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
  </p:notesMasterIdLst>
  <p:sldIdLst>
    <p:sldId id="256" r:id="rId3"/>
    <p:sldId id="257" r:id="rId5"/>
    <p:sldId id="258" r:id="rId6"/>
    <p:sldId id="304" r:id="rId7"/>
    <p:sldId id="259" r:id="rId8"/>
    <p:sldId id="268" r:id="rId9"/>
    <p:sldId id="282" r:id="rId10"/>
    <p:sldId id="272" r:id="rId11"/>
    <p:sldId id="271" r:id="rId12"/>
    <p:sldId id="270" r:id="rId13"/>
    <p:sldId id="283" r:id="rId14"/>
    <p:sldId id="276" r:id="rId15"/>
    <p:sldId id="269" r:id="rId16"/>
    <p:sldId id="284" r:id="rId17"/>
    <p:sldId id="263" r:id="rId18"/>
    <p:sldId id="285" r:id="rId19"/>
    <p:sldId id="273" r:id="rId20"/>
    <p:sldId id="287" r:id="rId21"/>
    <p:sldId id="294" r:id="rId22"/>
    <p:sldId id="288" r:id="rId23"/>
    <p:sldId id="289" r:id="rId24"/>
    <p:sldId id="295" r:id="rId25"/>
    <p:sldId id="296" r:id="rId26"/>
    <p:sldId id="292" r:id="rId27"/>
    <p:sldId id="291" r:id="rId28"/>
    <p:sldId id="297" r:id="rId29"/>
    <p:sldId id="298" r:id="rId30"/>
    <p:sldId id="299" r:id="rId31"/>
    <p:sldId id="293" r:id="rId32"/>
    <p:sldId id="300" r:id="rId33"/>
    <p:sldId id="301" r:id="rId34"/>
    <p:sldId id="302" r:id="rId35"/>
    <p:sldId id="303" r:id="rId36"/>
    <p:sldId id="262" r:id="rId37"/>
    <p:sldId id="306" r:id="rId38"/>
  </p:sldIdLst>
  <p:sldSz cx="9144000" cy="5143500" type="screen16x9"/>
  <p:notesSz cx="6858000" cy="9144000"/>
  <p:embeddedFontLst>
    <p:embeddedFont>
      <p:font typeface="Sawarabi Gothic" panose="020B0602000203020207" charset="-128"/>
      <p:regular r:id="rId42"/>
    </p:embeddedFont>
    <p:embeddedFont>
      <p:font typeface="Arimo" panose="020B0604020202020204"/>
      <p:regular r:id="rId43"/>
    </p:embeddedFont>
    <p:embeddedFont>
      <p:font typeface="Nunito Light"/>
      <p:regular r:id="rId44"/>
    </p:embeddedFont>
    <p:embeddedFont>
      <p:font typeface="DengXian Light" panose="02010600030101010101" pitchFamily="2" charset="-122"/>
      <p:regular r:id="rId45"/>
    </p:embeddedFont>
    <p:embeddedFont>
      <p:font typeface="Calibri" panose="020F0502020204030204" pitchFamily="34"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81"/>
    <p:restoredTop sz="94632"/>
  </p:normalViewPr>
  <p:slideViewPr>
    <p:cSldViewPr snapToGrid="0" snapToObjects="1">
      <p:cViewPr varScale="1">
        <p:scale>
          <a:sx n="138" d="100"/>
          <a:sy n="138" d="100"/>
        </p:scale>
        <p:origin x="192" y="2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9" Type="http://schemas.openxmlformats.org/officeDocument/2006/relationships/font" Target="fonts/font8.fntdata"/><Relationship Id="rId48" Type="http://schemas.openxmlformats.org/officeDocument/2006/relationships/font" Target="fonts/font7.fntdata"/><Relationship Id="rId47" Type="http://schemas.openxmlformats.org/officeDocument/2006/relationships/font" Target="fonts/font6.fntdata"/><Relationship Id="rId46" Type="http://schemas.openxmlformats.org/officeDocument/2006/relationships/font" Target="fonts/font5.fntdata"/><Relationship Id="rId45" Type="http://schemas.openxmlformats.org/officeDocument/2006/relationships/font" Target="fonts/font4.fntdata"/><Relationship Id="rId44" Type="http://schemas.openxmlformats.org/officeDocument/2006/relationships/font" Target="fonts/font3.fntdata"/><Relationship Id="rId43" Type="http://schemas.openxmlformats.org/officeDocument/2006/relationships/font" Target="fonts/font2.fntdata"/><Relationship Id="rId42" Type="http://schemas.openxmlformats.org/officeDocument/2006/relationships/font" Target="fonts/font1.fntdata"/><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notesMaster" Target="notesMasters/notesMaster1.xml"/><Relationship Id="rId39" Type="http://schemas.openxmlformats.org/officeDocument/2006/relationships/presProps" Target="presProps.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058"/>
        <p:cNvGrpSpPr/>
        <p:nvPr/>
      </p:nvGrpSpPr>
      <p:grpSpPr>
        <a:xfrm>
          <a:off x="0" y="0"/>
          <a:ext cx="0" cy="0"/>
          <a:chOff x="0" y="0"/>
          <a:chExt cx="0" cy="0"/>
        </a:xfrm>
      </p:grpSpPr>
      <p:sp>
        <p:nvSpPr>
          <p:cNvPr id="2059" name="Google Shape;2059;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0" name="Google Shape;2060;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248"/>
        <p:cNvGrpSpPr/>
        <p:nvPr/>
      </p:nvGrpSpPr>
      <p:grpSpPr>
        <a:xfrm>
          <a:off x="0" y="0"/>
          <a:ext cx="0" cy="0"/>
          <a:chOff x="0" y="0"/>
          <a:chExt cx="0" cy="0"/>
        </a:xfrm>
      </p:grpSpPr>
      <p:sp>
        <p:nvSpPr>
          <p:cNvPr id="3249" name="Google Shape;3249;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0" name="Google Shape;3250;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054"/>
        <p:cNvGrpSpPr/>
        <p:nvPr/>
      </p:nvGrpSpPr>
      <p:grpSpPr>
        <a:xfrm>
          <a:off x="0" y="0"/>
          <a:ext cx="0" cy="0"/>
          <a:chOff x="0" y="0"/>
          <a:chExt cx="0" cy="0"/>
        </a:xfrm>
      </p:grpSpPr>
      <p:sp>
        <p:nvSpPr>
          <p:cNvPr id="4055" name="Google Shape;4055;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6" name="Google Shape;4056;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54"/>
        <p:cNvGrpSpPr/>
        <p:nvPr/>
      </p:nvGrpSpPr>
      <p:grpSpPr>
        <a:xfrm>
          <a:off x="0" y="0"/>
          <a:ext cx="0" cy="0"/>
          <a:chOff x="0" y="0"/>
          <a:chExt cx="0" cy="0"/>
        </a:xfrm>
      </p:grpSpPr>
      <p:sp>
        <p:nvSpPr>
          <p:cNvPr id="3855" name="Google Shape;3855;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6" name="Google Shape;3856;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158"/>
        <p:cNvGrpSpPr/>
        <p:nvPr/>
      </p:nvGrpSpPr>
      <p:grpSpPr>
        <a:xfrm>
          <a:off x="0" y="0"/>
          <a:ext cx="0" cy="0"/>
          <a:chOff x="0" y="0"/>
          <a:chExt cx="0" cy="0"/>
        </a:xfrm>
      </p:grpSpPr>
      <p:sp>
        <p:nvSpPr>
          <p:cNvPr id="3159" name="Google Shape;3159;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0" name="Google Shape;3160;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073"/>
        <p:cNvGrpSpPr/>
        <p:nvPr/>
      </p:nvGrpSpPr>
      <p:grpSpPr>
        <a:xfrm>
          <a:off x="0" y="0"/>
          <a:ext cx="0" cy="0"/>
          <a:chOff x="0" y="0"/>
          <a:chExt cx="0" cy="0"/>
        </a:xfrm>
      </p:grpSpPr>
      <p:sp>
        <p:nvSpPr>
          <p:cNvPr id="4074" name="Google Shape;4074;gd5260bdd85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5" name="Google Shape;4075;gd5260bdd85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465"/>
        <p:cNvGrpSpPr/>
        <p:nvPr/>
      </p:nvGrpSpPr>
      <p:grpSpPr>
        <a:xfrm>
          <a:off x="0" y="0"/>
          <a:ext cx="0" cy="0"/>
          <a:chOff x="0" y="0"/>
          <a:chExt cx="0" cy="0"/>
        </a:xfrm>
      </p:grpSpPr>
      <p:sp>
        <p:nvSpPr>
          <p:cNvPr id="2466" name="Google Shape;2466;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7" name="Google Shape;2467;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084"/>
        <p:cNvGrpSpPr/>
        <p:nvPr/>
      </p:nvGrpSpPr>
      <p:grpSpPr>
        <a:xfrm>
          <a:off x="0" y="0"/>
          <a:ext cx="0" cy="0"/>
          <a:chOff x="0" y="0"/>
          <a:chExt cx="0" cy="0"/>
        </a:xfrm>
      </p:grpSpPr>
      <p:sp>
        <p:nvSpPr>
          <p:cNvPr id="4085" name="Google Shape;4085;gd5260bdd85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6" name="Google Shape;4086;gd5260bdd85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632"/>
        <p:cNvGrpSpPr/>
        <p:nvPr/>
      </p:nvGrpSpPr>
      <p:grpSpPr>
        <a:xfrm>
          <a:off x="0" y="0"/>
          <a:ext cx="0" cy="0"/>
          <a:chOff x="0" y="0"/>
          <a:chExt cx="0" cy="0"/>
        </a:xfrm>
      </p:grpSpPr>
      <p:sp>
        <p:nvSpPr>
          <p:cNvPr id="3633" name="Google Shape;3633;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4" name="Google Shape;3634;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128"/>
        <p:cNvGrpSpPr/>
        <p:nvPr/>
      </p:nvGrpSpPr>
      <p:grpSpPr>
        <a:xfrm>
          <a:off x="0" y="0"/>
          <a:ext cx="0" cy="0"/>
          <a:chOff x="0" y="0"/>
          <a:chExt cx="0" cy="0"/>
        </a:xfrm>
      </p:grpSpPr>
      <p:sp>
        <p:nvSpPr>
          <p:cNvPr id="4129" name="Google Shape;4129;g2644c41826b_0_5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0" name="Google Shape;4130;g2644c41826b_0_5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248"/>
        <p:cNvGrpSpPr/>
        <p:nvPr/>
      </p:nvGrpSpPr>
      <p:grpSpPr>
        <a:xfrm>
          <a:off x="0" y="0"/>
          <a:ext cx="0" cy="0"/>
          <a:chOff x="0" y="0"/>
          <a:chExt cx="0" cy="0"/>
        </a:xfrm>
      </p:grpSpPr>
      <p:sp>
        <p:nvSpPr>
          <p:cNvPr id="3249" name="Google Shape;3249;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0" name="Google Shape;3250;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142"/>
        <p:cNvGrpSpPr/>
        <p:nvPr/>
      </p:nvGrpSpPr>
      <p:grpSpPr>
        <a:xfrm>
          <a:off x="0" y="0"/>
          <a:ext cx="0" cy="0"/>
          <a:chOff x="0" y="0"/>
          <a:chExt cx="0" cy="0"/>
        </a:xfrm>
      </p:grpSpPr>
      <p:sp>
        <p:nvSpPr>
          <p:cNvPr id="2143" name="Google Shape;2143;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4" name="Google Shape;2144;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146"/>
        <p:cNvGrpSpPr/>
        <p:nvPr/>
      </p:nvGrpSpPr>
      <p:grpSpPr>
        <a:xfrm>
          <a:off x="0" y="0"/>
          <a:ext cx="0" cy="0"/>
          <a:chOff x="0" y="0"/>
          <a:chExt cx="0" cy="0"/>
        </a:xfrm>
      </p:grpSpPr>
      <p:sp>
        <p:nvSpPr>
          <p:cNvPr id="4147" name="Google Shape;4147;g2644c41826b_0_5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8" name="Google Shape;4148;g2644c41826b_0_5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174"/>
        <p:cNvGrpSpPr/>
        <p:nvPr/>
      </p:nvGrpSpPr>
      <p:grpSpPr>
        <a:xfrm>
          <a:off x="0" y="0"/>
          <a:ext cx="0" cy="0"/>
          <a:chOff x="0" y="0"/>
          <a:chExt cx="0" cy="0"/>
        </a:xfrm>
      </p:grpSpPr>
      <p:sp>
        <p:nvSpPr>
          <p:cNvPr id="4175" name="Google Shape;4175;g2644c41826b_0_5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6" name="Google Shape;4176;g2644c41826b_0_5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146"/>
        <p:cNvGrpSpPr/>
        <p:nvPr/>
      </p:nvGrpSpPr>
      <p:grpSpPr>
        <a:xfrm>
          <a:off x="0" y="0"/>
          <a:ext cx="0" cy="0"/>
          <a:chOff x="0" y="0"/>
          <a:chExt cx="0" cy="0"/>
        </a:xfrm>
      </p:grpSpPr>
      <p:sp>
        <p:nvSpPr>
          <p:cNvPr id="4147" name="Google Shape;4147;g2644c41826b_0_5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8" name="Google Shape;4148;g2644c41826b_0_5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248"/>
        <p:cNvGrpSpPr/>
        <p:nvPr/>
      </p:nvGrpSpPr>
      <p:grpSpPr>
        <a:xfrm>
          <a:off x="0" y="0"/>
          <a:ext cx="0" cy="0"/>
          <a:chOff x="0" y="0"/>
          <a:chExt cx="0" cy="0"/>
        </a:xfrm>
      </p:grpSpPr>
      <p:sp>
        <p:nvSpPr>
          <p:cNvPr id="3249" name="Google Shape;3249;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0" name="Google Shape;3250;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097"/>
        <p:cNvGrpSpPr/>
        <p:nvPr/>
      </p:nvGrpSpPr>
      <p:grpSpPr>
        <a:xfrm>
          <a:off x="0" y="0"/>
          <a:ext cx="0" cy="0"/>
          <a:chOff x="0" y="0"/>
          <a:chExt cx="0" cy="0"/>
        </a:xfrm>
      </p:grpSpPr>
      <p:sp>
        <p:nvSpPr>
          <p:cNvPr id="5098" name="Google Shape;5098;g2644c41826b_0_5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9" name="Google Shape;5099;g2644c41826b_0_5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455"/>
        <p:cNvGrpSpPr/>
        <p:nvPr/>
      </p:nvGrpSpPr>
      <p:grpSpPr>
        <a:xfrm>
          <a:off x="0" y="0"/>
          <a:ext cx="0" cy="0"/>
          <a:chOff x="0" y="0"/>
          <a:chExt cx="0" cy="0"/>
        </a:xfrm>
      </p:grpSpPr>
      <p:sp>
        <p:nvSpPr>
          <p:cNvPr id="4456" name="Google Shape;4456;g2a89f7ec46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7" name="Google Shape;4457;g2a89f7ec46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248"/>
        <p:cNvGrpSpPr/>
        <p:nvPr/>
      </p:nvGrpSpPr>
      <p:grpSpPr>
        <a:xfrm>
          <a:off x="0" y="0"/>
          <a:ext cx="0" cy="0"/>
          <a:chOff x="0" y="0"/>
          <a:chExt cx="0" cy="0"/>
        </a:xfrm>
      </p:grpSpPr>
      <p:sp>
        <p:nvSpPr>
          <p:cNvPr id="3249" name="Google Shape;3249;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0" name="Google Shape;3250;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097"/>
        <p:cNvGrpSpPr/>
        <p:nvPr/>
      </p:nvGrpSpPr>
      <p:grpSpPr>
        <a:xfrm>
          <a:off x="0" y="0"/>
          <a:ext cx="0" cy="0"/>
          <a:chOff x="0" y="0"/>
          <a:chExt cx="0" cy="0"/>
        </a:xfrm>
      </p:grpSpPr>
      <p:sp>
        <p:nvSpPr>
          <p:cNvPr id="5098" name="Google Shape;5098;g2644c41826b_0_5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9" name="Google Shape;5099;g2644c41826b_0_5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455"/>
        <p:cNvGrpSpPr/>
        <p:nvPr/>
      </p:nvGrpSpPr>
      <p:grpSpPr>
        <a:xfrm>
          <a:off x="0" y="0"/>
          <a:ext cx="0" cy="0"/>
          <a:chOff x="0" y="0"/>
          <a:chExt cx="0" cy="0"/>
        </a:xfrm>
      </p:grpSpPr>
      <p:sp>
        <p:nvSpPr>
          <p:cNvPr id="4456" name="Google Shape;4456;g2a89f7ec46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7" name="Google Shape;4457;g2a89f7ec46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310"/>
        <p:cNvGrpSpPr/>
        <p:nvPr/>
      </p:nvGrpSpPr>
      <p:grpSpPr>
        <a:xfrm>
          <a:off x="0" y="0"/>
          <a:ext cx="0" cy="0"/>
          <a:chOff x="0" y="0"/>
          <a:chExt cx="0" cy="0"/>
        </a:xfrm>
      </p:grpSpPr>
      <p:sp>
        <p:nvSpPr>
          <p:cNvPr id="5311" name="Google Shape;5311;g2644c41826b_0_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2" name="Google Shape;5312;g2644c41826b_0_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151"/>
        <p:cNvGrpSpPr/>
        <p:nvPr/>
      </p:nvGrpSpPr>
      <p:grpSpPr>
        <a:xfrm>
          <a:off x="0" y="0"/>
          <a:ext cx="0" cy="0"/>
          <a:chOff x="0" y="0"/>
          <a:chExt cx="0" cy="0"/>
        </a:xfrm>
      </p:grpSpPr>
      <p:sp>
        <p:nvSpPr>
          <p:cNvPr id="2152" name="Google Shape;2152;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3" name="Google Shape;2153;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248"/>
        <p:cNvGrpSpPr/>
        <p:nvPr/>
      </p:nvGrpSpPr>
      <p:grpSpPr>
        <a:xfrm>
          <a:off x="0" y="0"/>
          <a:ext cx="0" cy="0"/>
          <a:chOff x="0" y="0"/>
          <a:chExt cx="0" cy="0"/>
        </a:xfrm>
      </p:grpSpPr>
      <p:sp>
        <p:nvSpPr>
          <p:cNvPr id="3249" name="Google Shape;3249;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0" name="Google Shape;3250;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310"/>
        <p:cNvGrpSpPr/>
        <p:nvPr/>
      </p:nvGrpSpPr>
      <p:grpSpPr>
        <a:xfrm>
          <a:off x="0" y="0"/>
          <a:ext cx="0" cy="0"/>
          <a:chOff x="0" y="0"/>
          <a:chExt cx="0" cy="0"/>
        </a:xfrm>
      </p:grpSpPr>
      <p:sp>
        <p:nvSpPr>
          <p:cNvPr id="5311" name="Google Shape;5311;g2644c41826b_0_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2" name="Google Shape;5312;g2644c41826b_0_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455"/>
        <p:cNvGrpSpPr/>
        <p:nvPr/>
      </p:nvGrpSpPr>
      <p:grpSpPr>
        <a:xfrm>
          <a:off x="0" y="0"/>
          <a:ext cx="0" cy="0"/>
          <a:chOff x="0" y="0"/>
          <a:chExt cx="0" cy="0"/>
        </a:xfrm>
      </p:grpSpPr>
      <p:sp>
        <p:nvSpPr>
          <p:cNvPr id="4456" name="Google Shape;4456;g2a89f7ec46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7" name="Google Shape;4457;g2a89f7ec46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097"/>
        <p:cNvGrpSpPr/>
        <p:nvPr/>
      </p:nvGrpSpPr>
      <p:grpSpPr>
        <a:xfrm>
          <a:off x="0" y="0"/>
          <a:ext cx="0" cy="0"/>
          <a:chOff x="0" y="0"/>
          <a:chExt cx="0" cy="0"/>
        </a:xfrm>
      </p:grpSpPr>
      <p:sp>
        <p:nvSpPr>
          <p:cNvPr id="5098" name="Google Shape;5098;g2644c41826b_0_5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9" name="Google Shape;5099;g2644c41826b_0_5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459"/>
        <p:cNvGrpSpPr/>
        <p:nvPr/>
      </p:nvGrpSpPr>
      <p:grpSpPr>
        <a:xfrm>
          <a:off x="0" y="0"/>
          <a:ext cx="0" cy="0"/>
          <a:chOff x="0" y="0"/>
          <a:chExt cx="0" cy="0"/>
        </a:xfrm>
      </p:grpSpPr>
      <p:sp>
        <p:nvSpPr>
          <p:cNvPr id="2460" name="Google Shape;2460;g2644c41826b_0_4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1" name="Google Shape;2461;g2644c41826b_0_4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097"/>
        <p:cNvGrpSpPr/>
        <p:nvPr/>
      </p:nvGrpSpPr>
      <p:grpSpPr>
        <a:xfrm>
          <a:off x="0" y="0"/>
          <a:ext cx="0" cy="0"/>
          <a:chOff x="0" y="0"/>
          <a:chExt cx="0" cy="0"/>
        </a:xfrm>
      </p:grpSpPr>
      <p:sp>
        <p:nvSpPr>
          <p:cNvPr id="5098" name="Google Shape;5098;g2644c41826b_0_5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9" name="Google Shape;5099;g2644c41826b_0_5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151"/>
        <p:cNvGrpSpPr/>
        <p:nvPr/>
      </p:nvGrpSpPr>
      <p:grpSpPr>
        <a:xfrm>
          <a:off x="0" y="0"/>
          <a:ext cx="0" cy="0"/>
          <a:chOff x="0" y="0"/>
          <a:chExt cx="0" cy="0"/>
        </a:xfrm>
      </p:grpSpPr>
      <p:sp>
        <p:nvSpPr>
          <p:cNvPr id="2152" name="Google Shape;2152;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3" name="Google Shape;2153;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168"/>
        <p:cNvGrpSpPr/>
        <p:nvPr/>
      </p:nvGrpSpPr>
      <p:grpSpPr>
        <a:xfrm>
          <a:off x="0" y="0"/>
          <a:ext cx="0" cy="0"/>
          <a:chOff x="0" y="0"/>
          <a:chExt cx="0" cy="0"/>
        </a:xfrm>
      </p:grpSpPr>
      <p:sp>
        <p:nvSpPr>
          <p:cNvPr id="2169" name="Google Shape;2169;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0" name="Google Shape;2170;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923"/>
        <p:cNvGrpSpPr/>
        <p:nvPr/>
      </p:nvGrpSpPr>
      <p:grpSpPr>
        <a:xfrm>
          <a:off x="0" y="0"/>
          <a:ext cx="0" cy="0"/>
          <a:chOff x="0" y="0"/>
          <a:chExt cx="0" cy="0"/>
        </a:xfrm>
      </p:grpSpPr>
      <p:sp>
        <p:nvSpPr>
          <p:cNvPr id="2924" name="Google Shape;2924;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5" name="Google Shape;2925;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048"/>
        <p:cNvGrpSpPr/>
        <p:nvPr/>
      </p:nvGrpSpPr>
      <p:grpSpPr>
        <a:xfrm>
          <a:off x="0" y="0"/>
          <a:ext cx="0" cy="0"/>
          <a:chOff x="0" y="0"/>
          <a:chExt cx="0" cy="0"/>
        </a:xfrm>
      </p:grpSpPr>
      <p:sp>
        <p:nvSpPr>
          <p:cNvPr id="4049" name="Google Shape;4049;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0" name="Google Shape;4050;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341"/>
        <p:cNvGrpSpPr/>
        <p:nvPr/>
      </p:nvGrpSpPr>
      <p:grpSpPr>
        <a:xfrm>
          <a:off x="0" y="0"/>
          <a:ext cx="0" cy="0"/>
          <a:chOff x="0" y="0"/>
          <a:chExt cx="0" cy="0"/>
        </a:xfrm>
      </p:grpSpPr>
      <p:sp>
        <p:nvSpPr>
          <p:cNvPr id="3342" name="Google Shape;3342;g2a925a81ba4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3" name="Google Shape;3343;g2a925a81ba4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334"/>
        <p:cNvGrpSpPr/>
        <p:nvPr/>
      </p:nvGrpSpPr>
      <p:grpSpPr>
        <a:xfrm>
          <a:off x="0" y="0"/>
          <a:ext cx="0" cy="0"/>
          <a:chOff x="0" y="0"/>
          <a:chExt cx="0" cy="0"/>
        </a:xfrm>
      </p:grpSpPr>
      <p:sp>
        <p:nvSpPr>
          <p:cNvPr id="3335" name="Google Shape;3335;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6" name="Google Shape;3336;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10000"/>
          </a:blip>
          <a:stretch>
            <a:fillRect/>
          </a:stretch>
        </p:blipFill>
        <p:spPr>
          <a:xfrm>
            <a:off x="0" y="12441"/>
            <a:ext cx="9144000" cy="5143460"/>
          </a:xfrm>
          <a:prstGeom prst="rect">
            <a:avLst/>
          </a:prstGeom>
          <a:noFill/>
          <a:ln>
            <a:noFill/>
          </a:ln>
        </p:spPr>
      </p:pic>
      <p:grpSp>
        <p:nvGrpSpPr>
          <p:cNvPr id="10" name="Google Shape;10;p2"/>
          <p:cNvGrpSpPr/>
          <p:nvPr/>
        </p:nvGrpSpPr>
        <p:grpSpPr>
          <a:xfrm rot="1170322">
            <a:off x="-320777" y="4055967"/>
            <a:ext cx="1528586" cy="870221"/>
            <a:chOff x="2213401" y="1272925"/>
            <a:chExt cx="549276" cy="312737"/>
          </a:xfrm>
        </p:grpSpPr>
        <p:sp>
          <p:nvSpPr>
            <p:cNvPr id="11" name="Google Shape;11;p2"/>
            <p:cNvSpPr/>
            <p:nvPr/>
          </p:nvSpPr>
          <p:spPr>
            <a:xfrm>
              <a:off x="2361039" y="1461838"/>
              <a:ext cx="254000" cy="123825"/>
            </a:xfrm>
            <a:custGeom>
              <a:avLst/>
              <a:gdLst/>
              <a:ahLst/>
              <a:cxnLst/>
              <a:rect l="l" t="t" r="r" b="b"/>
              <a:pathLst>
                <a:path w="392" h="190" extrusionOk="0">
                  <a:moveTo>
                    <a:pt x="392" y="95"/>
                  </a:moveTo>
                  <a:cubicBezTo>
                    <a:pt x="384" y="84"/>
                    <a:pt x="375" y="74"/>
                    <a:pt x="366" y="65"/>
                  </a:cubicBezTo>
                  <a:cubicBezTo>
                    <a:pt x="261" y="129"/>
                    <a:pt x="261" y="129"/>
                    <a:pt x="261" y="129"/>
                  </a:cubicBezTo>
                  <a:cubicBezTo>
                    <a:pt x="259" y="130"/>
                    <a:pt x="259" y="130"/>
                    <a:pt x="259" y="130"/>
                  </a:cubicBezTo>
                  <a:cubicBezTo>
                    <a:pt x="256" y="125"/>
                    <a:pt x="252" y="120"/>
                    <a:pt x="248" y="115"/>
                  </a:cubicBezTo>
                  <a:cubicBezTo>
                    <a:pt x="248" y="115"/>
                    <a:pt x="248" y="115"/>
                    <a:pt x="248" y="115"/>
                  </a:cubicBezTo>
                  <a:cubicBezTo>
                    <a:pt x="335" y="40"/>
                    <a:pt x="335" y="40"/>
                    <a:pt x="335" y="40"/>
                  </a:cubicBezTo>
                  <a:cubicBezTo>
                    <a:pt x="325" y="34"/>
                    <a:pt x="316" y="28"/>
                    <a:pt x="305" y="23"/>
                  </a:cubicBezTo>
                  <a:cubicBezTo>
                    <a:pt x="243" y="110"/>
                    <a:pt x="243" y="110"/>
                    <a:pt x="243" y="110"/>
                  </a:cubicBezTo>
                  <a:cubicBezTo>
                    <a:pt x="243" y="110"/>
                    <a:pt x="243" y="110"/>
                    <a:pt x="243" y="110"/>
                  </a:cubicBezTo>
                  <a:cubicBezTo>
                    <a:pt x="239" y="106"/>
                    <a:pt x="234" y="103"/>
                    <a:pt x="229" y="100"/>
                  </a:cubicBezTo>
                  <a:cubicBezTo>
                    <a:pt x="274" y="12"/>
                    <a:pt x="274" y="12"/>
                    <a:pt x="274" y="12"/>
                  </a:cubicBezTo>
                  <a:cubicBezTo>
                    <a:pt x="265" y="8"/>
                    <a:pt x="255" y="6"/>
                    <a:pt x="244" y="4"/>
                  </a:cubicBezTo>
                  <a:cubicBezTo>
                    <a:pt x="221" y="96"/>
                    <a:pt x="221" y="96"/>
                    <a:pt x="221" y="96"/>
                  </a:cubicBezTo>
                  <a:cubicBezTo>
                    <a:pt x="215" y="94"/>
                    <a:pt x="209" y="92"/>
                    <a:pt x="203" y="91"/>
                  </a:cubicBezTo>
                  <a:cubicBezTo>
                    <a:pt x="201" y="91"/>
                    <a:pt x="201" y="91"/>
                    <a:pt x="201" y="91"/>
                  </a:cubicBezTo>
                  <a:cubicBezTo>
                    <a:pt x="212" y="1"/>
                    <a:pt x="212" y="1"/>
                    <a:pt x="212" y="1"/>
                  </a:cubicBezTo>
                  <a:cubicBezTo>
                    <a:pt x="206" y="0"/>
                    <a:pt x="201" y="0"/>
                    <a:pt x="196" y="0"/>
                  </a:cubicBezTo>
                  <a:cubicBezTo>
                    <a:pt x="191" y="0"/>
                    <a:pt x="186" y="0"/>
                    <a:pt x="181" y="1"/>
                  </a:cubicBezTo>
                  <a:cubicBezTo>
                    <a:pt x="191" y="90"/>
                    <a:pt x="191" y="90"/>
                    <a:pt x="191" y="90"/>
                  </a:cubicBezTo>
                  <a:cubicBezTo>
                    <a:pt x="189" y="91"/>
                    <a:pt x="189" y="91"/>
                    <a:pt x="189" y="91"/>
                  </a:cubicBezTo>
                  <a:cubicBezTo>
                    <a:pt x="183" y="92"/>
                    <a:pt x="177" y="94"/>
                    <a:pt x="172" y="96"/>
                  </a:cubicBezTo>
                  <a:cubicBezTo>
                    <a:pt x="149" y="3"/>
                    <a:pt x="149" y="3"/>
                    <a:pt x="149" y="3"/>
                  </a:cubicBezTo>
                  <a:cubicBezTo>
                    <a:pt x="138" y="5"/>
                    <a:pt x="128" y="8"/>
                    <a:pt x="118" y="11"/>
                  </a:cubicBezTo>
                  <a:cubicBezTo>
                    <a:pt x="164" y="100"/>
                    <a:pt x="164" y="100"/>
                    <a:pt x="164" y="100"/>
                  </a:cubicBezTo>
                  <a:cubicBezTo>
                    <a:pt x="159" y="102"/>
                    <a:pt x="154" y="106"/>
                    <a:pt x="149" y="110"/>
                  </a:cubicBezTo>
                  <a:cubicBezTo>
                    <a:pt x="149" y="109"/>
                    <a:pt x="149" y="109"/>
                    <a:pt x="149" y="109"/>
                  </a:cubicBezTo>
                  <a:cubicBezTo>
                    <a:pt x="87" y="22"/>
                    <a:pt x="87" y="22"/>
                    <a:pt x="87" y="22"/>
                  </a:cubicBezTo>
                  <a:cubicBezTo>
                    <a:pt x="77" y="27"/>
                    <a:pt x="67" y="33"/>
                    <a:pt x="57" y="39"/>
                  </a:cubicBezTo>
                  <a:cubicBezTo>
                    <a:pt x="144" y="115"/>
                    <a:pt x="144" y="115"/>
                    <a:pt x="144" y="115"/>
                  </a:cubicBezTo>
                  <a:cubicBezTo>
                    <a:pt x="144" y="115"/>
                    <a:pt x="144" y="115"/>
                    <a:pt x="144" y="115"/>
                  </a:cubicBezTo>
                  <a:cubicBezTo>
                    <a:pt x="140" y="119"/>
                    <a:pt x="136" y="124"/>
                    <a:pt x="134" y="130"/>
                  </a:cubicBezTo>
                  <a:cubicBezTo>
                    <a:pt x="131" y="129"/>
                    <a:pt x="131" y="129"/>
                    <a:pt x="131" y="129"/>
                  </a:cubicBezTo>
                  <a:cubicBezTo>
                    <a:pt x="26" y="65"/>
                    <a:pt x="26" y="65"/>
                    <a:pt x="26" y="65"/>
                  </a:cubicBezTo>
                  <a:cubicBezTo>
                    <a:pt x="16" y="74"/>
                    <a:pt x="7" y="84"/>
                    <a:pt x="0" y="95"/>
                  </a:cubicBezTo>
                  <a:cubicBezTo>
                    <a:pt x="186" y="161"/>
                    <a:pt x="186" y="161"/>
                    <a:pt x="186" y="161"/>
                  </a:cubicBezTo>
                  <a:cubicBezTo>
                    <a:pt x="168" y="169"/>
                    <a:pt x="168" y="169"/>
                    <a:pt x="168" y="169"/>
                  </a:cubicBezTo>
                  <a:cubicBezTo>
                    <a:pt x="168" y="169"/>
                    <a:pt x="174" y="190"/>
                    <a:pt x="196" y="190"/>
                  </a:cubicBezTo>
                  <a:cubicBezTo>
                    <a:pt x="219" y="190"/>
                    <a:pt x="225" y="170"/>
                    <a:pt x="225" y="170"/>
                  </a:cubicBezTo>
                  <a:cubicBezTo>
                    <a:pt x="206" y="161"/>
                    <a:pt x="206" y="161"/>
                    <a:pt x="206" y="161"/>
                  </a:cubicBezTo>
                  <a:lnTo>
                    <a:pt x="392" y="95"/>
                  </a:lnTo>
                  <a:close/>
                  <a:moveTo>
                    <a:pt x="205" y="164"/>
                  </a:moveTo>
                  <a:cubicBezTo>
                    <a:pt x="205" y="169"/>
                    <a:pt x="201" y="173"/>
                    <a:pt x="196" y="173"/>
                  </a:cubicBezTo>
                  <a:cubicBezTo>
                    <a:pt x="191" y="173"/>
                    <a:pt x="187" y="169"/>
                    <a:pt x="187" y="164"/>
                  </a:cubicBezTo>
                  <a:cubicBezTo>
                    <a:pt x="187" y="163"/>
                    <a:pt x="188" y="162"/>
                    <a:pt x="188" y="161"/>
                  </a:cubicBezTo>
                  <a:cubicBezTo>
                    <a:pt x="196" y="161"/>
                    <a:pt x="196" y="161"/>
                    <a:pt x="196" y="161"/>
                  </a:cubicBezTo>
                  <a:cubicBezTo>
                    <a:pt x="204" y="161"/>
                    <a:pt x="204" y="161"/>
                    <a:pt x="204" y="161"/>
                  </a:cubicBezTo>
                  <a:cubicBezTo>
                    <a:pt x="205" y="162"/>
                    <a:pt x="205" y="163"/>
                    <a:pt x="205" y="16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 name="Google Shape;12;p2"/>
            <p:cNvSpPr/>
            <p:nvPr/>
          </p:nvSpPr>
          <p:spPr>
            <a:xfrm>
              <a:off x="2397551" y="1476125"/>
              <a:ext cx="33338" cy="25400"/>
            </a:xfrm>
            <a:custGeom>
              <a:avLst/>
              <a:gdLst/>
              <a:ahLst/>
              <a:cxnLst/>
              <a:rect l="l" t="t" r="r" b="b"/>
              <a:pathLst>
                <a:path w="50" h="39" extrusionOk="0">
                  <a:moveTo>
                    <a:pt x="0" y="17"/>
                  </a:moveTo>
                  <a:cubicBezTo>
                    <a:pt x="26" y="39"/>
                    <a:pt x="26" y="39"/>
                    <a:pt x="26" y="39"/>
                  </a:cubicBezTo>
                  <a:cubicBezTo>
                    <a:pt x="34" y="35"/>
                    <a:pt x="42" y="32"/>
                    <a:pt x="50" y="29"/>
                  </a:cubicBezTo>
                  <a:cubicBezTo>
                    <a:pt x="30" y="0"/>
                    <a:pt x="30" y="0"/>
                    <a:pt x="30" y="0"/>
                  </a:cubicBezTo>
                  <a:cubicBezTo>
                    <a:pt x="20" y="5"/>
                    <a:pt x="10" y="11"/>
                    <a:pt x="0" y="17"/>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 name="Google Shape;13;p2"/>
            <p:cNvSpPr/>
            <p:nvPr/>
          </p:nvSpPr>
          <p:spPr>
            <a:xfrm>
              <a:off x="2546776" y="1477713"/>
              <a:ext cx="31750" cy="23813"/>
            </a:xfrm>
            <a:custGeom>
              <a:avLst/>
              <a:gdLst/>
              <a:ahLst/>
              <a:cxnLst/>
              <a:rect l="l" t="t" r="r" b="b"/>
              <a:pathLst>
                <a:path w="50" h="38" extrusionOk="0">
                  <a:moveTo>
                    <a:pt x="0" y="28"/>
                  </a:moveTo>
                  <a:cubicBezTo>
                    <a:pt x="9" y="31"/>
                    <a:pt x="17" y="35"/>
                    <a:pt x="25" y="38"/>
                  </a:cubicBezTo>
                  <a:cubicBezTo>
                    <a:pt x="50" y="17"/>
                    <a:pt x="50" y="17"/>
                    <a:pt x="50" y="17"/>
                  </a:cubicBezTo>
                  <a:cubicBezTo>
                    <a:pt x="40" y="11"/>
                    <a:pt x="31" y="5"/>
                    <a:pt x="20" y="0"/>
                  </a:cubicBezTo>
                  <a:lnTo>
                    <a:pt x="0" y="28"/>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 name="Google Shape;14;p2"/>
            <p:cNvSpPr/>
            <p:nvPr/>
          </p:nvSpPr>
          <p:spPr>
            <a:xfrm>
              <a:off x="2437239" y="1465013"/>
              <a:ext cx="25400" cy="25400"/>
            </a:xfrm>
            <a:custGeom>
              <a:avLst/>
              <a:gdLst/>
              <a:ahLst/>
              <a:cxnLst/>
              <a:rect l="l" t="t" r="r" b="b"/>
              <a:pathLst>
                <a:path w="39" h="40" extrusionOk="0">
                  <a:moveTo>
                    <a:pt x="0" y="8"/>
                  </a:moveTo>
                  <a:cubicBezTo>
                    <a:pt x="17" y="40"/>
                    <a:pt x="17" y="40"/>
                    <a:pt x="17" y="40"/>
                  </a:cubicBezTo>
                  <a:cubicBezTo>
                    <a:pt x="24" y="38"/>
                    <a:pt x="32" y="36"/>
                    <a:pt x="39" y="35"/>
                  </a:cubicBezTo>
                  <a:cubicBezTo>
                    <a:pt x="31" y="0"/>
                    <a:pt x="31" y="0"/>
                    <a:pt x="31" y="0"/>
                  </a:cubicBezTo>
                  <a:cubicBezTo>
                    <a:pt x="20" y="2"/>
                    <a:pt x="10" y="5"/>
                    <a:pt x="0" y="8"/>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 name="Google Shape;15;p2"/>
            <p:cNvSpPr/>
            <p:nvPr/>
          </p:nvSpPr>
          <p:spPr>
            <a:xfrm>
              <a:off x="2361039" y="1504700"/>
              <a:ext cx="31750" cy="23812"/>
            </a:xfrm>
            <a:custGeom>
              <a:avLst/>
              <a:gdLst/>
              <a:ahLst/>
              <a:cxnLst/>
              <a:rect l="l" t="t" r="r" b="b"/>
              <a:pathLst>
                <a:path w="50" h="37" extrusionOk="0">
                  <a:moveTo>
                    <a:pt x="50" y="14"/>
                  </a:moveTo>
                  <a:cubicBezTo>
                    <a:pt x="26" y="0"/>
                    <a:pt x="26" y="0"/>
                    <a:pt x="26" y="0"/>
                  </a:cubicBezTo>
                  <a:cubicBezTo>
                    <a:pt x="16" y="9"/>
                    <a:pt x="7" y="19"/>
                    <a:pt x="0" y="30"/>
                  </a:cubicBezTo>
                  <a:cubicBezTo>
                    <a:pt x="21" y="37"/>
                    <a:pt x="21" y="37"/>
                    <a:pt x="21" y="37"/>
                  </a:cubicBezTo>
                  <a:cubicBezTo>
                    <a:pt x="30" y="29"/>
                    <a:pt x="40" y="21"/>
                    <a:pt x="50" y="14"/>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 name="Google Shape;16;p2"/>
            <p:cNvSpPr/>
            <p:nvPr/>
          </p:nvSpPr>
          <p:spPr>
            <a:xfrm>
              <a:off x="2513439" y="1465013"/>
              <a:ext cx="25400" cy="25400"/>
            </a:xfrm>
            <a:custGeom>
              <a:avLst/>
              <a:gdLst/>
              <a:ahLst/>
              <a:cxnLst/>
              <a:rect l="l" t="t" r="r" b="b"/>
              <a:pathLst>
                <a:path w="39" h="39" extrusionOk="0">
                  <a:moveTo>
                    <a:pt x="0" y="34"/>
                  </a:moveTo>
                  <a:cubicBezTo>
                    <a:pt x="8" y="36"/>
                    <a:pt x="16" y="37"/>
                    <a:pt x="23" y="39"/>
                  </a:cubicBezTo>
                  <a:cubicBezTo>
                    <a:pt x="39" y="8"/>
                    <a:pt x="39" y="8"/>
                    <a:pt x="39" y="8"/>
                  </a:cubicBezTo>
                  <a:cubicBezTo>
                    <a:pt x="30" y="4"/>
                    <a:pt x="20" y="2"/>
                    <a:pt x="9" y="0"/>
                  </a:cubicBezTo>
                  <a:lnTo>
                    <a:pt x="0" y="34"/>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 name="Google Shape;17;p2"/>
            <p:cNvSpPr/>
            <p:nvPr/>
          </p:nvSpPr>
          <p:spPr>
            <a:xfrm>
              <a:off x="2583289" y="1504700"/>
              <a:ext cx="31750" cy="23812"/>
            </a:xfrm>
            <a:custGeom>
              <a:avLst/>
              <a:gdLst/>
              <a:ahLst/>
              <a:cxnLst/>
              <a:rect l="l" t="t" r="r" b="b"/>
              <a:pathLst>
                <a:path w="50" h="37" extrusionOk="0">
                  <a:moveTo>
                    <a:pt x="24" y="0"/>
                  </a:moveTo>
                  <a:cubicBezTo>
                    <a:pt x="0" y="15"/>
                    <a:pt x="0" y="15"/>
                    <a:pt x="0" y="15"/>
                  </a:cubicBezTo>
                  <a:cubicBezTo>
                    <a:pt x="10" y="22"/>
                    <a:pt x="20" y="29"/>
                    <a:pt x="29" y="37"/>
                  </a:cubicBezTo>
                  <a:cubicBezTo>
                    <a:pt x="50" y="30"/>
                    <a:pt x="50" y="30"/>
                    <a:pt x="50" y="30"/>
                  </a:cubicBezTo>
                  <a:cubicBezTo>
                    <a:pt x="42" y="19"/>
                    <a:pt x="33" y="9"/>
                    <a:pt x="24" y="0"/>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 name="Google Shape;18;p2"/>
            <p:cNvSpPr/>
            <p:nvPr/>
          </p:nvSpPr>
          <p:spPr>
            <a:xfrm>
              <a:off x="2478514" y="1461838"/>
              <a:ext cx="20637" cy="23812"/>
            </a:xfrm>
            <a:custGeom>
              <a:avLst/>
              <a:gdLst/>
              <a:ahLst/>
              <a:cxnLst/>
              <a:rect l="l" t="t" r="r" b="b"/>
              <a:pathLst>
                <a:path w="31" h="36" extrusionOk="0">
                  <a:moveTo>
                    <a:pt x="0" y="1"/>
                  </a:moveTo>
                  <a:cubicBezTo>
                    <a:pt x="4" y="36"/>
                    <a:pt x="4" y="36"/>
                    <a:pt x="4" y="36"/>
                  </a:cubicBezTo>
                  <a:cubicBezTo>
                    <a:pt x="8" y="36"/>
                    <a:pt x="11" y="35"/>
                    <a:pt x="15" y="35"/>
                  </a:cubicBezTo>
                  <a:cubicBezTo>
                    <a:pt x="19" y="35"/>
                    <a:pt x="23" y="36"/>
                    <a:pt x="27" y="36"/>
                  </a:cubicBezTo>
                  <a:cubicBezTo>
                    <a:pt x="31" y="1"/>
                    <a:pt x="31" y="1"/>
                    <a:pt x="31" y="1"/>
                  </a:cubicBezTo>
                  <a:cubicBezTo>
                    <a:pt x="25" y="0"/>
                    <a:pt x="20" y="0"/>
                    <a:pt x="15" y="0"/>
                  </a:cubicBezTo>
                  <a:cubicBezTo>
                    <a:pt x="10" y="0"/>
                    <a:pt x="5" y="0"/>
                    <a:pt x="0" y="1"/>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 name="Google Shape;19;p2"/>
            <p:cNvSpPr/>
            <p:nvPr/>
          </p:nvSpPr>
          <p:spPr>
            <a:xfrm>
              <a:off x="2213401" y="1272925"/>
              <a:ext cx="549276" cy="266700"/>
            </a:xfrm>
            <a:custGeom>
              <a:avLst/>
              <a:gdLst/>
              <a:ahLst/>
              <a:cxnLst/>
              <a:rect l="l" t="t" r="r" b="b"/>
              <a:pathLst>
                <a:path w="846" h="410" extrusionOk="0">
                  <a:moveTo>
                    <a:pt x="423" y="294"/>
                  </a:moveTo>
                  <a:cubicBezTo>
                    <a:pt x="511" y="294"/>
                    <a:pt x="588" y="340"/>
                    <a:pt x="636" y="410"/>
                  </a:cubicBezTo>
                  <a:cubicBezTo>
                    <a:pt x="846" y="344"/>
                    <a:pt x="846" y="344"/>
                    <a:pt x="846" y="344"/>
                  </a:cubicBezTo>
                  <a:cubicBezTo>
                    <a:pt x="797" y="143"/>
                    <a:pt x="617" y="4"/>
                    <a:pt x="413" y="0"/>
                  </a:cubicBezTo>
                  <a:cubicBezTo>
                    <a:pt x="209" y="4"/>
                    <a:pt x="49" y="143"/>
                    <a:pt x="0" y="344"/>
                  </a:cubicBezTo>
                  <a:cubicBezTo>
                    <a:pt x="210" y="410"/>
                    <a:pt x="210" y="410"/>
                    <a:pt x="210" y="410"/>
                  </a:cubicBezTo>
                  <a:cubicBezTo>
                    <a:pt x="258" y="340"/>
                    <a:pt x="335" y="294"/>
                    <a:pt x="423" y="29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 name="Google Shape;20;p2"/>
            <p:cNvSpPr/>
            <p:nvPr/>
          </p:nvSpPr>
          <p:spPr>
            <a:xfrm>
              <a:off x="2459464" y="1299913"/>
              <a:ext cx="58738" cy="144463"/>
            </a:xfrm>
            <a:custGeom>
              <a:avLst/>
              <a:gdLst/>
              <a:ahLst/>
              <a:cxnLst/>
              <a:rect l="l" t="t" r="r" b="b"/>
              <a:pathLst>
                <a:path w="91" h="223" extrusionOk="0">
                  <a:moveTo>
                    <a:pt x="66" y="223"/>
                  </a:moveTo>
                  <a:cubicBezTo>
                    <a:pt x="91" y="0"/>
                    <a:pt x="91" y="0"/>
                    <a:pt x="91" y="0"/>
                  </a:cubicBezTo>
                  <a:cubicBezTo>
                    <a:pt x="45" y="0"/>
                    <a:pt x="45" y="0"/>
                    <a:pt x="45" y="0"/>
                  </a:cubicBezTo>
                  <a:cubicBezTo>
                    <a:pt x="0" y="0"/>
                    <a:pt x="0" y="0"/>
                    <a:pt x="0" y="0"/>
                  </a:cubicBezTo>
                  <a:cubicBezTo>
                    <a:pt x="25" y="223"/>
                    <a:pt x="25" y="223"/>
                    <a:pt x="25" y="223"/>
                  </a:cubicBezTo>
                  <a:cubicBezTo>
                    <a:pt x="31" y="222"/>
                    <a:pt x="38" y="222"/>
                    <a:pt x="44" y="222"/>
                  </a:cubicBezTo>
                  <a:cubicBezTo>
                    <a:pt x="52" y="222"/>
                    <a:pt x="59" y="222"/>
                    <a:pt x="66" y="223"/>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 name="Google Shape;21;p2"/>
            <p:cNvSpPr/>
            <p:nvPr/>
          </p:nvSpPr>
          <p:spPr>
            <a:xfrm>
              <a:off x="2365801" y="1304675"/>
              <a:ext cx="88900" cy="149225"/>
            </a:xfrm>
            <a:custGeom>
              <a:avLst/>
              <a:gdLst/>
              <a:ahLst/>
              <a:cxnLst/>
              <a:rect l="l" t="t" r="r" b="b"/>
              <a:pathLst>
                <a:path w="138" h="228" extrusionOk="0">
                  <a:moveTo>
                    <a:pt x="84" y="0"/>
                  </a:moveTo>
                  <a:cubicBezTo>
                    <a:pt x="42" y="18"/>
                    <a:pt x="42" y="18"/>
                    <a:pt x="42" y="18"/>
                  </a:cubicBezTo>
                  <a:cubicBezTo>
                    <a:pt x="0" y="35"/>
                    <a:pt x="0" y="35"/>
                    <a:pt x="0" y="35"/>
                  </a:cubicBezTo>
                  <a:cubicBezTo>
                    <a:pt x="97" y="228"/>
                    <a:pt x="97" y="228"/>
                    <a:pt x="97" y="228"/>
                  </a:cubicBezTo>
                  <a:cubicBezTo>
                    <a:pt x="110" y="223"/>
                    <a:pt x="124" y="220"/>
                    <a:pt x="138" y="217"/>
                  </a:cubicBezTo>
                  <a:lnTo>
                    <a:pt x="84"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 name="Google Shape;22;p2"/>
            <p:cNvSpPr/>
            <p:nvPr/>
          </p:nvSpPr>
          <p:spPr>
            <a:xfrm>
              <a:off x="2286426" y="1349125"/>
              <a:ext cx="120650" cy="128588"/>
            </a:xfrm>
            <a:custGeom>
              <a:avLst/>
              <a:gdLst/>
              <a:ahLst/>
              <a:cxnLst/>
              <a:rect l="l" t="t" r="r" b="b"/>
              <a:pathLst>
                <a:path w="187" h="198" extrusionOk="0">
                  <a:moveTo>
                    <a:pt x="66" y="0"/>
                  </a:moveTo>
                  <a:cubicBezTo>
                    <a:pt x="33" y="33"/>
                    <a:pt x="33" y="33"/>
                    <a:pt x="33" y="33"/>
                  </a:cubicBezTo>
                  <a:cubicBezTo>
                    <a:pt x="0" y="66"/>
                    <a:pt x="0" y="66"/>
                    <a:pt x="0" y="66"/>
                  </a:cubicBezTo>
                  <a:cubicBezTo>
                    <a:pt x="147" y="198"/>
                    <a:pt x="147" y="198"/>
                    <a:pt x="147" y="198"/>
                  </a:cubicBezTo>
                  <a:cubicBezTo>
                    <a:pt x="160" y="189"/>
                    <a:pt x="173" y="181"/>
                    <a:pt x="187" y="174"/>
                  </a:cubicBezTo>
                  <a:lnTo>
                    <a:pt x="66"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3" name="Google Shape;23;p2"/>
            <p:cNvSpPr/>
            <p:nvPr/>
          </p:nvSpPr>
          <p:spPr>
            <a:xfrm>
              <a:off x="2235626" y="1433263"/>
              <a:ext cx="125412" cy="90488"/>
            </a:xfrm>
            <a:custGeom>
              <a:avLst/>
              <a:gdLst/>
              <a:ahLst/>
              <a:cxnLst/>
              <a:rect l="l" t="t" r="r" b="b"/>
              <a:pathLst>
                <a:path w="192" h="139" extrusionOk="0">
                  <a:moveTo>
                    <a:pt x="192" y="97"/>
                  </a:moveTo>
                  <a:cubicBezTo>
                    <a:pt x="36" y="0"/>
                    <a:pt x="36" y="0"/>
                    <a:pt x="36" y="0"/>
                  </a:cubicBezTo>
                  <a:cubicBezTo>
                    <a:pt x="18" y="44"/>
                    <a:pt x="18" y="44"/>
                    <a:pt x="18" y="44"/>
                  </a:cubicBezTo>
                  <a:cubicBezTo>
                    <a:pt x="0" y="88"/>
                    <a:pt x="0" y="88"/>
                    <a:pt x="0" y="88"/>
                  </a:cubicBezTo>
                  <a:cubicBezTo>
                    <a:pt x="156" y="139"/>
                    <a:pt x="156" y="139"/>
                    <a:pt x="156" y="139"/>
                  </a:cubicBezTo>
                  <a:cubicBezTo>
                    <a:pt x="167" y="124"/>
                    <a:pt x="179" y="110"/>
                    <a:pt x="192" y="9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 name="Google Shape;24;p2"/>
            <p:cNvSpPr/>
            <p:nvPr/>
          </p:nvSpPr>
          <p:spPr>
            <a:xfrm>
              <a:off x="2521376" y="1304675"/>
              <a:ext cx="90488" cy="149225"/>
            </a:xfrm>
            <a:custGeom>
              <a:avLst/>
              <a:gdLst/>
              <a:ahLst/>
              <a:cxnLst/>
              <a:rect l="l" t="t" r="r" b="b"/>
              <a:pathLst>
                <a:path w="138" h="229" extrusionOk="0">
                  <a:moveTo>
                    <a:pt x="138" y="35"/>
                  </a:moveTo>
                  <a:cubicBezTo>
                    <a:pt x="96" y="18"/>
                    <a:pt x="96" y="18"/>
                    <a:pt x="96" y="18"/>
                  </a:cubicBezTo>
                  <a:cubicBezTo>
                    <a:pt x="54" y="0"/>
                    <a:pt x="54" y="0"/>
                    <a:pt x="54" y="0"/>
                  </a:cubicBezTo>
                  <a:cubicBezTo>
                    <a:pt x="0" y="218"/>
                    <a:pt x="0" y="218"/>
                    <a:pt x="0" y="218"/>
                  </a:cubicBezTo>
                  <a:cubicBezTo>
                    <a:pt x="14" y="220"/>
                    <a:pt x="28" y="224"/>
                    <a:pt x="41" y="229"/>
                  </a:cubicBezTo>
                  <a:lnTo>
                    <a:pt x="138" y="3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 name="Google Shape;25;p2"/>
            <p:cNvSpPr/>
            <p:nvPr/>
          </p:nvSpPr>
          <p:spPr>
            <a:xfrm>
              <a:off x="2569001" y="1349125"/>
              <a:ext cx="122238" cy="130175"/>
            </a:xfrm>
            <a:custGeom>
              <a:avLst/>
              <a:gdLst/>
              <a:ahLst/>
              <a:cxnLst/>
              <a:rect l="l" t="t" r="r" b="b"/>
              <a:pathLst>
                <a:path w="187" h="199" extrusionOk="0">
                  <a:moveTo>
                    <a:pt x="187" y="66"/>
                  </a:moveTo>
                  <a:cubicBezTo>
                    <a:pt x="154" y="33"/>
                    <a:pt x="154" y="33"/>
                    <a:pt x="154" y="33"/>
                  </a:cubicBezTo>
                  <a:cubicBezTo>
                    <a:pt x="121" y="0"/>
                    <a:pt x="121" y="0"/>
                    <a:pt x="121" y="0"/>
                  </a:cubicBezTo>
                  <a:cubicBezTo>
                    <a:pt x="0" y="175"/>
                    <a:pt x="0" y="175"/>
                    <a:pt x="0" y="175"/>
                  </a:cubicBezTo>
                  <a:cubicBezTo>
                    <a:pt x="13" y="182"/>
                    <a:pt x="26" y="190"/>
                    <a:pt x="39" y="199"/>
                  </a:cubicBezTo>
                  <a:lnTo>
                    <a:pt x="187" y="6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 name="Google Shape;26;p2"/>
            <p:cNvSpPr/>
            <p:nvPr/>
          </p:nvSpPr>
          <p:spPr>
            <a:xfrm>
              <a:off x="2615039" y="1433263"/>
              <a:ext cx="125412" cy="90488"/>
            </a:xfrm>
            <a:custGeom>
              <a:avLst/>
              <a:gdLst/>
              <a:ahLst/>
              <a:cxnLst/>
              <a:rect l="l" t="t" r="r" b="b"/>
              <a:pathLst>
                <a:path w="193" h="139" extrusionOk="0">
                  <a:moveTo>
                    <a:pt x="35" y="139"/>
                  </a:moveTo>
                  <a:cubicBezTo>
                    <a:pt x="193" y="88"/>
                    <a:pt x="193" y="88"/>
                    <a:pt x="193" y="88"/>
                  </a:cubicBezTo>
                  <a:cubicBezTo>
                    <a:pt x="175" y="44"/>
                    <a:pt x="175" y="44"/>
                    <a:pt x="175" y="44"/>
                  </a:cubicBezTo>
                  <a:cubicBezTo>
                    <a:pt x="156" y="0"/>
                    <a:pt x="156" y="0"/>
                    <a:pt x="156" y="0"/>
                  </a:cubicBezTo>
                  <a:cubicBezTo>
                    <a:pt x="0" y="98"/>
                    <a:pt x="0" y="98"/>
                    <a:pt x="0" y="98"/>
                  </a:cubicBezTo>
                  <a:cubicBezTo>
                    <a:pt x="13" y="111"/>
                    <a:pt x="24" y="125"/>
                    <a:pt x="35" y="139"/>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7" name="Google Shape;27;p2"/>
            <p:cNvSpPr/>
            <p:nvPr/>
          </p:nvSpPr>
          <p:spPr>
            <a:xfrm>
              <a:off x="2475339" y="1307850"/>
              <a:ext cx="27000" cy="270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8" name="Google Shape;28;p2"/>
            <p:cNvSpPr/>
            <p:nvPr/>
          </p:nvSpPr>
          <p:spPr>
            <a:xfrm>
              <a:off x="2476926" y="1358650"/>
              <a:ext cx="22200" cy="207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 name="Google Shape;29;p2"/>
            <p:cNvSpPr/>
            <p:nvPr/>
          </p:nvSpPr>
          <p:spPr>
            <a:xfrm>
              <a:off x="2478514" y="1406275"/>
              <a:ext cx="19200" cy="192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 name="Google Shape;30;p2"/>
            <p:cNvSpPr/>
            <p:nvPr/>
          </p:nvSpPr>
          <p:spPr>
            <a:xfrm>
              <a:off x="2561064" y="1323725"/>
              <a:ext cx="26988" cy="26988"/>
            </a:xfrm>
            <a:custGeom>
              <a:avLst/>
              <a:gdLst/>
              <a:ahLst/>
              <a:cxnLst/>
              <a:rect l="l" t="t" r="r" b="b"/>
              <a:pathLst>
                <a:path w="42" h="42" extrusionOk="0">
                  <a:moveTo>
                    <a:pt x="38" y="27"/>
                  </a:moveTo>
                  <a:cubicBezTo>
                    <a:pt x="35" y="37"/>
                    <a:pt x="24" y="42"/>
                    <a:pt x="14" y="39"/>
                  </a:cubicBezTo>
                  <a:cubicBezTo>
                    <a:pt x="5" y="35"/>
                    <a:pt x="0" y="25"/>
                    <a:pt x="3" y="15"/>
                  </a:cubicBezTo>
                  <a:cubicBezTo>
                    <a:pt x="6" y="5"/>
                    <a:pt x="17" y="0"/>
                    <a:pt x="27" y="3"/>
                  </a:cubicBezTo>
                  <a:cubicBezTo>
                    <a:pt x="37" y="7"/>
                    <a:pt x="42" y="18"/>
                    <a:pt x="38"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 name="Google Shape;31;p2"/>
            <p:cNvSpPr/>
            <p:nvPr/>
          </p:nvSpPr>
          <p:spPr>
            <a:xfrm>
              <a:off x="2546776" y="1366588"/>
              <a:ext cx="23812" cy="23812"/>
            </a:xfrm>
            <a:custGeom>
              <a:avLst/>
              <a:gdLst/>
              <a:ahLst/>
              <a:cxnLst/>
              <a:rect l="l" t="t" r="r" b="b"/>
              <a:pathLst>
                <a:path w="36" h="36" extrusionOk="0">
                  <a:moveTo>
                    <a:pt x="33" y="24"/>
                  </a:moveTo>
                  <a:cubicBezTo>
                    <a:pt x="30" y="32"/>
                    <a:pt x="21" y="36"/>
                    <a:pt x="13" y="33"/>
                  </a:cubicBezTo>
                  <a:cubicBezTo>
                    <a:pt x="4" y="30"/>
                    <a:pt x="0" y="21"/>
                    <a:pt x="3" y="13"/>
                  </a:cubicBezTo>
                  <a:cubicBezTo>
                    <a:pt x="6" y="5"/>
                    <a:pt x="15" y="0"/>
                    <a:pt x="23" y="3"/>
                  </a:cubicBezTo>
                  <a:cubicBezTo>
                    <a:pt x="32" y="6"/>
                    <a:pt x="36" y="15"/>
                    <a:pt x="3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 name="Google Shape;32;p2"/>
            <p:cNvSpPr/>
            <p:nvPr/>
          </p:nvSpPr>
          <p:spPr>
            <a:xfrm>
              <a:off x="2534076" y="1411038"/>
              <a:ext cx="20637" cy="19050"/>
            </a:xfrm>
            <a:custGeom>
              <a:avLst/>
              <a:gdLst/>
              <a:ahLst/>
              <a:cxnLst/>
              <a:rect l="l" t="t" r="r" b="b"/>
              <a:pathLst>
                <a:path w="31" h="30" extrusionOk="0">
                  <a:moveTo>
                    <a:pt x="28" y="19"/>
                  </a:moveTo>
                  <a:cubicBezTo>
                    <a:pt x="26" y="26"/>
                    <a:pt x="18" y="30"/>
                    <a:pt x="11" y="27"/>
                  </a:cubicBezTo>
                  <a:cubicBezTo>
                    <a:pt x="4" y="25"/>
                    <a:pt x="0" y="17"/>
                    <a:pt x="3" y="10"/>
                  </a:cubicBezTo>
                  <a:cubicBezTo>
                    <a:pt x="5" y="3"/>
                    <a:pt x="13" y="0"/>
                    <a:pt x="20" y="2"/>
                  </a:cubicBezTo>
                  <a:cubicBezTo>
                    <a:pt x="27" y="5"/>
                    <a:pt x="31" y="12"/>
                    <a:pt x="28"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 name="Google Shape;33;p2"/>
            <p:cNvSpPr/>
            <p:nvPr/>
          </p:nvSpPr>
          <p:spPr>
            <a:xfrm>
              <a:off x="2640439" y="1376113"/>
              <a:ext cx="26988" cy="25400"/>
            </a:xfrm>
            <a:custGeom>
              <a:avLst/>
              <a:gdLst/>
              <a:ahLst/>
              <a:cxnLst/>
              <a:rect l="l" t="t" r="r" b="b"/>
              <a:pathLst>
                <a:path w="40" h="40" extrusionOk="0">
                  <a:moveTo>
                    <a:pt x="33" y="32"/>
                  </a:moveTo>
                  <a:cubicBezTo>
                    <a:pt x="26" y="40"/>
                    <a:pt x="15" y="40"/>
                    <a:pt x="8" y="33"/>
                  </a:cubicBezTo>
                  <a:cubicBezTo>
                    <a:pt x="0" y="26"/>
                    <a:pt x="0" y="15"/>
                    <a:pt x="7" y="8"/>
                  </a:cubicBezTo>
                  <a:cubicBezTo>
                    <a:pt x="14" y="1"/>
                    <a:pt x="25" y="0"/>
                    <a:pt x="32" y="7"/>
                  </a:cubicBezTo>
                  <a:cubicBezTo>
                    <a:pt x="39" y="14"/>
                    <a:pt x="40" y="25"/>
                    <a:pt x="33"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 name="Google Shape;34;p2"/>
            <p:cNvSpPr/>
            <p:nvPr/>
          </p:nvSpPr>
          <p:spPr>
            <a:xfrm>
              <a:off x="2615039" y="1407863"/>
              <a:ext cx="20637" cy="22225"/>
            </a:xfrm>
            <a:custGeom>
              <a:avLst/>
              <a:gdLst/>
              <a:ahLst/>
              <a:cxnLst/>
              <a:rect l="l" t="t" r="r" b="b"/>
              <a:pathLst>
                <a:path w="34" h="34" extrusionOk="0">
                  <a:moveTo>
                    <a:pt x="28" y="28"/>
                  </a:moveTo>
                  <a:cubicBezTo>
                    <a:pt x="22" y="34"/>
                    <a:pt x="13" y="34"/>
                    <a:pt x="7" y="29"/>
                  </a:cubicBezTo>
                  <a:cubicBezTo>
                    <a:pt x="0" y="23"/>
                    <a:pt x="0" y="13"/>
                    <a:pt x="6" y="7"/>
                  </a:cubicBezTo>
                  <a:cubicBezTo>
                    <a:pt x="12" y="1"/>
                    <a:pt x="21" y="0"/>
                    <a:pt x="27" y="6"/>
                  </a:cubicBezTo>
                  <a:cubicBezTo>
                    <a:pt x="34" y="12"/>
                    <a:pt x="34" y="22"/>
                    <a:pt x="28"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 name="Google Shape;35;p2"/>
            <p:cNvSpPr/>
            <p:nvPr/>
          </p:nvSpPr>
          <p:spPr>
            <a:xfrm>
              <a:off x="2588051" y="1441200"/>
              <a:ext cx="17462" cy="17462"/>
            </a:xfrm>
            <a:custGeom>
              <a:avLst/>
              <a:gdLst/>
              <a:ahLst/>
              <a:cxnLst/>
              <a:rect l="l" t="t" r="r" b="b"/>
              <a:pathLst>
                <a:path w="28" h="29" extrusionOk="0">
                  <a:moveTo>
                    <a:pt x="24" y="24"/>
                  </a:moveTo>
                  <a:cubicBezTo>
                    <a:pt x="19" y="29"/>
                    <a:pt x="10" y="29"/>
                    <a:pt x="5" y="24"/>
                  </a:cubicBezTo>
                  <a:cubicBezTo>
                    <a:pt x="0" y="19"/>
                    <a:pt x="0" y="11"/>
                    <a:pt x="4" y="6"/>
                  </a:cubicBezTo>
                  <a:cubicBezTo>
                    <a:pt x="9" y="1"/>
                    <a:pt x="18" y="0"/>
                    <a:pt x="23" y="5"/>
                  </a:cubicBezTo>
                  <a:cubicBezTo>
                    <a:pt x="28" y="10"/>
                    <a:pt x="28" y="18"/>
                    <a:pt x="24"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 name="Google Shape;36;p2"/>
            <p:cNvSpPr/>
            <p:nvPr/>
          </p:nvSpPr>
          <p:spPr>
            <a:xfrm>
              <a:off x="2699176" y="1461838"/>
              <a:ext cx="22225" cy="22225"/>
            </a:xfrm>
            <a:custGeom>
              <a:avLst/>
              <a:gdLst/>
              <a:ahLst/>
              <a:cxnLst/>
              <a:rect l="l" t="t" r="r" b="b"/>
              <a:pathLst>
                <a:path w="34" h="34" extrusionOk="0">
                  <a:moveTo>
                    <a:pt x="23" y="31"/>
                  </a:moveTo>
                  <a:cubicBezTo>
                    <a:pt x="15" y="34"/>
                    <a:pt x="6" y="31"/>
                    <a:pt x="3" y="23"/>
                  </a:cubicBezTo>
                  <a:cubicBezTo>
                    <a:pt x="0" y="15"/>
                    <a:pt x="3" y="7"/>
                    <a:pt x="11" y="3"/>
                  </a:cubicBezTo>
                  <a:cubicBezTo>
                    <a:pt x="19" y="0"/>
                    <a:pt x="28" y="3"/>
                    <a:pt x="31" y="11"/>
                  </a:cubicBezTo>
                  <a:cubicBezTo>
                    <a:pt x="34" y="19"/>
                    <a:pt x="31" y="28"/>
                    <a:pt x="23"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 name="Google Shape;37;p2"/>
            <p:cNvSpPr/>
            <p:nvPr/>
          </p:nvSpPr>
          <p:spPr>
            <a:xfrm>
              <a:off x="2669014" y="1476125"/>
              <a:ext cx="19050" cy="20638"/>
            </a:xfrm>
            <a:custGeom>
              <a:avLst/>
              <a:gdLst/>
              <a:ahLst/>
              <a:cxnLst/>
              <a:rect l="l" t="t" r="r" b="b"/>
              <a:pathLst>
                <a:path w="30" h="30" extrusionOk="0">
                  <a:moveTo>
                    <a:pt x="20" y="27"/>
                  </a:moveTo>
                  <a:cubicBezTo>
                    <a:pt x="13" y="30"/>
                    <a:pt x="6" y="27"/>
                    <a:pt x="3" y="20"/>
                  </a:cubicBezTo>
                  <a:cubicBezTo>
                    <a:pt x="0" y="13"/>
                    <a:pt x="3" y="6"/>
                    <a:pt x="10" y="3"/>
                  </a:cubicBezTo>
                  <a:cubicBezTo>
                    <a:pt x="16" y="0"/>
                    <a:pt x="24" y="3"/>
                    <a:pt x="27" y="10"/>
                  </a:cubicBezTo>
                  <a:cubicBezTo>
                    <a:pt x="30" y="16"/>
                    <a:pt x="27" y="24"/>
                    <a:pt x="2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8" name="Google Shape;38;p2"/>
            <p:cNvSpPr/>
            <p:nvPr/>
          </p:nvSpPr>
          <p:spPr>
            <a:xfrm>
              <a:off x="2637264" y="1492000"/>
              <a:ext cx="15875" cy="17463"/>
            </a:xfrm>
            <a:custGeom>
              <a:avLst/>
              <a:gdLst/>
              <a:ahLst/>
              <a:cxnLst/>
              <a:rect l="l" t="t" r="r" b="b"/>
              <a:pathLst>
                <a:path w="25" h="25" extrusionOk="0">
                  <a:moveTo>
                    <a:pt x="17" y="23"/>
                  </a:moveTo>
                  <a:cubicBezTo>
                    <a:pt x="12" y="25"/>
                    <a:pt x="5" y="23"/>
                    <a:pt x="3" y="17"/>
                  </a:cubicBezTo>
                  <a:cubicBezTo>
                    <a:pt x="0" y="11"/>
                    <a:pt x="3" y="5"/>
                    <a:pt x="8" y="3"/>
                  </a:cubicBezTo>
                  <a:cubicBezTo>
                    <a:pt x="14" y="0"/>
                    <a:pt x="20" y="3"/>
                    <a:pt x="23" y="8"/>
                  </a:cubicBezTo>
                  <a:cubicBezTo>
                    <a:pt x="25" y="14"/>
                    <a:pt x="23" y="20"/>
                    <a:pt x="17"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9" name="Google Shape;39;p2"/>
            <p:cNvSpPr/>
            <p:nvPr/>
          </p:nvSpPr>
          <p:spPr>
            <a:xfrm>
              <a:off x="2388026" y="1323725"/>
              <a:ext cx="28575" cy="26988"/>
            </a:xfrm>
            <a:custGeom>
              <a:avLst/>
              <a:gdLst/>
              <a:ahLst/>
              <a:cxnLst/>
              <a:rect l="l" t="t" r="r" b="b"/>
              <a:pathLst>
                <a:path w="42" h="42" extrusionOk="0">
                  <a:moveTo>
                    <a:pt x="4" y="27"/>
                  </a:moveTo>
                  <a:cubicBezTo>
                    <a:pt x="7" y="37"/>
                    <a:pt x="18" y="42"/>
                    <a:pt x="27" y="39"/>
                  </a:cubicBezTo>
                  <a:cubicBezTo>
                    <a:pt x="37" y="35"/>
                    <a:pt x="42" y="25"/>
                    <a:pt x="39" y="15"/>
                  </a:cubicBezTo>
                  <a:cubicBezTo>
                    <a:pt x="35" y="5"/>
                    <a:pt x="25" y="0"/>
                    <a:pt x="15" y="3"/>
                  </a:cubicBezTo>
                  <a:cubicBezTo>
                    <a:pt x="5" y="7"/>
                    <a:pt x="0" y="18"/>
                    <a:pt x="4"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0" name="Google Shape;40;p2"/>
            <p:cNvSpPr/>
            <p:nvPr/>
          </p:nvSpPr>
          <p:spPr>
            <a:xfrm>
              <a:off x="2405489" y="1366588"/>
              <a:ext cx="23812" cy="23812"/>
            </a:xfrm>
            <a:custGeom>
              <a:avLst/>
              <a:gdLst/>
              <a:ahLst/>
              <a:cxnLst/>
              <a:rect l="l" t="t" r="r" b="b"/>
              <a:pathLst>
                <a:path w="36" h="36" extrusionOk="0">
                  <a:moveTo>
                    <a:pt x="3" y="24"/>
                  </a:moveTo>
                  <a:cubicBezTo>
                    <a:pt x="6" y="32"/>
                    <a:pt x="15" y="36"/>
                    <a:pt x="23" y="33"/>
                  </a:cubicBezTo>
                  <a:cubicBezTo>
                    <a:pt x="31" y="30"/>
                    <a:pt x="36" y="21"/>
                    <a:pt x="33" y="13"/>
                  </a:cubicBezTo>
                  <a:cubicBezTo>
                    <a:pt x="30" y="5"/>
                    <a:pt x="21" y="0"/>
                    <a:pt x="12" y="3"/>
                  </a:cubicBezTo>
                  <a:cubicBezTo>
                    <a:pt x="4" y="6"/>
                    <a:pt x="0" y="15"/>
                    <a:pt x="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1" name="Google Shape;41;p2"/>
            <p:cNvSpPr/>
            <p:nvPr/>
          </p:nvSpPr>
          <p:spPr>
            <a:xfrm>
              <a:off x="2421364" y="1411038"/>
              <a:ext cx="20637" cy="19050"/>
            </a:xfrm>
            <a:custGeom>
              <a:avLst/>
              <a:gdLst/>
              <a:ahLst/>
              <a:cxnLst/>
              <a:rect l="l" t="t" r="r" b="b"/>
              <a:pathLst>
                <a:path w="31" h="30" extrusionOk="0">
                  <a:moveTo>
                    <a:pt x="3" y="19"/>
                  </a:moveTo>
                  <a:cubicBezTo>
                    <a:pt x="5" y="26"/>
                    <a:pt x="13" y="30"/>
                    <a:pt x="20" y="27"/>
                  </a:cubicBezTo>
                  <a:cubicBezTo>
                    <a:pt x="27" y="25"/>
                    <a:pt x="31" y="17"/>
                    <a:pt x="28" y="10"/>
                  </a:cubicBezTo>
                  <a:cubicBezTo>
                    <a:pt x="26" y="3"/>
                    <a:pt x="18" y="0"/>
                    <a:pt x="11" y="2"/>
                  </a:cubicBezTo>
                  <a:cubicBezTo>
                    <a:pt x="4" y="5"/>
                    <a:pt x="0" y="12"/>
                    <a:pt x="3"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2" name="Google Shape;42;p2"/>
            <p:cNvSpPr/>
            <p:nvPr/>
          </p:nvSpPr>
          <p:spPr>
            <a:xfrm>
              <a:off x="2308651" y="1376113"/>
              <a:ext cx="26988" cy="25400"/>
            </a:xfrm>
            <a:custGeom>
              <a:avLst/>
              <a:gdLst/>
              <a:ahLst/>
              <a:cxnLst/>
              <a:rect l="l" t="t" r="r" b="b"/>
              <a:pathLst>
                <a:path w="40" h="40" extrusionOk="0">
                  <a:moveTo>
                    <a:pt x="7" y="32"/>
                  </a:moveTo>
                  <a:cubicBezTo>
                    <a:pt x="13" y="40"/>
                    <a:pt x="25" y="40"/>
                    <a:pt x="32" y="33"/>
                  </a:cubicBezTo>
                  <a:cubicBezTo>
                    <a:pt x="39" y="26"/>
                    <a:pt x="40" y="15"/>
                    <a:pt x="33" y="8"/>
                  </a:cubicBezTo>
                  <a:cubicBezTo>
                    <a:pt x="26" y="1"/>
                    <a:pt x="15" y="0"/>
                    <a:pt x="8" y="7"/>
                  </a:cubicBezTo>
                  <a:cubicBezTo>
                    <a:pt x="0" y="14"/>
                    <a:pt x="0" y="25"/>
                    <a:pt x="7"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3" name="Google Shape;43;p2"/>
            <p:cNvSpPr/>
            <p:nvPr/>
          </p:nvSpPr>
          <p:spPr>
            <a:xfrm>
              <a:off x="2340401" y="1407863"/>
              <a:ext cx="22225" cy="22225"/>
            </a:xfrm>
            <a:custGeom>
              <a:avLst/>
              <a:gdLst/>
              <a:ahLst/>
              <a:cxnLst/>
              <a:rect l="l" t="t" r="r" b="b"/>
              <a:pathLst>
                <a:path w="34" h="34" extrusionOk="0">
                  <a:moveTo>
                    <a:pt x="6" y="28"/>
                  </a:moveTo>
                  <a:cubicBezTo>
                    <a:pt x="11" y="34"/>
                    <a:pt x="21" y="34"/>
                    <a:pt x="27" y="29"/>
                  </a:cubicBezTo>
                  <a:cubicBezTo>
                    <a:pt x="33" y="23"/>
                    <a:pt x="34" y="13"/>
                    <a:pt x="28" y="7"/>
                  </a:cubicBezTo>
                  <a:cubicBezTo>
                    <a:pt x="22" y="1"/>
                    <a:pt x="13" y="0"/>
                    <a:pt x="6" y="6"/>
                  </a:cubicBezTo>
                  <a:cubicBezTo>
                    <a:pt x="0" y="12"/>
                    <a:pt x="0" y="22"/>
                    <a:pt x="6"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4" name="Google Shape;44;p2"/>
            <p:cNvSpPr/>
            <p:nvPr/>
          </p:nvSpPr>
          <p:spPr>
            <a:xfrm>
              <a:off x="2370564" y="1441200"/>
              <a:ext cx="17462" cy="17462"/>
            </a:xfrm>
            <a:custGeom>
              <a:avLst/>
              <a:gdLst/>
              <a:ahLst/>
              <a:cxnLst/>
              <a:rect l="l" t="t" r="r" b="b"/>
              <a:pathLst>
                <a:path w="29" h="29" extrusionOk="0">
                  <a:moveTo>
                    <a:pt x="5" y="24"/>
                  </a:moveTo>
                  <a:cubicBezTo>
                    <a:pt x="10" y="29"/>
                    <a:pt x="18" y="29"/>
                    <a:pt x="24" y="24"/>
                  </a:cubicBezTo>
                  <a:cubicBezTo>
                    <a:pt x="29" y="19"/>
                    <a:pt x="29" y="11"/>
                    <a:pt x="24" y="6"/>
                  </a:cubicBezTo>
                  <a:cubicBezTo>
                    <a:pt x="19" y="1"/>
                    <a:pt x="11" y="0"/>
                    <a:pt x="6" y="5"/>
                  </a:cubicBezTo>
                  <a:cubicBezTo>
                    <a:pt x="1" y="10"/>
                    <a:pt x="0" y="18"/>
                    <a:pt x="5"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5" name="Google Shape;45;p2"/>
            <p:cNvSpPr/>
            <p:nvPr/>
          </p:nvSpPr>
          <p:spPr>
            <a:xfrm>
              <a:off x="2254676" y="1461838"/>
              <a:ext cx="22225" cy="22225"/>
            </a:xfrm>
            <a:custGeom>
              <a:avLst/>
              <a:gdLst/>
              <a:ahLst/>
              <a:cxnLst/>
              <a:rect l="l" t="t" r="r" b="b"/>
              <a:pathLst>
                <a:path w="34" h="34" extrusionOk="0">
                  <a:moveTo>
                    <a:pt x="11" y="31"/>
                  </a:moveTo>
                  <a:cubicBezTo>
                    <a:pt x="18" y="34"/>
                    <a:pt x="27" y="31"/>
                    <a:pt x="31" y="23"/>
                  </a:cubicBezTo>
                  <a:cubicBezTo>
                    <a:pt x="34" y="15"/>
                    <a:pt x="31" y="7"/>
                    <a:pt x="23" y="3"/>
                  </a:cubicBezTo>
                  <a:cubicBezTo>
                    <a:pt x="15" y="0"/>
                    <a:pt x="6" y="3"/>
                    <a:pt x="3" y="11"/>
                  </a:cubicBezTo>
                  <a:cubicBezTo>
                    <a:pt x="0" y="19"/>
                    <a:pt x="3" y="28"/>
                    <a:pt x="1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6" name="Google Shape;46;p2"/>
            <p:cNvSpPr/>
            <p:nvPr/>
          </p:nvSpPr>
          <p:spPr>
            <a:xfrm>
              <a:off x="2288014" y="1476125"/>
              <a:ext cx="20638" cy="20638"/>
            </a:xfrm>
            <a:custGeom>
              <a:avLst/>
              <a:gdLst/>
              <a:ahLst/>
              <a:cxnLst/>
              <a:rect l="l" t="t" r="r" b="b"/>
              <a:pathLst>
                <a:path w="30" h="30" extrusionOk="0">
                  <a:moveTo>
                    <a:pt x="10" y="27"/>
                  </a:moveTo>
                  <a:cubicBezTo>
                    <a:pt x="16" y="30"/>
                    <a:pt x="24" y="27"/>
                    <a:pt x="27" y="20"/>
                  </a:cubicBezTo>
                  <a:cubicBezTo>
                    <a:pt x="30" y="13"/>
                    <a:pt x="27" y="6"/>
                    <a:pt x="20" y="3"/>
                  </a:cubicBezTo>
                  <a:cubicBezTo>
                    <a:pt x="14" y="0"/>
                    <a:pt x="6" y="3"/>
                    <a:pt x="3" y="10"/>
                  </a:cubicBezTo>
                  <a:cubicBezTo>
                    <a:pt x="0" y="16"/>
                    <a:pt x="3" y="24"/>
                    <a:pt x="1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7" name="Google Shape;47;p2"/>
            <p:cNvSpPr/>
            <p:nvPr/>
          </p:nvSpPr>
          <p:spPr>
            <a:xfrm>
              <a:off x="2322939" y="1492000"/>
              <a:ext cx="15875" cy="17463"/>
            </a:xfrm>
            <a:custGeom>
              <a:avLst/>
              <a:gdLst/>
              <a:ahLst/>
              <a:cxnLst/>
              <a:rect l="l" t="t" r="r" b="b"/>
              <a:pathLst>
                <a:path w="25" h="25" extrusionOk="0">
                  <a:moveTo>
                    <a:pt x="8" y="23"/>
                  </a:moveTo>
                  <a:cubicBezTo>
                    <a:pt x="13" y="25"/>
                    <a:pt x="20" y="23"/>
                    <a:pt x="22" y="17"/>
                  </a:cubicBezTo>
                  <a:cubicBezTo>
                    <a:pt x="25" y="11"/>
                    <a:pt x="22" y="5"/>
                    <a:pt x="16" y="3"/>
                  </a:cubicBezTo>
                  <a:cubicBezTo>
                    <a:pt x="11" y="0"/>
                    <a:pt x="4" y="3"/>
                    <a:pt x="2" y="8"/>
                  </a:cubicBezTo>
                  <a:cubicBezTo>
                    <a:pt x="0" y="14"/>
                    <a:pt x="2" y="20"/>
                    <a:pt x="8"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48" name="Google Shape;48;p2"/>
          <p:cNvGrpSpPr/>
          <p:nvPr/>
        </p:nvGrpSpPr>
        <p:grpSpPr>
          <a:xfrm>
            <a:off x="-51537" y="2002199"/>
            <a:ext cx="8674012" cy="2930155"/>
            <a:chOff x="-51537" y="2002199"/>
            <a:chExt cx="8674012" cy="2930155"/>
          </a:xfrm>
        </p:grpSpPr>
        <p:sp>
          <p:nvSpPr>
            <p:cNvPr id="49" name="Google Shape;49;p2"/>
            <p:cNvSpPr/>
            <p:nvPr/>
          </p:nvSpPr>
          <p:spPr>
            <a:xfrm>
              <a:off x="-51537" y="3599411"/>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0" name="Google Shape;50;p2"/>
            <p:cNvSpPr/>
            <p:nvPr/>
          </p:nvSpPr>
          <p:spPr>
            <a:xfrm>
              <a:off x="8430775" y="2002199"/>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1" name="Google Shape;51;p2"/>
            <p:cNvSpPr/>
            <p:nvPr/>
          </p:nvSpPr>
          <p:spPr>
            <a:xfrm>
              <a:off x="1450325" y="4794928"/>
              <a:ext cx="137275" cy="137426"/>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52" name="Google Shape;52;p2"/>
          <p:cNvGrpSpPr/>
          <p:nvPr/>
        </p:nvGrpSpPr>
        <p:grpSpPr>
          <a:xfrm>
            <a:off x="7689765" y="-119675"/>
            <a:ext cx="1621066" cy="1935484"/>
            <a:chOff x="7689765" y="-119675"/>
            <a:chExt cx="1621066" cy="1935484"/>
          </a:xfrm>
        </p:grpSpPr>
        <p:cxnSp>
          <p:nvCxnSpPr>
            <p:cNvPr id="53" name="Google Shape;53;p2"/>
            <p:cNvCxnSpPr>
              <a:stCxn id="54" idx="0"/>
            </p:cNvCxnSpPr>
            <p:nvPr/>
          </p:nvCxnSpPr>
          <p:spPr>
            <a:xfrm rot="10800000">
              <a:off x="8201946" y="-93974"/>
              <a:ext cx="0" cy="405000"/>
            </a:xfrm>
            <a:prstGeom prst="straightConnector1">
              <a:avLst/>
            </a:prstGeom>
            <a:noFill/>
            <a:ln w="19050" cap="flat" cmpd="sng">
              <a:solidFill>
                <a:schemeClr val="accent2"/>
              </a:solidFill>
              <a:prstDash val="solid"/>
              <a:round/>
              <a:headEnd type="none" w="med" len="med"/>
              <a:tailEnd type="none" w="med" len="med"/>
            </a:ln>
          </p:spPr>
        </p:cxnSp>
        <p:cxnSp>
          <p:nvCxnSpPr>
            <p:cNvPr id="55" name="Google Shape;55;p2"/>
            <p:cNvCxnSpPr>
              <a:stCxn id="56" idx="0"/>
            </p:cNvCxnSpPr>
            <p:nvPr/>
          </p:nvCxnSpPr>
          <p:spPr>
            <a:xfrm rot="10800000">
              <a:off x="8866642" y="-119675"/>
              <a:ext cx="0" cy="704700"/>
            </a:xfrm>
            <a:prstGeom prst="straightConnector1">
              <a:avLst/>
            </a:prstGeom>
            <a:noFill/>
            <a:ln w="19050" cap="flat" cmpd="sng">
              <a:solidFill>
                <a:schemeClr val="accent2"/>
              </a:solidFill>
              <a:prstDash val="solid"/>
              <a:round/>
              <a:headEnd type="none" w="med" len="med"/>
              <a:tailEnd type="none" w="med" len="med"/>
            </a:ln>
          </p:spPr>
        </p:cxnSp>
        <p:grpSp>
          <p:nvGrpSpPr>
            <p:cNvPr id="57" name="Google Shape;57;p2"/>
            <p:cNvGrpSpPr/>
            <p:nvPr/>
          </p:nvGrpSpPr>
          <p:grpSpPr>
            <a:xfrm>
              <a:off x="8430769" y="585025"/>
              <a:ext cx="880062" cy="1230784"/>
              <a:chOff x="2983359" y="1767508"/>
              <a:chExt cx="306375" cy="428471"/>
            </a:xfrm>
          </p:grpSpPr>
          <p:sp>
            <p:nvSpPr>
              <p:cNvPr id="58" name="Google Shape;58;p2"/>
              <p:cNvSpPr/>
              <p:nvPr/>
            </p:nvSpPr>
            <p:spPr>
              <a:xfrm>
                <a:off x="3108179" y="1855453"/>
                <a:ext cx="56736" cy="243978"/>
              </a:xfrm>
              <a:custGeom>
                <a:avLst/>
                <a:gdLst/>
                <a:ahLst/>
                <a:cxnLst/>
                <a:rect l="l" t="t" r="r" b="b"/>
                <a:pathLst>
                  <a:path w="51" h="209" extrusionOk="0">
                    <a:moveTo>
                      <a:pt x="20" y="209"/>
                    </a:moveTo>
                    <a:cubicBezTo>
                      <a:pt x="30" y="209"/>
                      <a:pt x="30" y="209"/>
                      <a:pt x="30" y="209"/>
                    </a:cubicBezTo>
                    <a:cubicBezTo>
                      <a:pt x="30" y="208"/>
                      <a:pt x="31" y="208"/>
                      <a:pt x="31" y="208"/>
                    </a:cubicBezTo>
                    <a:cubicBezTo>
                      <a:pt x="44" y="176"/>
                      <a:pt x="51" y="141"/>
                      <a:pt x="51" y="104"/>
                    </a:cubicBezTo>
                    <a:cubicBezTo>
                      <a:pt x="51" y="68"/>
                      <a:pt x="44" y="33"/>
                      <a:pt x="31" y="1"/>
                    </a:cubicBezTo>
                    <a:cubicBezTo>
                      <a:pt x="31" y="0"/>
                      <a:pt x="29" y="0"/>
                      <a:pt x="28" y="0"/>
                    </a:cubicBezTo>
                    <a:cubicBezTo>
                      <a:pt x="22" y="0"/>
                      <a:pt x="22" y="0"/>
                      <a:pt x="22" y="0"/>
                    </a:cubicBezTo>
                    <a:cubicBezTo>
                      <a:pt x="20" y="0"/>
                      <a:pt x="20" y="0"/>
                      <a:pt x="20" y="1"/>
                    </a:cubicBezTo>
                    <a:cubicBezTo>
                      <a:pt x="7" y="33"/>
                      <a:pt x="0" y="68"/>
                      <a:pt x="0" y="104"/>
                    </a:cubicBezTo>
                    <a:cubicBezTo>
                      <a:pt x="0" y="141"/>
                      <a:pt x="6" y="176"/>
                      <a:pt x="19" y="208"/>
                    </a:cubicBezTo>
                    <a:lnTo>
                      <a:pt x="20" y="209"/>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9" name="Google Shape;59;p2"/>
              <p:cNvSpPr/>
              <p:nvPr/>
            </p:nvSpPr>
            <p:spPr>
              <a:xfrm>
                <a:off x="3023075" y="1858290"/>
                <a:ext cx="99288" cy="238304"/>
              </a:xfrm>
              <a:custGeom>
                <a:avLst/>
                <a:gdLst/>
                <a:ahLst/>
                <a:cxnLst/>
                <a:rect l="l" t="t" r="r" b="b"/>
                <a:pathLst>
                  <a:path w="85" h="205" extrusionOk="0">
                    <a:moveTo>
                      <a:pt x="0" y="102"/>
                    </a:moveTo>
                    <a:cubicBezTo>
                      <a:pt x="0" y="151"/>
                      <a:pt x="36" y="193"/>
                      <a:pt x="85" y="205"/>
                    </a:cubicBezTo>
                    <a:cubicBezTo>
                      <a:pt x="54" y="180"/>
                      <a:pt x="35" y="143"/>
                      <a:pt x="35" y="102"/>
                    </a:cubicBezTo>
                    <a:cubicBezTo>
                      <a:pt x="35" y="62"/>
                      <a:pt x="54" y="25"/>
                      <a:pt x="85" y="0"/>
                    </a:cubicBezTo>
                    <a:cubicBezTo>
                      <a:pt x="36" y="12"/>
                      <a:pt x="0" y="53"/>
                      <a:pt x="0" y="102"/>
                    </a:cubicBezTo>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0" name="Google Shape;60;p2"/>
              <p:cNvSpPr/>
              <p:nvPr/>
            </p:nvSpPr>
            <p:spPr>
              <a:xfrm>
                <a:off x="3150731" y="1858290"/>
                <a:ext cx="96451" cy="238304"/>
              </a:xfrm>
              <a:custGeom>
                <a:avLst/>
                <a:gdLst/>
                <a:ahLst/>
                <a:cxnLst/>
                <a:rect l="l" t="t" r="r" b="b"/>
                <a:pathLst>
                  <a:path w="84" h="205" extrusionOk="0">
                    <a:moveTo>
                      <a:pt x="84" y="102"/>
                    </a:moveTo>
                    <a:cubicBezTo>
                      <a:pt x="84" y="53"/>
                      <a:pt x="48" y="12"/>
                      <a:pt x="0" y="0"/>
                    </a:cubicBezTo>
                    <a:cubicBezTo>
                      <a:pt x="30" y="25"/>
                      <a:pt x="49" y="62"/>
                      <a:pt x="49" y="102"/>
                    </a:cubicBezTo>
                    <a:cubicBezTo>
                      <a:pt x="49" y="143"/>
                      <a:pt x="30" y="180"/>
                      <a:pt x="0" y="205"/>
                    </a:cubicBezTo>
                    <a:cubicBezTo>
                      <a:pt x="48" y="193"/>
                      <a:pt x="84" y="151"/>
                      <a:pt x="84" y="102"/>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6" name="Google Shape;56;p2"/>
              <p:cNvSpPr/>
              <p:nvPr/>
            </p:nvSpPr>
            <p:spPr>
              <a:xfrm>
                <a:off x="3125200" y="1767508"/>
                <a:ext cx="19800" cy="741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1" name="Google Shape;61;p2"/>
              <p:cNvSpPr/>
              <p:nvPr/>
            </p:nvSpPr>
            <p:spPr>
              <a:xfrm>
                <a:off x="3108179" y="1812899"/>
                <a:ext cx="56700" cy="540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2" name="Google Shape;62;p2"/>
              <p:cNvSpPr/>
              <p:nvPr/>
            </p:nvSpPr>
            <p:spPr>
              <a:xfrm>
                <a:off x="2983359" y="1855453"/>
                <a:ext cx="141840" cy="243978"/>
              </a:xfrm>
              <a:custGeom>
                <a:avLst/>
                <a:gdLst/>
                <a:ahLst/>
                <a:cxnLst/>
                <a:rect l="l" t="t" r="r" b="b"/>
                <a:pathLst>
                  <a:path w="122" h="209" extrusionOk="0">
                    <a:moveTo>
                      <a:pt x="122" y="209"/>
                    </a:moveTo>
                    <a:cubicBezTo>
                      <a:pt x="121" y="208"/>
                      <a:pt x="120" y="207"/>
                      <a:pt x="120" y="207"/>
                    </a:cubicBezTo>
                    <a:cubicBezTo>
                      <a:pt x="71" y="195"/>
                      <a:pt x="35" y="153"/>
                      <a:pt x="35" y="104"/>
                    </a:cubicBezTo>
                    <a:cubicBezTo>
                      <a:pt x="35" y="55"/>
                      <a:pt x="71" y="14"/>
                      <a:pt x="120" y="2"/>
                    </a:cubicBezTo>
                    <a:cubicBezTo>
                      <a:pt x="120" y="1"/>
                      <a:pt x="121" y="1"/>
                      <a:pt x="122" y="0"/>
                    </a:cubicBezTo>
                    <a:cubicBezTo>
                      <a:pt x="119" y="0"/>
                      <a:pt x="119" y="0"/>
                      <a:pt x="119" y="0"/>
                    </a:cubicBezTo>
                    <a:cubicBezTo>
                      <a:pt x="51" y="8"/>
                      <a:pt x="0" y="52"/>
                      <a:pt x="0" y="104"/>
                    </a:cubicBezTo>
                    <a:cubicBezTo>
                      <a:pt x="0" y="156"/>
                      <a:pt x="50" y="200"/>
                      <a:pt x="116" y="209"/>
                    </a:cubicBezTo>
                    <a:cubicBezTo>
                      <a:pt x="122" y="209"/>
                      <a:pt x="122" y="209"/>
                      <a:pt x="122" y="209"/>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3" name="Google Shape;63;p2"/>
              <p:cNvSpPr/>
              <p:nvPr/>
            </p:nvSpPr>
            <p:spPr>
              <a:xfrm>
                <a:off x="3145057" y="1855453"/>
                <a:ext cx="144677" cy="243978"/>
              </a:xfrm>
              <a:custGeom>
                <a:avLst/>
                <a:gdLst/>
                <a:ahLst/>
                <a:cxnLst/>
                <a:rect l="l" t="t" r="r" b="b"/>
                <a:pathLst>
                  <a:path w="123" h="209" extrusionOk="0">
                    <a:moveTo>
                      <a:pt x="3" y="0"/>
                    </a:moveTo>
                    <a:cubicBezTo>
                      <a:pt x="0" y="0"/>
                      <a:pt x="0" y="0"/>
                      <a:pt x="0" y="0"/>
                    </a:cubicBezTo>
                    <a:cubicBezTo>
                      <a:pt x="1" y="1"/>
                      <a:pt x="2" y="1"/>
                      <a:pt x="3" y="2"/>
                    </a:cubicBezTo>
                    <a:cubicBezTo>
                      <a:pt x="51" y="14"/>
                      <a:pt x="87" y="55"/>
                      <a:pt x="87" y="104"/>
                    </a:cubicBezTo>
                    <a:cubicBezTo>
                      <a:pt x="87" y="153"/>
                      <a:pt x="51" y="195"/>
                      <a:pt x="3" y="207"/>
                    </a:cubicBezTo>
                    <a:cubicBezTo>
                      <a:pt x="2" y="207"/>
                      <a:pt x="1" y="208"/>
                      <a:pt x="0" y="209"/>
                    </a:cubicBezTo>
                    <a:cubicBezTo>
                      <a:pt x="6" y="209"/>
                      <a:pt x="6" y="209"/>
                      <a:pt x="6" y="209"/>
                    </a:cubicBezTo>
                    <a:cubicBezTo>
                      <a:pt x="72" y="200"/>
                      <a:pt x="123" y="156"/>
                      <a:pt x="123" y="104"/>
                    </a:cubicBezTo>
                    <a:cubicBezTo>
                      <a:pt x="123" y="52"/>
                      <a:pt x="71" y="8"/>
                      <a:pt x="3"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4" name="Google Shape;64;p2"/>
              <p:cNvSpPr/>
              <p:nvPr/>
            </p:nvSpPr>
            <p:spPr>
              <a:xfrm>
                <a:off x="3065627" y="1855453"/>
                <a:ext cx="141840" cy="243978"/>
              </a:xfrm>
              <a:custGeom>
                <a:avLst/>
                <a:gdLst/>
                <a:ahLst/>
                <a:cxnLst/>
                <a:rect l="l" t="t" r="r" b="b"/>
                <a:pathLst>
                  <a:path w="122" h="209" extrusionOk="0">
                    <a:moveTo>
                      <a:pt x="50" y="207"/>
                    </a:moveTo>
                    <a:cubicBezTo>
                      <a:pt x="50" y="207"/>
                      <a:pt x="51" y="208"/>
                      <a:pt x="51" y="209"/>
                    </a:cubicBezTo>
                    <a:cubicBezTo>
                      <a:pt x="59" y="209"/>
                      <a:pt x="59" y="209"/>
                      <a:pt x="59" y="209"/>
                    </a:cubicBezTo>
                    <a:cubicBezTo>
                      <a:pt x="58" y="209"/>
                      <a:pt x="57" y="208"/>
                      <a:pt x="56" y="208"/>
                    </a:cubicBezTo>
                    <a:cubicBezTo>
                      <a:pt x="56" y="208"/>
                      <a:pt x="56" y="208"/>
                      <a:pt x="56" y="208"/>
                    </a:cubicBezTo>
                    <a:cubicBezTo>
                      <a:pt x="43" y="176"/>
                      <a:pt x="36" y="141"/>
                      <a:pt x="36" y="104"/>
                    </a:cubicBezTo>
                    <a:cubicBezTo>
                      <a:pt x="36" y="68"/>
                      <a:pt x="43" y="33"/>
                      <a:pt x="56" y="1"/>
                    </a:cubicBezTo>
                    <a:cubicBezTo>
                      <a:pt x="56" y="1"/>
                      <a:pt x="56" y="1"/>
                      <a:pt x="56" y="1"/>
                    </a:cubicBezTo>
                    <a:cubicBezTo>
                      <a:pt x="57" y="0"/>
                      <a:pt x="59" y="0"/>
                      <a:pt x="61" y="0"/>
                    </a:cubicBezTo>
                    <a:cubicBezTo>
                      <a:pt x="62" y="0"/>
                      <a:pt x="62" y="0"/>
                      <a:pt x="62" y="0"/>
                    </a:cubicBezTo>
                    <a:cubicBezTo>
                      <a:pt x="63" y="0"/>
                      <a:pt x="64" y="0"/>
                      <a:pt x="65" y="0"/>
                    </a:cubicBezTo>
                    <a:cubicBezTo>
                      <a:pt x="66" y="1"/>
                      <a:pt x="66" y="1"/>
                      <a:pt x="67" y="1"/>
                    </a:cubicBezTo>
                    <a:cubicBezTo>
                      <a:pt x="80" y="33"/>
                      <a:pt x="87" y="68"/>
                      <a:pt x="87" y="104"/>
                    </a:cubicBezTo>
                    <a:cubicBezTo>
                      <a:pt x="87" y="141"/>
                      <a:pt x="80" y="176"/>
                      <a:pt x="67" y="208"/>
                    </a:cubicBezTo>
                    <a:cubicBezTo>
                      <a:pt x="66" y="208"/>
                      <a:pt x="66" y="208"/>
                      <a:pt x="65" y="208"/>
                    </a:cubicBezTo>
                    <a:cubicBezTo>
                      <a:pt x="65" y="208"/>
                      <a:pt x="64" y="209"/>
                      <a:pt x="63" y="209"/>
                    </a:cubicBezTo>
                    <a:cubicBezTo>
                      <a:pt x="72" y="209"/>
                      <a:pt x="72" y="209"/>
                      <a:pt x="72" y="209"/>
                    </a:cubicBezTo>
                    <a:cubicBezTo>
                      <a:pt x="72" y="208"/>
                      <a:pt x="72" y="207"/>
                      <a:pt x="73" y="207"/>
                    </a:cubicBezTo>
                    <a:cubicBezTo>
                      <a:pt x="103" y="182"/>
                      <a:pt x="122" y="145"/>
                      <a:pt x="122" y="104"/>
                    </a:cubicBezTo>
                    <a:cubicBezTo>
                      <a:pt x="122" y="64"/>
                      <a:pt x="103" y="27"/>
                      <a:pt x="73" y="2"/>
                    </a:cubicBezTo>
                    <a:cubicBezTo>
                      <a:pt x="72" y="2"/>
                      <a:pt x="72" y="1"/>
                      <a:pt x="71" y="1"/>
                    </a:cubicBezTo>
                    <a:cubicBezTo>
                      <a:pt x="71" y="0"/>
                      <a:pt x="70" y="0"/>
                      <a:pt x="70" y="0"/>
                    </a:cubicBezTo>
                    <a:cubicBezTo>
                      <a:pt x="53" y="0"/>
                      <a:pt x="53" y="0"/>
                      <a:pt x="53" y="0"/>
                    </a:cubicBezTo>
                    <a:cubicBezTo>
                      <a:pt x="52" y="0"/>
                      <a:pt x="51" y="0"/>
                      <a:pt x="51" y="1"/>
                    </a:cubicBezTo>
                    <a:cubicBezTo>
                      <a:pt x="50" y="1"/>
                      <a:pt x="50" y="2"/>
                      <a:pt x="50" y="2"/>
                    </a:cubicBezTo>
                    <a:cubicBezTo>
                      <a:pt x="19" y="27"/>
                      <a:pt x="0" y="64"/>
                      <a:pt x="0" y="104"/>
                    </a:cubicBezTo>
                    <a:cubicBezTo>
                      <a:pt x="0" y="145"/>
                      <a:pt x="19" y="182"/>
                      <a:pt x="50" y="207"/>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5" name="Google Shape;65;p2"/>
              <p:cNvSpPr/>
              <p:nvPr/>
            </p:nvSpPr>
            <p:spPr>
              <a:xfrm>
                <a:off x="3076974" y="1846943"/>
                <a:ext cx="122100" cy="19800"/>
              </a:xfrm>
              <a:prstGeom prst="rect">
                <a:avLst/>
              </a:prstGeom>
              <a:solidFill>
                <a:srgbClr val="F0463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6" name="Google Shape;66;p2"/>
              <p:cNvSpPr/>
              <p:nvPr/>
            </p:nvSpPr>
            <p:spPr>
              <a:xfrm>
                <a:off x="3076974" y="1846943"/>
                <a:ext cx="122100" cy="198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7" name="Google Shape;67;p2"/>
              <p:cNvSpPr/>
              <p:nvPr/>
            </p:nvSpPr>
            <p:spPr>
              <a:xfrm>
                <a:off x="3062790" y="1838432"/>
                <a:ext cx="144600" cy="171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8" name="Google Shape;68;p2"/>
              <p:cNvSpPr/>
              <p:nvPr/>
            </p:nvSpPr>
            <p:spPr>
              <a:xfrm>
                <a:off x="3093995" y="2096595"/>
                <a:ext cx="85200" cy="138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9" name="Google Shape;69;p2"/>
              <p:cNvSpPr/>
              <p:nvPr/>
            </p:nvSpPr>
            <p:spPr>
              <a:xfrm>
                <a:off x="3088321" y="2090921"/>
                <a:ext cx="96600" cy="114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0" name="Google Shape;70;p2"/>
              <p:cNvSpPr/>
              <p:nvPr/>
            </p:nvSpPr>
            <p:spPr>
              <a:xfrm>
                <a:off x="309399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1" name="Google Shape;71;p2"/>
              <p:cNvSpPr/>
              <p:nvPr/>
            </p:nvSpPr>
            <p:spPr>
              <a:xfrm>
                <a:off x="310250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2" name="Google Shape;72;p2"/>
              <p:cNvSpPr/>
              <p:nvPr/>
            </p:nvSpPr>
            <p:spPr>
              <a:xfrm>
                <a:off x="3111016"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3" name="Google Shape;73;p2"/>
              <p:cNvSpPr/>
              <p:nvPr/>
            </p:nvSpPr>
            <p:spPr>
              <a:xfrm>
                <a:off x="3119526"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4" name="Google Shape;74;p2"/>
              <p:cNvSpPr/>
              <p:nvPr/>
            </p:nvSpPr>
            <p:spPr>
              <a:xfrm>
                <a:off x="3125200"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5" name="Google Shape;75;p2"/>
              <p:cNvSpPr/>
              <p:nvPr/>
            </p:nvSpPr>
            <p:spPr>
              <a:xfrm>
                <a:off x="3133710"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6" name="Google Shape;76;p2"/>
              <p:cNvSpPr/>
              <p:nvPr/>
            </p:nvSpPr>
            <p:spPr>
              <a:xfrm>
                <a:off x="3142220"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7" name="Google Shape;77;p2"/>
              <p:cNvSpPr/>
              <p:nvPr/>
            </p:nvSpPr>
            <p:spPr>
              <a:xfrm>
                <a:off x="3150731"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8" name="Google Shape;78;p2"/>
              <p:cNvSpPr/>
              <p:nvPr/>
            </p:nvSpPr>
            <p:spPr>
              <a:xfrm>
                <a:off x="3159241"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9" name="Google Shape;79;p2"/>
              <p:cNvSpPr/>
              <p:nvPr/>
            </p:nvSpPr>
            <p:spPr>
              <a:xfrm>
                <a:off x="316491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0" name="Google Shape;80;p2"/>
              <p:cNvSpPr/>
              <p:nvPr/>
            </p:nvSpPr>
            <p:spPr>
              <a:xfrm>
                <a:off x="317342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1" name="Google Shape;81;p2"/>
              <p:cNvSpPr/>
              <p:nvPr/>
            </p:nvSpPr>
            <p:spPr>
              <a:xfrm>
                <a:off x="3093995" y="2110779"/>
                <a:ext cx="85200" cy="60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82" name="Google Shape;82;p2"/>
            <p:cNvGrpSpPr/>
            <p:nvPr/>
          </p:nvGrpSpPr>
          <p:grpSpPr>
            <a:xfrm>
              <a:off x="7689765" y="311026"/>
              <a:ext cx="1031256" cy="1504764"/>
              <a:chOff x="2712001" y="2082563"/>
              <a:chExt cx="252412" cy="368300"/>
            </a:xfrm>
          </p:grpSpPr>
          <p:sp>
            <p:nvSpPr>
              <p:cNvPr id="83" name="Google Shape;83;p2"/>
              <p:cNvSpPr/>
              <p:nvPr/>
            </p:nvSpPr>
            <p:spPr>
              <a:xfrm>
                <a:off x="2832651" y="2349263"/>
                <a:ext cx="9600" cy="237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4" name="Google Shape;84;p2"/>
              <p:cNvSpPr/>
              <p:nvPr/>
            </p:nvSpPr>
            <p:spPr>
              <a:xfrm>
                <a:off x="2813601" y="2373076"/>
                <a:ext cx="28575" cy="68263"/>
              </a:xfrm>
              <a:custGeom>
                <a:avLst/>
                <a:gdLst/>
                <a:ahLst/>
                <a:cxnLst/>
                <a:rect l="l" t="t" r="r" b="b"/>
                <a:pathLst>
                  <a:path w="18" h="43" extrusionOk="0">
                    <a:moveTo>
                      <a:pt x="11" y="43"/>
                    </a:moveTo>
                    <a:lnTo>
                      <a:pt x="0" y="40"/>
                    </a:lnTo>
                    <a:lnTo>
                      <a:pt x="11" y="1"/>
                    </a:lnTo>
                    <a:lnTo>
                      <a:pt x="18" y="0"/>
                    </a:lnTo>
                    <a:lnTo>
                      <a:pt x="11"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5" name="Google Shape;85;p2"/>
              <p:cNvSpPr/>
              <p:nvPr/>
            </p:nvSpPr>
            <p:spPr>
              <a:xfrm>
                <a:off x="2835826" y="2373076"/>
                <a:ext cx="22225" cy="68263"/>
              </a:xfrm>
              <a:custGeom>
                <a:avLst/>
                <a:gdLst/>
                <a:ahLst/>
                <a:cxnLst/>
                <a:rect l="l" t="t" r="r" b="b"/>
                <a:pathLst>
                  <a:path w="14" h="43" extrusionOk="0">
                    <a:moveTo>
                      <a:pt x="7" y="43"/>
                    </a:moveTo>
                    <a:lnTo>
                      <a:pt x="14" y="40"/>
                    </a:lnTo>
                    <a:lnTo>
                      <a:pt x="5" y="0"/>
                    </a:lnTo>
                    <a:lnTo>
                      <a:pt x="0" y="1"/>
                    </a:lnTo>
                    <a:lnTo>
                      <a:pt x="7"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6" name="Google Shape;86;p2"/>
              <p:cNvSpPr/>
              <p:nvPr/>
            </p:nvSpPr>
            <p:spPr>
              <a:xfrm>
                <a:off x="2827888" y="2373076"/>
                <a:ext cx="15875" cy="77788"/>
              </a:xfrm>
              <a:custGeom>
                <a:avLst/>
                <a:gdLst/>
                <a:ahLst/>
                <a:cxnLst/>
                <a:rect l="l" t="t" r="r" b="b"/>
                <a:pathLst>
                  <a:path w="10" h="49" extrusionOk="0">
                    <a:moveTo>
                      <a:pt x="0" y="49"/>
                    </a:moveTo>
                    <a:lnTo>
                      <a:pt x="10" y="49"/>
                    </a:lnTo>
                    <a:lnTo>
                      <a:pt x="8" y="0"/>
                    </a:lnTo>
                    <a:lnTo>
                      <a:pt x="5" y="0"/>
                    </a:lnTo>
                    <a:lnTo>
                      <a:pt x="0" y="49"/>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4" name="Google Shape;54;p2"/>
              <p:cNvSpPr/>
              <p:nvPr/>
            </p:nvSpPr>
            <p:spPr>
              <a:xfrm>
                <a:off x="2831063" y="2082563"/>
                <a:ext cx="12600" cy="318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7" name="Google Shape;87;p2"/>
              <p:cNvSpPr/>
              <p:nvPr/>
            </p:nvSpPr>
            <p:spPr>
              <a:xfrm>
                <a:off x="2829476" y="2363551"/>
                <a:ext cx="17400" cy="192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8" name="Google Shape;88;p2"/>
              <p:cNvSpPr/>
              <p:nvPr/>
            </p:nvSpPr>
            <p:spPr>
              <a:xfrm>
                <a:off x="2712001" y="2123838"/>
                <a:ext cx="252412" cy="212725"/>
              </a:xfrm>
              <a:custGeom>
                <a:avLst/>
                <a:gdLst/>
                <a:ahLst/>
                <a:cxnLst/>
                <a:rect l="l" t="t" r="r" b="b"/>
                <a:pathLst>
                  <a:path w="388" h="327" extrusionOk="0">
                    <a:moveTo>
                      <a:pt x="260" y="0"/>
                    </a:moveTo>
                    <a:cubicBezTo>
                      <a:pt x="194" y="0"/>
                      <a:pt x="194" y="0"/>
                      <a:pt x="194" y="0"/>
                    </a:cubicBezTo>
                    <a:cubicBezTo>
                      <a:pt x="129" y="0"/>
                      <a:pt x="129" y="0"/>
                      <a:pt x="129" y="0"/>
                    </a:cubicBezTo>
                    <a:cubicBezTo>
                      <a:pt x="129" y="0"/>
                      <a:pt x="0" y="19"/>
                      <a:pt x="35" y="127"/>
                    </a:cubicBezTo>
                    <a:cubicBezTo>
                      <a:pt x="70" y="236"/>
                      <a:pt x="137" y="327"/>
                      <a:pt x="137" y="327"/>
                    </a:cubicBezTo>
                    <a:cubicBezTo>
                      <a:pt x="194" y="327"/>
                      <a:pt x="194" y="327"/>
                      <a:pt x="194" y="327"/>
                    </a:cubicBezTo>
                    <a:cubicBezTo>
                      <a:pt x="252" y="327"/>
                      <a:pt x="252" y="327"/>
                      <a:pt x="252" y="327"/>
                    </a:cubicBezTo>
                    <a:cubicBezTo>
                      <a:pt x="252" y="327"/>
                      <a:pt x="318" y="236"/>
                      <a:pt x="353" y="127"/>
                    </a:cubicBezTo>
                    <a:cubicBezTo>
                      <a:pt x="388" y="19"/>
                      <a:pt x="260" y="0"/>
                      <a:pt x="260" y="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9" name="Google Shape;89;p2"/>
              <p:cNvSpPr/>
              <p:nvPr/>
            </p:nvSpPr>
            <p:spPr>
              <a:xfrm>
                <a:off x="2861226" y="2123838"/>
                <a:ext cx="84138" cy="212725"/>
              </a:xfrm>
              <a:custGeom>
                <a:avLst/>
                <a:gdLst/>
                <a:ahLst/>
                <a:cxnLst/>
                <a:rect l="l" t="t" r="r" b="b"/>
                <a:pathLst>
                  <a:path w="130" h="327" extrusionOk="0">
                    <a:moveTo>
                      <a:pt x="21" y="0"/>
                    </a:moveTo>
                    <a:cubicBezTo>
                      <a:pt x="5" y="0"/>
                      <a:pt x="5" y="0"/>
                      <a:pt x="5" y="0"/>
                    </a:cubicBezTo>
                    <a:cubicBezTo>
                      <a:pt x="5" y="0"/>
                      <a:pt x="82" y="19"/>
                      <a:pt x="61" y="127"/>
                    </a:cubicBezTo>
                    <a:cubicBezTo>
                      <a:pt x="40" y="236"/>
                      <a:pt x="0" y="327"/>
                      <a:pt x="0" y="327"/>
                    </a:cubicBezTo>
                    <a:cubicBezTo>
                      <a:pt x="14" y="327"/>
                      <a:pt x="14" y="327"/>
                      <a:pt x="14" y="327"/>
                    </a:cubicBezTo>
                    <a:cubicBezTo>
                      <a:pt x="14" y="327"/>
                      <a:pt x="71" y="236"/>
                      <a:pt x="100" y="127"/>
                    </a:cubicBezTo>
                    <a:cubicBezTo>
                      <a:pt x="130" y="19"/>
                      <a:pt x="21" y="0"/>
                      <a:pt x="21"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0" name="Google Shape;90;p2"/>
              <p:cNvSpPr/>
              <p:nvPr/>
            </p:nvSpPr>
            <p:spPr>
              <a:xfrm>
                <a:off x="2731050" y="2123838"/>
                <a:ext cx="84137" cy="212725"/>
              </a:xfrm>
              <a:custGeom>
                <a:avLst/>
                <a:gdLst/>
                <a:ahLst/>
                <a:cxnLst/>
                <a:rect l="l" t="t" r="r" b="b"/>
                <a:pathLst>
                  <a:path w="131" h="327" extrusionOk="0">
                    <a:moveTo>
                      <a:pt x="126" y="0"/>
                    </a:moveTo>
                    <a:cubicBezTo>
                      <a:pt x="109" y="0"/>
                      <a:pt x="109" y="0"/>
                      <a:pt x="109" y="0"/>
                    </a:cubicBezTo>
                    <a:cubicBezTo>
                      <a:pt x="109" y="0"/>
                      <a:pt x="0" y="19"/>
                      <a:pt x="30" y="127"/>
                    </a:cubicBezTo>
                    <a:cubicBezTo>
                      <a:pt x="60" y="236"/>
                      <a:pt x="116" y="327"/>
                      <a:pt x="116" y="327"/>
                    </a:cubicBezTo>
                    <a:cubicBezTo>
                      <a:pt x="131" y="327"/>
                      <a:pt x="131" y="327"/>
                      <a:pt x="131" y="327"/>
                    </a:cubicBezTo>
                    <a:cubicBezTo>
                      <a:pt x="131" y="327"/>
                      <a:pt x="91" y="236"/>
                      <a:pt x="70" y="127"/>
                    </a:cubicBezTo>
                    <a:cubicBezTo>
                      <a:pt x="49" y="19"/>
                      <a:pt x="126" y="0"/>
                      <a:pt x="126"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1" name="Google Shape;91;p2"/>
              <p:cNvSpPr/>
              <p:nvPr/>
            </p:nvSpPr>
            <p:spPr>
              <a:xfrm>
                <a:off x="2846938" y="2123838"/>
                <a:ext cx="50800" cy="212725"/>
              </a:xfrm>
              <a:custGeom>
                <a:avLst/>
                <a:gdLst/>
                <a:ahLst/>
                <a:cxnLst/>
                <a:rect l="l" t="t" r="r" b="b"/>
                <a:pathLst>
                  <a:path w="79" h="327" extrusionOk="0">
                    <a:moveTo>
                      <a:pt x="18" y="0"/>
                    </a:moveTo>
                    <a:cubicBezTo>
                      <a:pt x="2" y="0"/>
                      <a:pt x="2" y="0"/>
                      <a:pt x="2" y="0"/>
                    </a:cubicBezTo>
                    <a:cubicBezTo>
                      <a:pt x="2" y="0"/>
                      <a:pt x="30" y="19"/>
                      <a:pt x="23" y="127"/>
                    </a:cubicBezTo>
                    <a:cubicBezTo>
                      <a:pt x="15" y="236"/>
                      <a:pt x="0" y="327"/>
                      <a:pt x="0" y="327"/>
                    </a:cubicBezTo>
                    <a:cubicBezTo>
                      <a:pt x="14" y="327"/>
                      <a:pt x="14" y="327"/>
                      <a:pt x="14" y="327"/>
                    </a:cubicBezTo>
                    <a:cubicBezTo>
                      <a:pt x="14" y="327"/>
                      <a:pt x="46" y="236"/>
                      <a:pt x="62" y="127"/>
                    </a:cubicBezTo>
                    <a:cubicBezTo>
                      <a:pt x="79" y="19"/>
                      <a:pt x="18" y="0"/>
                      <a:pt x="18"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2" name="Google Shape;92;p2"/>
              <p:cNvSpPr/>
              <p:nvPr/>
            </p:nvSpPr>
            <p:spPr>
              <a:xfrm>
                <a:off x="2778676" y="2123838"/>
                <a:ext cx="50800" cy="212725"/>
              </a:xfrm>
              <a:custGeom>
                <a:avLst/>
                <a:gdLst/>
                <a:ahLst/>
                <a:cxnLst/>
                <a:rect l="l" t="t" r="r" b="b"/>
                <a:pathLst>
                  <a:path w="78" h="327" extrusionOk="0">
                    <a:moveTo>
                      <a:pt x="77" y="0"/>
                    </a:moveTo>
                    <a:cubicBezTo>
                      <a:pt x="60" y="0"/>
                      <a:pt x="60" y="0"/>
                      <a:pt x="60" y="0"/>
                    </a:cubicBezTo>
                    <a:cubicBezTo>
                      <a:pt x="60" y="0"/>
                      <a:pt x="0" y="19"/>
                      <a:pt x="16" y="127"/>
                    </a:cubicBezTo>
                    <a:cubicBezTo>
                      <a:pt x="33" y="236"/>
                      <a:pt x="64" y="327"/>
                      <a:pt x="64" y="327"/>
                    </a:cubicBezTo>
                    <a:cubicBezTo>
                      <a:pt x="78" y="327"/>
                      <a:pt x="78" y="327"/>
                      <a:pt x="78" y="327"/>
                    </a:cubicBezTo>
                    <a:cubicBezTo>
                      <a:pt x="78" y="327"/>
                      <a:pt x="64" y="236"/>
                      <a:pt x="56" y="127"/>
                    </a:cubicBezTo>
                    <a:cubicBezTo>
                      <a:pt x="48" y="19"/>
                      <a:pt x="77" y="0"/>
                      <a:pt x="77"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3" name="Google Shape;93;p2"/>
              <p:cNvSpPr/>
              <p:nvPr/>
            </p:nvSpPr>
            <p:spPr>
              <a:xfrm>
                <a:off x="2823126" y="2123838"/>
                <a:ext cx="28575" cy="212725"/>
              </a:xfrm>
              <a:custGeom>
                <a:avLst/>
                <a:gdLst/>
                <a:ahLst/>
                <a:cxnLst/>
                <a:rect l="l" t="t" r="r" b="b"/>
                <a:pathLst>
                  <a:path w="44" h="327" extrusionOk="0">
                    <a:moveTo>
                      <a:pt x="30" y="0"/>
                    </a:moveTo>
                    <a:cubicBezTo>
                      <a:pt x="22" y="0"/>
                      <a:pt x="22" y="0"/>
                      <a:pt x="22" y="0"/>
                    </a:cubicBezTo>
                    <a:cubicBezTo>
                      <a:pt x="15" y="0"/>
                      <a:pt x="15" y="0"/>
                      <a:pt x="15" y="0"/>
                    </a:cubicBezTo>
                    <a:cubicBezTo>
                      <a:pt x="15" y="0"/>
                      <a:pt x="0" y="19"/>
                      <a:pt x="4" y="127"/>
                    </a:cubicBezTo>
                    <a:cubicBezTo>
                      <a:pt x="8" y="236"/>
                      <a:pt x="16" y="327"/>
                      <a:pt x="16" y="327"/>
                    </a:cubicBezTo>
                    <a:cubicBezTo>
                      <a:pt x="22" y="327"/>
                      <a:pt x="22" y="327"/>
                      <a:pt x="22" y="327"/>
                    </a:cubicBezTo>
                    <a:cubicBezTo>
                      <a:pt x="29" y="327"/>
                      <a:pt x="29" y="327"/>
                      <a:pt x="29" y="327"/>
                    </a:cubicBezTo>
                    <a:cubicBezTo>
                      <a:pt x="29" y="327"/>
                      <a:pt x="36" y="236"/>
                      <a:pt x="40" y="127"/>
                    </a:cubicBezTo>
                    <a:cubicBezTo>
                      <a:pt x="44" y="19"/>
                      <a:pt x="30" y="0"/>
                      <a:pt x="30"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4" name="Google Shape;94;p2"/>
              <p:cNvSpPr/>
              <p:nvPr/>
            </p:nvSpPr>
            <p:spPr>
              <a:xfrm>
                <a:off x="2799313" y="2336563"/>
                <a:ext cx="762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5" name="Google Shape;95;p2"/>
              <p:cNvSpPr/>
              <p:nvPr/>
            </p:nvSpPr>
            <p:spPr>
              <a:xfrm>
                <a:off x="2791376" y="2111138"/>
                <a:ext cx="936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sp>
        <p:nvSpPr>
          <p:cNvPr id="96" name="Google Shape;96;p2"/>
          <p:cNvSpPr txBox="1">
            <a:spLocks noGrp="1"/>
          </p:cNvSpPr>
          <p:nvPr>
            <p:ph type="ctrTitle"/>
          </p:nvPr>
        </p:nvSpPr>
        <p:spPr>
          <a:xfrm>
            <a:off x="713225" y="646825"/>
            <a:ext cx="4185900" cy="27693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55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p:txBody>
      </p:sp>
      <p:sp>
        <p:nvSpPr>
          <p:cNvPr id="97" name="Google Shape;97;p2"/>
          <p:cNvSpPr txBox="1">
            <a:spLocks noGrp="1"/>
          </p:cNvSpPr>
          <p:nvPr>
            <p:ph type="subTitle" idx="1"/>
          </p:nvPr>
        </p:nvSpPr>
        <p:spPr>
          <a:xfrm>
            <a:off x="713225" y="3457475"/>
            <a:ext cx="4185900" cy="475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02"/>
        <p:cNvGrpSpPr/>
        <p:nvPr/>
      </p:nvGrpSpPr>
      <p:grpSpPr>
        <a:xfrm>
          <a:off x="0" y="0"/>
          <a:ext cx="0" cy="0"/>
          <a:chOff x="0" y="0"/>
          <a:chExt cx="0" cy="0"/>
        </a:xfrm>
      </p:grpSpPr>
      <p:pic>
        <p:nvPicPr>
          <p:cNvPr id="503" name="Google Shape;503;p11"/>
          <p:cNvPicPr preferRelativeResize="0"/>
          <p:nvPr/>
        </p:nvPicPr>
        <p:blipFill>
          <a:blip r:embed="rId2">
            <a:alphaModFix amt="12000"/>
          </a:blip>
          <a:stretch>
            <a:fillRect/>
          </a:stretch>
        </p:blipFill>
        <p:spPr>
          <a:xfrm>
            <a:off x="0" y="12441"/>
            <a:ext cx="9144000" cy="5143460"/>
          </a:xfrm>
          <a:prstGeom prst="rect">
            <a:avLst/>
          </a:prstGeom>
          <a:noFill/>
          <a:ln>
            <a:noFill/>
          </a:ln>
        </p:spPr>
      </p:pic>
      <p:grpSp>
        <p:nvGrpSpPr>
          <p:cNvPr id="504" name="Google Shape;504;p11"/>
          <p:cNvGrpSpPr/>
          <p:nvPr/>
        </p:nvGrpSpPr>
        <p:grpSpPr>
          <a:xfrm>
            <a:off x="264250" y="174911"/>
            <a:ext cx="8615112" cy="4791155"/>
            <a:chOff x="264250" y="174911"/>
            <a:chExt cx="8615112" cy="4791155"/>
          </a:xfrm>
        </p:grpSpPr>
        <p:sp>
          <p:nvSpPr>
            <p:cNvPr id="505" name="Google Shape;505;p11"/>
            <p:cNvSpPr/>
            <p:nvPr/>
          </p:nvSpPr>
          <p:spPr>
            <a:xfrm>
              <a:off x="8687663" y="174911"/>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06" name="Google Shape;506;p11"/>
            <p:cNvSpPr/>
            <p:nvPr/>
          </p:nvSpPr>
          <p:spPr>
            <a:xfrm>
              <a:off x="264250" y="1611866"/>
              <a:ext cx="137275" cy="137426"/>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07" name="Google Shape;507;p11"/>
            <p:cNvSpPr/>
            <p:nvPr/>
          </p:nvSpPr>
          <p:spPr>
            <a:xfrm>
              <a:off x="7185650" y="4828641"/>
              <a:ext cx="137275" cy="137426"/>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508" name="Google Shape;508;p11"/>
          <p:cNvSpPr txBox="1">
            <a:spLocks noGrp="1"/>
          </p:cNvSpPr>
          <p:nvPr>
            <p:ph type="title" hasCustomPrompt="1"/>
          </p:nvPr>
        </p:nvSpPr>
        <p:spPr>
          <a:xfrm>
            <a:off x="1284000" y="1749296"/>
            <a:ext cx="6576000" cy="1147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7200">
                <a:solidFill>
                  <a:schemeClr val="dk2"/>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09" name="Google Shape;509;p11"/>
          <p:cNvSpPr txBox="1">
            <a:spLocks noGrp="1"/>
          </p:cNvSpPr>
          <p:nvPr>
            <p:ph type="subTitle" idx="1"/>
          </p:nvPr>
        </p:nvSpPr>
        <p:spPr>
          <a:xfrm>
            <a:off x="1284000" y="2897088"/>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8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matchingName="Blank">
  <p:cSld name="BLANK">
    <p:bg>
      <p:bgPr>
        <a:solidFill>
          <a:srgbClr val="FFFFFF"/>
        </a:solidFill>
        <a:effectLst/>
      </p:bgPr>
    </p:bg>
    <p:spTree>
      <p:nvGrpSpPr>
        <p:cNvPr id="1" name="Shape 510"/>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511"/>
        <p:cNvGrpSpPr/>
        <p:nvPr/>
      </p:nvGrpSpPr>
      <p:grpSpPr>
        <a:xfrm>
          <a:off x="0" y="0"/>
          <a:ext cx="0" cy="0"/>
          <a:chOff x="0" y="0"/>
          <a:chExt cx="0" cy="0"/>
        </a:xfrm>
      </p:grpSpPr>
      <p:pic>
        <p:nvPicPr>
          <p:cNvPr id="512" name="Google Shape;512;p13"/>
          <p:cNvPicPr preferRelativeResize="0"/>
          <p:nvPr/>
        </p:nvPicPr>
        <p:blipFill>
          <a:blip r:embed="rId2">
            <a:alphaModFix amt="12000"/>
          </a:blip>
          <a:stretch>
            <a:fillRect/>
          </a:stretch>
        </p:blipFill>
        <p:spPr>
          <a:xfrm>
            <a:off x="0" y="12441"/>
            <a:ext cx="9144000" cy="5143460"/>
          </a:xfrm>
          <a:prstGeom prst="rect">
            <a:avLst/>
          </a:prstGeom>
          <a:noFill/>
          <a:ln>
            <a:noFill/>
          </a:ln>
        </p:spPr>
      </p:pic>
      <p:grpSp>
        <p:nvGrpSpPr>
          <p:cNvPr id="513" name="Google Shape;513;p13"/>
          <p:cNvGrpSpPr/>
          <p:nvPr/>
        </p:nvGrpSpPr>
        <p:grpSpPr>
          <a:xfrm>
            <a:off x="-234956" y="1017725"/>
            <a:ext cx="880062" cy="1230784"/>
            <a:chOff x="2983359" y="1767508"/>
            <a:chExt cx="306375" cy="428471"/>
          </a:xfrm>
        </p:grpSpPr>
        <p:sp>
          <p:nvSpPr>
            <p:cNvPr id="514" name="Google Shape;514;p13"/>
            <p:cNvSpPr/>
            <p:nvPr/>
          </p:nvSpPr>
          <p:spPr>
            <a:xfrm>
              <a:off x="3108179" y="1855453"/>
              <a:ext cx="56736" cy="243978"/>
            </a:xfrm>
            <a:custGeom>
              <a:avLst/>
              <a:gdLst/>
              <a:ahLst/>
              <a:cxnLst/>
              <a:rect l="l" t="t" r="r" b="b"/>
              <a:pathLst>
                <a:path w="51" h="209" extrusionOk="0">
                  <a:moveTo>
                    <a:pt x="20" y="209"/>
                  </a:moveTo>
                  <a:cubicBezTo>
                    <a:pt x="30" y="209"/>
                    <a:pt x="30" y="209"/>
                    <a:pt x="30" y="209"/>
                  </a:cubicBezTo>
                  <a:cubicBezTo>
                    <a:pt x="30" y="208"/>
                    <a:pt x="31" y="208"/>
                    <a:pt x="31" y="208"/>
                  </a:cubicBezTo>
                  <a:cubicBezTo>
                    <a:pt x="44" y="176"/>
                    <a:pt x="51" y="141"/>
                    <a:pt x="51" y="104"/>
                  </a:cubicBezTo>
                  <a:cubicBezTo>
                    <a:pt x="51" y="68"/>
                    <a:pt x="44" y="33"/>
                    <a:pt x="31" y="1"/>
                  </a:cubicBezTo>
                  <a:cubicBezTo>
                    <a:pt x="31" y="0"/>
                    <a:pt x="29" y="0"/>
                    <a:pt x="28" y="0"/>
                  </a:cubicBezTo>
                  <a:cubicBezTo>
                    <a:pt x="22" y="0"/>
                    <a:pt x="22" y="0"/>
                    <a:pt x="22" y="0"/>
                  </a:cubicBezTo>
                  <a:cubicBezTo>
                    <a:pt x="20" y="0"/>
                    <a:pt x="20" y="0"/>
                    <a:pt x="20" y="1"/>
                  </a:cubicBezTo>
                  <a:cubicBezTo>
                    <a:pt x="7" y="33"/>
                    <a:pt x="0" y="68"/>
                    <a:pt x="0" y="104"/>
                  </a:cubicBezTo>
                  <a:cubicBezTo>
                    <a:pt x="0" y="141"/>
                    <a:pt x="6" y="176"/>
                    <a:pt x="19" y="208"/>
                  </a:cubicBezTo>
                  <a:lnTo>
                    <a:pt x="20" y="209"/>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15" name="Google Shape;515;p13"/>
            <p:cNvSpPr/>
            <p:nvPr/>
          </p:nvSpPr>
          <p:spPr>
            <a:xfrm>
              <a:off x="3023075" y="1858290"/>
              <a:ext cx="99288" cy="238304"/>
            </a:xfrm>
            <a:custGeom>
              <a:avLst/>
              <a:gdLst/>
              <a:ahLst/>
              <a:cxnLst/>
              <a:rect l="l" t="t" r="r" b="b"/>
              <a:pathLst>
                <a:path w="85" h="205" extrusionOk="0">
                  <a:moveTo>
                    <a:pt x="0" y="102"/>
                  </a:moveTo>
                  <a:cubicBezTo>
                    <a:pt x="0" y="151"/>
                    <a:pt x="36" y="193"/>
                    <a:pt x="85" y="205"/>
                  </a:cubicBezTo>
                  <a:cubicBezTo>
                    <a:pt x="54" y="180"/>
                    <a:pt x="35" y="143"/>
                    <a:pt x="35" y="102"/>
                  </a:cubicBezTo>
                  <a:cubicBezTo>
                    <a:pt x="35" y="62"/>
                    <a:pt x="54" y="25"/>
                    <a:pt x="85" y="0"/>
                  </a:cubicBezTo>
                  <a:cubicBezTo>
                    <a:pt x="36" y="12"/>
                    <a:pt x="0" y="53"/>
                    <a:pt x="0" y="102"/>
                  </a:cubicBezTo>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16" name="Google Shape;516;p13"/>
            <p:cNvSpPr/>
            <p:nvPr/>
          </p:nvSpPr>
          <p:spPr>
            <a:xfrm>
              <a:off x="3150731" y="1858290"/>
              <a:ext cx="96451" cy="238304"/>
            </a:xfrm>
            <a:custGeom>
              <a:avLst/>
              <a:gdLst/>
              <a:ahLst/>
              <a:cxnLst/>
              <a:rect l="l" t="t" r="r" b="b"/>
              <a:pathLst>
                <a:path w="84" h="205" extrusionOk="0">
                  <a:moveTo>
                    <a:pt x="84" y="102"/>
                  </a:moveTo>
                  <a:cubicBezTo>
                    <a:pt x="84" y="53"/>
                    <a:pt x="48" y="12"/>
                    <a:pt x="0" y="0"/>
                  </a:cubicBezTo>
                  <a:cubicBezTo>
                    <a:pt x="30" y="25"/>
                    <a:pt x="49" y="62"/>
                    <a:pt x="49" y="102"/>
                  </a:cubicBezTo>
                  <a:cubicBezTo>
                    <a:pt x="49" y="143"/>
                    <a:pt x="30" y="180"/>
                    <a:pt x="0" y="205"/>
                  </a:cubicBezTo>
                  <a:cubicBezTo>
                    <a:pt x="48" y="193"/>
                    <a:pt x="84" y="151"/>
                    <a:pt x="84" y="102"/>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17" name="Google Shape;517;p13"/>
            <p:cNvSpPr/>
            <p:nvPr/>
          </p:nvSpPr>
          <p:spPr>
            <a:xfrm>
              <a:off x="3125200" y="1767508"/>
              <a:ext cx="19800" cy="741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18" name="Google Shape;518;p13"/>
            <p:cNvSpPr/>
            <p:nvPr/>
          </p:nvSpPr>
          <p:spPr>
            <a:xfrm>
              <a:off x="3108179" y="1812899"/>
              <a:ext cx="56700" cy="540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19" name="Google Shape;519;p13"/>
            <p:cNvSpPr/>
            <p:nvPr/>
          </p:nvSpPr>
          <p:spPr>
            <a:xfrm>
              <a:off x="2983359" y="1855453"/>
              <a:ext cx="141840" cy="243978"/>
            </a:xfrm>
            <a:custGeom>
              <a:avLst/>
              <a:gdLst/>
              <a:ahLst/>
              <a:cxnLst/>
              <a:rect l="l" t="t" r="r" b="b"/>
              <a:pathLst>
                <a:path w="122" h="209" extrusionOk="0">
                  <a:moveTo>
                    <a:pt x="122" y="209"/>
                  </a:moveTo>
                  <a:cubicBezTo>
                    <a:pt x="121" y="208"/>
                    <a:pt x="120" y="207"/>
                    <a:pt x="120" y="207"/>
                  </a:cubicBezTo>
                  <a:cubicBezTo>
                    <a:pt x="71" y="195"/>
                    <a:pt x="35" y="153"/>
                    <a:pt x="35" y="104"/>
                  </a:cubicBezTo>
                  <a:cubicBezTo>
                    <a:pt x="35" y="55"/>
                    <a:pt x="71" y="14"/>
                    <a:pt x="120" y="2"/>
                  </a:cubicBezTo>
                  <a:cubicBezTo>
                    <a:pt x="120" y="1"/>
                    <a:pt x="121" y="1"/>
                    <a:pt x="122" y="0"/>
                  </a:cubicBezTo>
                  <a:cubicBezTo>
                    <a:pt x="119" y="0"/>
                    <a:pt x="119" y="0"/>
                    <a:pt x="119" y="0"/>
                  </a:cubicBezTo>
                  <a:cubicBezTo>
                    <a:pt x="51" y="8"/>
                    <a:pt x="0" y="52"/>
                    <a:pt x="0" y="104"/>
                  </a:cubicBezTo>
                  <a:cubicBezTo>
                    <a:pt x="0" y="156"/>
                    <a:pt x="50" y="200"/>
                    <a:pt x="116" y="209"/>
                  </a:cubicBezTo>
                  <a:cubicBezTo>
                    <a:pt x="122" y="209"/>
                    <a:pt x="122" y="209"/>
                    <a:pt x="122" y="209"/>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20" name="Google Shape;520;p13"/>
            <p:cNvSpPr/>
            <p:nvPr/>
          </p:nvSpPr>
          <p:spPr>
            <a:xfrm>
              <a:off x="3145057" y="1855453"/>
              <a:ext cx="144677" cy="243978"/>
            </a:xfrm>
            <a:custGeom>
              <a:avLst/>
              <a:gdLst/>
              <a:ahLst/>
              <a:cxnLst/>
              <a:rect l="l" t="t" r="r" b="b"/>
              <a:pathLst>
                <a:path w="123" h="209" extrusionOk="0">
                  <a:moveTo>
                    <a:pt x="3" y="0"/>
                  </a:moveTo>
                  <a:cubicBezTo>
                    <a:pt x="0" y="0"/>
                    <a:pt x="0" y="0"/>
                    <a:pt x="0" y="0"/>
                  </a:cubicBezTo>
                  <a:cubicBezTo>
                    <a:pt x="1" y="1"/>
                    <a:pt x="2" y="1"/>
                    <a:pt x="3" y="2"/>
                  </a:cubicBezTo>
                  <a:cubicBezTo>
                    <a:pt x="51" y="14"/>
                    <a:pt x="87" y="55"/>
                    <a:pt x="87" y="104"/>
                  </a:cubicBezTo>
                  <a:cubicBezTo>
                    <a:pt x="87" y="153"/>
                    <a:pt x="51" y="195"/>
                    <a:pt x="3" y="207"/>
                  </a:cubicBezTo>
                  <a:cubicBezTo>
                    <a:pt x="2" y="207"/>
                    <a:pt x="1" y="208"/>
                    <a:pt x="0" y="209"/>
                  </a:cubicBezTo>
                  <a:cubicBezTo>
                    <a:pt x="6" y="209"/>
                    <a:pt x="6" y="209"/>
                    <a:pt x="6" y="209"/>
                  </a:cubicBezTo>
                  <a:cubicBezTo>
                    <a:pt x="72" y="200"/>
                    <a:pt x="123" y="156"/>
                    <a:pt x="123" y="104"/>
                  </a:cubicBezTo>
                  <a:cubicBezTo>
                    <a:pt x="123" y="52"/>
                    <a:pt x="71" y="8"/>
                    <a:pt x="3"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21" name="Google Shape;521;p13"/>
            <p:cNvSpPr/>
            <p:nvPr/>
          </p:nvSpPr>
          <p:spPr>
            <a:xfrm>
              <a:off x="3065627" y="1855453"/>
              <a:ext cx="141840" cy="243978"/>
            </a:xfrm>
            <a:custGeom>
              <a:avLst/>
              <a:gdLst/>
              <a:ahLst/>
              <a:cxnLst/>
              <a:rect l="l" t="t" r="r" b="b"/>
              <a:pathLst>
                <a:path w="122" h="209" extrusionOk="0">
                  <a:moveTo>
                    <a:pt x="50" y="207"/>
                  </a:moveTo>
                  <a:cubicBezTo>
                    <a:pt x="50" y="207"/>
                    <a:pt x="51" y="208"/>
                    <a:pt x="51" y="209"/>
                  </a:cubicBezTo>
                  <a:cubicBezTo>
                    <a:pt x="59" y="209"/>
                    <a:pt x="59" y="209"/>
                    <a:pt x="59" y="209"/>
                  </a:cubicBezTo>
                  <a:cubicBezTo>
                    <a:pt x="58" y="209"/>
                    <a:pt x="57" y="208"/>
                    <a:pt x="56" y="208"/>
                  </a:cubicBezTo>
                  <a:cubicBezTo>
                    <a:pt x="56" y="208"/>
                    <a:pt x="56" y="208"/>
                    <a:pt x="56" y="208"/>
                  </a:cubicBezTo>
                  <a:cubicBezTo>
                    <a:pt x="43" y="176"/>
                    <a:pt x="36" y="141"/>
                    <a:pt x="36" y="104"/>
                  </a:cubicBezTo>
                  <a:cubicBezTo>
                    <a:pt x="36" y="68"/>
                    <a:pt x="43" y="33"/>
                    <a:pt x="56" y="1"/>
                  </a:cubicBezTo>
                  <a:cubicBezTo>
                    <a:pt x="56" y="1"/>
                    <a:pt x="56" y="1"/>
                    <a:pt x="56" y="1"/>
                  </a:cubicBezTo>
                  <a:cubicBezTo>
                    <a:pt x="57" y="0"/>
                    <a:pt x="59" y="0"/>
                    <a:pt x="61" y="0"/>
                  </a:cubicBezTo>
                  <a:cubicBezTo>
                    <a:pt x="62" y="0"/>
                    <a:pt x="62" y="0"/>
                    <a:pt x="62" y="0"/>
                  </a:cubicBezTo>
                  <a:cubicBezTo>
                    <a:pt x="63" y="0"/>
                    <a:pt x="64" y="0"/>
                    <a:pt x="65" y="0"/>
                  </a:cubicBezTo>
                  <a:cubicBezTo>
                    <a:pt x="66" y="1"/>
                    <a:pt x="66" y="1"/>
                    <a:pt x="67" y="1"/>
                  </a:cubicBezTo>
                  <a:cubicBezTo>
                    <a:pt x="80" y="33"/>
                    <a:pt x="87" y="68"/>
                    <a:pt x="87" y="104"/>
                  </a:cubicBezTo>
                  <a:cubicBezTo>
                    <a:pt x="87" y="141"/>
                    <a:pt x="80" y="176"/>
                    <a:pt x="67" y="208"/>
                  </a:cubicBezTo>
                  <a:cubicBezTo>
                    <a:pt x="66" y="208"/>
                    <a:pt x="66" y="208"/>
                    <a:pt x="65" y="208"/>
                  </a:cubicBezTo>
                  <a:cubicBezTo>
                    <a:pt x="65" y="208"/>
                    <a:pt x="64" y="209"/>
                    <a:pt x="63" y="209"/>
                  </a:cubicBezTo>
                  <a:cubicBezTo>
                    <a:pt x="72" y="209"/>
                    <a:pt x="72" y="209"/>
                    <a:pt x="72" y="209"/>
                  </a:cubicBezTo>
                  <a:cubicBezTo>
                    <a:pt x="72" y="208"/>
                    <a:pt x="72" y="207"/>
                    <a:pt x="73" y="207"/>
                  </a:cubicBezTo>
                  <a:cubicBezTo>
                    <a:pt x="103" y="182"/>
                    <a:pt x="122" y="145"/>
                    <a:pt x="122" y="104"/>
                  </a:cubicBezTo>
                  <a:cubicBezTo>
                    <a:pt x="122" y="64"/>
                    <a:pt x="103" y="27"/>
                    <a:pt x="73" y="2"/>
                  </a:cubicBezTo>
                  <a:cubicBezTo>
                    <a:pt x="72" y="2"/>
                    <a:pt x="72" y="1"/>
                    <a:pt x="71" y="1"/>
                  </a:cubicBezTo>
                  <a:cubicBezTo>
                    <a:pt x="71" y="0"/>
                    <a:pt x="70" y="0"/>
                    <a:pt x="70" y="0"/>
                  </a:cubicBezTo>
                  <a:cubicBezTo>
                    <a:pt x="53" y="0"/>
                    <a:pt x="53" y="0"/>
                    <a:pt x="53" y="0"/>
                  </a:cubicBezTo>
                  <a:cubicBezTo>
                    <a:pt x="52" y="0"/>
                    <a:pt x="51" y="0"/>
                    <a:pt x="51" y="1"/>
                  </a:cubicBezTo>
                  <a:cubicBezTo>
                    <a:pt x="50" y="1"/>
                    <a:pt x="50" y="2"/>
                    <a:pt x="50" y="2"/>
                  </a:cubicBezTo>
                  <a:cubicBezTo>
                    <a:pt x="19" y="27"/>
                    <a:pt x="0" y="64"/>
                    <a:pt x="0" y="104"/>
                  </a:cubicBezTo>
                  <a:cubicBezTo>
                    <a:pt x="0" y="145"/>
                    <a:pt x="19" y="182"/>
                    <a:pt x="50" y="207"/>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22" name="Google Shape;522;p13"/>
            <p:cNvSpPr/>
            <p:nvPr/>
          </p:nvSpPr>
          <p:spPr>
            <a:xfrm>
              <a:off x="3076974" y="1846943"/>
              <a:ext cx="122100" cy="19800"/>
            </a:xfrm>
            <a:prstGeom prst="rect">
              <a:avLst/>
            </a:prstGeom>
            <a:solidFill>
              <a:srgbClr val="F0463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23" name="Google Shape;523;p13"/>
            <p:cNvSpPr/>
            <p:nvPr/>
          </p:nvSpPr>
          <p:spPr>
            <a:xfrm>
              <a:off x="3076974" y="1846943"/>
              <a:ext cx="122100" cy="198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24" name="Google Shape;524;p13"/>
            <p:cNvSpPr/>
            <p:nvPr/>
          </p:nvSpPr>
          <p:spPr>
            <a:xfrm>
              <a:off x="3062790" y="1838432"/>
              <a:ext cx="144600" cy="171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25" name="Google Shape;525;p13"/>
            <p:cNvSpPr/>
            <p:nvPr/>
          </p:nvSpPr>
          <p:spPr>
            <a:xfrm>
              <a:off x="3093995" y="2096595"/>
              <a:ext cx="85200" cy="138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26" name="Google Shape;526;p13"/>
            <p:cNvSpPr/>
            <p:nvPr/>
          </p:nvSpPr>
          <p:spPr>
            <a:xfrm>
              <a:off x="3088321" y="2090921"/>
              <a:ext cx="96600" cy="114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27" name="Google Shape;527;p13"/>
            <p:cNvSpPr/>
            <p:nvPr/>
          </p:nvSpPr>
          <p:spPr>
            <a:xfrm>
              <a:off x="309399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28" name="Google Shape;528;p13"/>
            <p:cNvSpPr/>
            <p:nvPr/>
          </p:nvSpPr>
          <p:spPr>
            <a:xfrm>
              <a:off x="310250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29" name="Google Shape;529;p13"/>
            <p:cNvSpPr/>
            <p:nvPr/>
          </p:nvSpPr>
          <p:spPr>
            <a:xfrm>
              <a:off x="3111016"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30" name="Google Shape;530;p13"/>
            <p:cNvSpPr/>
            <p:nvPr/>
          </p:nvSpPr>
          <p:spPr>
            <a:xfrm>
              <a:off x="3119526"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31" name="Google Shape;531;p13"/>
            <p:cNvSpPr/>
            <p:nvPr/>
          </p:nvSpPr>
          <p:spPr>
            <a:xfrm>
              <a:off x="3125200"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32" name="Google Shape;532;p13"/>
            <p:cNvSpPr/>
            <p:nvPr/>
          </p:nvSpPr>
          <p:spPr>
            <a:xfrm>
              <a:off x="3133710"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33" name="Google Shape;533;p13"/>
            <p:cNvSpPr/>
            <p:nvPr/>
          </p:nvSpPr>
          <p:spPr>
            <a:xfrm>
              <a:off x="3142220"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34" name="Google Shape;534;p13"/>
            <p:cNvSpPr/>
            <p:nvPr/>
          </p:nvSpPr>
          <p:spPr>
            <a:xfrm>
              <a:off x="3150731"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35" name="Google Shape;535;p13"/>
            <p:cNvSpPr/>
            <p:nvPr/>
          </p:nvSpPr>
          <p:spPr>
            <a:xfrm>
              <a:off x="3159241"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36" name="Google Shape;536;p13"/>
            <p:cNvSpPr/>
            <p:nvPr/>
          </p:nvSpPr>
          <p:spPr>
            <a:xfrm>
              <a:off x="316491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37" name="Google Shape;537;p13"/>
            <p:cNvSpPr/>
            <p:nvPr/>
          </p:nvSpPr>
          <p:spPr>
            <a:xfrm>
              <a:off x="317342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38" name="Google Shape;538;p13"/>
            <p:cNvSpPr/>
            <p:nvPr/>
          </p:nvSpPr>
          <p:spPr>
            <a:xfrm>
              <a:off x="3093995" y="2110779"/>
              <a:ext cx="85200" cy="60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539" name="Google Shape;539;p13"/>
          <p:cNvGrpSpPr/>
          <p:nvPr/>
        </p:nvGrpSpPr>
        <p:grpSpPr>
          <a:xfrm>
            <a:off x="8511865" y="2116026"/>
            <a:ext cx="1031256" cy="1504764"/>
            <a:chOff x="2712001" y="2082563"/>
            <a:chExt cx="252412" cy="368300"/>
          </a:xfrm>
        </p:grpSpPr>
        <p:sp>
          <p:nvSpPr>
            <p:cNvPr id="540" name="Google Shape;540;p13"/>
            <p:cNvSpPr/>
            <p:nvPr/>
          </p:nvSpPr>
          <p:spPr>
            <a:xfrm>
              <a:off x="2832651" y="2349263"/>
              <a:ext cx="9600" cy="237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41" name="Google Shape;541;p13"/>
            <p:cNvSpPr/>
            <p:nvPr/>
          </p:nvSpPr>
          <p:spPr>
            <a:xfrm>
              <a:off x="2813601" y="2373076"/>
              <a:ext cx="28575" cy="68263"/>
            </a:xfrm>
            <a:custGeom>
              <a:avLst/>
              <a:gdLst/>
              <a:ahLst/>
              <a:cxnLst/>
              <a:rect l="l" t="t" r="r" b="b"/>
              <a:pathLst>
                <a:path w="18" h="43" extrusionOk="0">
                  <a:moveTo>
                    <a:pt x="11" y="43"/>
                  </a:moveTo>
                  <a:lnTo>
                    <a:pt x="0" y="40"/>
                  </a:lnTo>
                  <a:lnTo>
                    <a:pt x="11" y="1"/>
                  </a:lnTo>
                  <a:lnTo>
                    <a:pt x="18" y="0"/>
                  </a:lnTo>
                  <a:lnTo>
                    <a:pt x="11"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42" name="Google Shape;542;p13"/>
            <p:cNvSpPr/>
            <p:nvPr/>
          </p:nvSpPr>
          <p:spPr>
            <a:xfrm>
              <a:off x="2835826" y="2373076"/>
              <a:ext cx="22225" cy="68263"/>
            </a:xfrm>
            <a:custGeom>
              <a:avLst/>
              <a:gdLst/>
              <a:ahLst/>
              <a:cxnLst/>
              <a:rect l="l" t="t" r="r" b="b"/>
              <a:pathLst>
                <a:path w="14" h="43" extrusionOk="0">
                  <a:moveTo>
                    <a:pt x="7" y="43"/>
                  </a:moveTo>
                  <a:lnTo>
                    <a:pt x="14" y="40"/>
                  </a:lnTo>
                  <a:lnTo>
                    <a:pt x="5" y="0"/>
                  </a:lnTo>
                  <a:lnTo>
                    <a:pt x="0" y="1"/>
                  </a:lnTo>
                  <a:lnTo>
                    <a:pt x="7"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43" name="Google Shape;543;p13"/>
            <p:cNvSpPr/>
            <p:nvPr/>
          </p:nvSpPr>
          <p:spPr>
            <a:xfrm>
              <a:off x="2827888" y="2373076"/>
              <a:ext cx="15875" cy="77788"/>
            </a:xfrm>
            <a:custGeom>
              <a:avLst/>
              <a:gdLst/>
              <a:ahLst/>
              <a:cxnLst/>
              <a:rect l="l" t="t" r="r" b="b"/>
              <a:pathLst>
                <a:path w="10" h="49" extrusionOk="0">
                  <a:moveTo>
                    <a:pt x="0" y="49"/>
                  </a:moveTo>
                  <a:lnTo>
                    <a:pt x="10" y="49"/>
                  </a:lnTo>
                  <a:lnTo>
                    <a:pt x="8" y="0"/>
                  </a:lnTo>
                  <a:lnTo>
                    <a:pt x="5" y="0"/>
                  </a:lnTo>
                  <a:lnTo>
                    <a:pt x="0" y="49"/>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44" name="Google Shape;544;p13"/>
            <p:cNvSpPr/>
            <p:nvPr/>
          </p:nvSpPr>
          <p:spPr>
            <a:xfrm>
              <a:off x="2831063" y="2082563"/>
              <a:ext cx="12600" cy="318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45" name="Google Shape;545;p13"/>
            <p:cNvSpPr/>
            <p:nvPr/>
          </p:nvSpPr>
          <p:spPr>
            <a:xfrm>
              <a:off x="2829476" y="2363551"/>
              <a:ext cx="17400" cy="192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46" name="Google Shape;546;p13"/>
            <p:cNvSpPr/>
            <p:nvPr/>
          </p:nvSpPr>
          <p:spPr>
            <a:xfrm>
              <a:off x="2712001" y="2123838"/>
              <a:ext cx="252412" cy="212725"/>
            </a:xfrm>
            <a:custGeom>
              <a:avLst/>
              <a:gdLst/>
              <a:ahLst/>
              <a:cxnLst/>
              <a:rect l="l" t="t" r="r" b="b"/>
              <a:pathLst>
                <a:path w="388" h="327" extrusionOk="0">
                  <a:moveTo>
                    <a:pt x="260" y="0"/>
                  </a:moveTo>
                  <a:cubicBezTo>
                    <a:pt x="194" y="0"/>
                    <a:pt x="194" y="0"/>
                    <a:pt x="194" y="0"/>
                  </a:cubicBezTo>
                  <a:cubicBezTo>
                    <a:pt x="129" y="0"/>
                    <a:pt x="129" y="0"/>
                    <a:pt x="129" y="0"/>
                  </a:cubicBezTo>
                  <a:cubicBezTo>
                    <a:pt x="129" y="0"/>
                    <a:pt x="0" y="19"/>
                    <a:pt x="35" y="127"/>
                  </a:cubicBezTo>
                  <a:cubicBezTo>
                    <a:pt x="70" y="236"/>
                    <a:pt x="137" y="327"/>
                    <a:pt x="137" y="327"/>
                  </a:cubicBezTo>
                  <a:cubicBezTo>
                    <a:pt x="194" y="327"/>
                    <a:pt x="194" y="327"/>
                    <a:pt x="194" y="327"/>
                  </a:cubicBezTo>
                  <a:cubicBezTo>
                    <a:pt x="252" y="327"/>
                    <a:pt x="252" y="327"/>
                    <a:pt x="252" y="327"/>
                  </a:cubicBezTo>
                  <a:cubicBezTo>
                    <a:pt x="252" y="327"/>
                    <a:pt x="318" y="236"/>
                    <a:pt x="353" y="127"/>
                  </a:cubicBezTo>
                  <a:cubicBezTo>
                    <a:pt x="388" y="19"/>
                    <a:pt x="260" y="0"/>
                    <a:pt x="260" y="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47" name="Google Shape;547;p13"/>
            <p:cNvSpPr/>
            <p:nvPr/>
          </p:nvSpPr>
          <p:spPr>
            <a:xfrm>
              <a:off x="2861226" y="2123838"/>
              <a:ext cx="84138" cy="212725"/>
            </a:xfrm>
            <a:custGeom>
              <a:avLst/>
              <a:gdLst/>
              <a:ahLst/>
              <a:cxnLst/>
              <a:rect l="l" t="t" r="r" b="b"/>
              <a:pathLst>
                <a:path w="130" h="327" extrusionOk="0">
                  <a:moveTo>
                    <a:pt x="21" y="0"/>
                  </a:moveTo>
                  <a:cubicBezTo>
                    <a:pt x="5" y="0"/>
                    <a:pt x="5" y="0"/>
                    <a:pt x="5" y="0"/>
                  </a:cubicBezTo>
                  <a:cubicBezTo>
                    <a:pt x="5" y="0"/>
                    <a:pt x="82" y="19"/>
                    <a:pt x="61" y="127"/>
                  </a:cubicBezTo>
                  <a:cubicBezTo>
                    <a:pt x="40" y="236"/>
                    <a:pt x="0" y="327"/>
                    <a:pt x="0" y="327"/>
                  </a:cubicBezTo>
                  <a:cubicBezTo>
                    <a:pt x="14" y="327"/>
                    <a:pt x="14" y="327"/>
                    <a:pt x="14" y="327"/>
                  </a:cubicBezTo>
                  <a:cubicBezTo>
                    <a:pt x="14" y="327"/>
                    <a:pt x="71" y="236"/>
                    <a:pt x="100" y="127"/>
                  </a:cubicBezTo>
                  <a:cubicBezTo>
                    <a:pt x="130" y="19"/>
                    <a:pt x="21" y="0"/>
                    <a:pt x="21"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48" name="Google Shape;548;p13"/>
            <p:cNvSpPr/>
            <p:nvPr/>
          </p:nvSpPr>
          <p:spPr>
            <a:xfrm>
              <a:off x="2731050" y="2123838"/>
              <a:ext cx="84137" cy="212725"/>
            </a:xfrm>
            <a:custGeom>
              <a:avLst/>
              <a:gdLst/>
              <a:ahLst/>
              <a:cxnLst/>
              <a:rect l="l" t="t" r="r" b="b"/>
              <a:pathLst>
                <a:path w="131" h="327" extrusionOk="0">
                  <a:moveTo>
                    <a:pt x="126" y="0"/>
                  </a:moveTo>
                  <a:cubicBezTo>
                    <a:pt x="109" y="0"/>
                    <a:pt x="109" y="0"/>
                    <a:pt x="109" y="0"/>
                  </a:cubicBezTo>
                  <a:cubicBezTo>
                    <a:pt x="109" y="0"/>
                    <a:pt x="0" y="19"/>
                    <a:pt x="30" y="127"/>
                  </a:cubicBezTo>
                  <a:cubicBezTo>
                    <a:pt x="60" y="236"/>
                    <a:pt x="116" y="327"/>
                    <a:pt x="116" y="327"/>
                  </a:cubicBezTo>
                  <a:cubicBezTo>
                    <a:pt x="131" y="327"/>
                    <a:pt x="131" y="327"/>
                    <a:pt x="131" y="327"/>
                  </a:cubicBezTo>
                  <a:cubicBezTo>
                    <a:pt x="131" y="327"/>
                    <a:pt x="91" y="236"/>
                    <a:pt x="70" y="127"/>
                  </a:cubicBezTo>
                  <a:cubicBezTo>
                    <a:pt x="49" y="19"/>
                    <a:pt x="126" y="0"/>
                    <a:pt x="126"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49" name="Google Shape;549;p13"/>
            <p:cNvSpPr/>
            <p:nvPr/>
          </p:nvSpPr>
          <p:spPr>
            <a:xfrm>
              <a:off x="2846938" y="2123838"/>
              <a:ext cx="50800" cy="212725"/>
            </a:xfrm>
            <a:custGeom>
              <a:avLst/>
              <a:gdLst/>
              <a:ahLst/>
              <a:cxnLst/>
              <a:rect l="l" t="t" r="r" b="b"/>
              <a:pathLst>
                <a:path w="79" h="327" extrusionOk="0">
                  <a:moveTo>
                    <a:pt x="18" y="0"/>
                  </a:moveTo>
                  <a:cubicBezTo>
                    <a:pt x="2" y="0"/>
                    <a:pt x="2" y="0"/>
                    <a:pt x="2" y="0"/>
                  </a:cubicBezTo>
                  <a:cubicBezTo>
                    <a:pt x="2" y="0"/>
                    <a:pt x="30" y="19"/>
                    <a:pt x="23" y="127"/>
                  </a:cubicBezTo>
                  <a:cubicBezTo>
                    <a:pt x="15" y="236"/>
                    <a:pt x="0" y="327"/>
                    <a:pt x="0" y="327"/>
                  </a:cubicBezTo>
                  <a:cubicBezTo>
                    <a:pt x="14" y="327"/>
                    <a:pt x="14" y="327"/>
                    <a:pt x="14" y="327"/>
                  </a:cubicBezTo>
                  <a:cubicBezTo>
                    <a:pt x="14" y="327"/>
                    <a:pt x="46" y="236"/>
                    <a:pt x="62" y="127"/>
                  </a:cubicBezTo>
                  <a:cubicBezTo>
                    <a:pt x="79" y="19"/>
                    <a:pt x="18" y="0"/>
                    <a:pt x="18"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50" name="Google Shape;550;p13"/>
            <p:cNvSpPr/>
            <p:nvPr/>
          </p:nvSpPr>
          <p:spPr>
            <a:xfrm>
              <a:off x="2778676" y="2123838"/>
              <a:ext cx="50800" cy="212725"/>
            </a:xfrm>
            <a:custGeom>
              <a:avLst/>
              <a:gdLst/>
              <a:ahLst/>
              <a:cxnLst/>
              <a:rect l="l" t="t" r="r" b="b"/>
              <a:pathLst>
                <a:path w="78" h="327" extrusionOk="0">
                  <a:moveTo>
                    <a:pt x="77" y="0"/>
                  </a:moveTo>
                  <a:cubicBezTo>
                    <a:pt x="60" y="0"/>
                    <a:pt x="60" y="0"/>
                    <a:pt x="60" y="0"/>
                  </a:cubicBezTo>
                  <a:cubicBezTo>
                    <a:pt x="60" y="0"/>
                    <a:pt x="0" y="19"/>
                    <a:pt x="16" y="127"/>
                  </a:cubicBezTo>
                  <a:cubicBezTo>
                    <a:pt x="33" y="236"/>
                    <a:pt x="64" y="327"/>
                    <a:pt x="64" y="327"/>
                  </a:cubicBezTo>
                  <a:cubicBezTo>
                    <a:pt x="78" y="327"/>
                    <a:pt x="78" y="327"/>
                    <a:pt x="78" y="327"/>
                  </a:cubicBezTo>
                  <a:cubicBezTo>
                    <a:pt x="78" y="327"/>
                    <a:pt x="64" y="236"/>
                    <a:pt x="56" y="127"/>
                  </a:cubicBezTo>
                  <a:cubicBezTo>
                    <a:pt x="48" y="19"/>
                    <a:pt x="77" y="0"/>
                    <a:pt x="77"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51" name="Google Shape;551;p13"/>
            <p:cNvSpPr/>
            <p:nvPr/>
          </p:nvSpPr>
          <p:spPr>
            <a:xfrm>
              <a:off x="2823126" y="2123838"/>
              <a:ext cx="28575" cy="212725"/>
            </a:xfrm>
            <a:custGeom>
              <a:avLst/>
              <a:gdLst/>
              <a:ahLst/>
              <a:cxnLst/>
              <a:rect l="l" t="t" r="r" b="b"/>
              <a:pathLst>
                <a:path w="44" h="327" extrusionOk="0">
                  <a:moveTo>
                    <a:pt x="30" y="0"/>
                  </a:moveTo>
                  <a:cubicBezTo>
                    <a:pt x="22" y="0"/>
                    <a:pt x="22" y="0"/>
                    <a:pt x="22" y="0"/>
                  </a:cubicBezTo>
                  <a:cubicBezTo>
                    <a:pt x="15" y="0"/>
                    <a:pt x="15" y="0"/>
                    <a:pt x="15" y="0"/>
                  </a:cubicBezTo>
                  <a:cubicBezTo>
                    <a:pt x="15" y="0"/>
                    <a:pt x="0" y="19"/>
                    <a:pt x="4" y="127"/>
                  </a:cubicBezTo>
                  <a:cubicBezTo>
                    <a:pt x="8" y="236"/>
                    <a:pt x="16" y="327"/>
                    <a:pt x="16" y="327"/>
                  </a:cubicBezTo>
                  <a:cubicBezTo>
                    <a:pt x="22" y="327"/>
                    <a:pt x="22" y="327"/>
                    <a:pt x="22" y="327"/>
                  </a:cubicBezTo>
                  <a:cubicBezTo>
                    <a:pt x="29" y="327"/>
                    <a:pt x="29" y="327"/>
                    <a:pt x="29" y="327"/>
                  </a:cubicBezTo>
                  <a:cubicBezTo>
                    <a:pt x="29" y="327"/>
                    <a:pt x="36" y="236"/>
                    <a:pt x="40" y="127"/>
                  </a:cubicBezTo>
                  <a:cubicBezTo>
                    <a:pt x="44" y="19"/>
                    <a:pt x="30" y="0"/>
                    <a:pt x="30"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52" name="Google Shape;552;p13"/>
            <p:cNvSpPr/>
            <p:nvPr/>
          </p:nvSpPr>
          <p:spPr>
            <a:xfrm>
              <a:off x="2799313" y="2336563"/>
              <a:ext cx="762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53" name="Google Shape;553;p13"/>
            <p:cNvSpPr/>
            <p:nvPr/>
          </p:nvSpPr>
          <p:spPr>
            <a:xfrm>
              <a:off x="2791376" y="2111138"/>
              <a:ext cx="936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cxnSp>
        <p:nvCxnSpPr>
          <p:cNvPr id="554" name="Google Shape;554;p13"/>
          <p:cNvCxnSpPr>
            <a:stCxn id="517" idx="0"/>
          </p:cNvCxnSpPr>
          <p:nvPr/>
        </p:nvCxnSpPr>
        <p:spPr>
          <a:xfrm rot="10800000">
            <a:off x="200917" y="-94075"/>
            <a:ext cx="0" cy="1111800"/>
          </a:xfrm>
          <a:prstGeom prst="straightConnector1">
            <a:avLst/>
          </a:prstGeom>
          <a:noFill/>
          <a:ln w="19050" cap="flat" cmpd="sng">
            <a:solidFill>
              <a:schemeClr val="accent2"/>
            </a:solidFill>
            <a:prstDash val="solid"/>
            <a:round/>
            <a:headEnd type="none" w="med" len="med"/>
            <a:tailEnd type="none" w="med" len="med"/>
          </a:ln>
        </p:spPr>
      </p:cxnSp>
      <p:cxnSp>
        <p:nvCxnSpPr>
          <p:cNvPr id="555" name="Google Shape;555;p13"/>
          <p:cNvCxnSpPr>
            <a:stCxn id="544" idx="0"/>
          </p:cNvCxnSpPr>
          <p:nvPr/>
        </p:nvCxnSpPr>
        <p:spPr>
          <a:xfrm rot="10800000">
            <a:off x="9024046" y="-136674"/>
            <a:ext cx="0" cy="2252700"/>
          </a:xfrm>
          <a:prstGeom prst="straightConnector1">
            <a:avLst/>
          </a:prstGeom>
          <a:noFill/>
          <a:ln w="19050" cap="flat" cmpd="sng">
            <a:solidFill>
              <a:schemeClr val="accent2"/>
            </a:solidFill>
            <a:prstDash val="solid"/>
            <a:round/>
            <a:headEnd type="none" w="med" len="med"/>
            <a:tailEnd type="none" w="med" len="med"/>
          </a:ln>
        </p:spPr>
      </p:cxnSp>
      <p:grpSp>
        <p:nvGrpSpPr>
          <p:cNvPr id="556" name="Google Shape;556;p13"/>
          <p:cNvGrpSpPr/>
          <p:nvPr/>
        </p:nvGrpSpPr>
        <p:grpSpPr>
          <a:xfrm>
            <a:off x="8463963" y="1017725"/>
            <a:ext cx="640937" cy="896362"/>
            <a:chOff x="2983359" y="1767508"/>
            <a:chExt cx="306375" cy="428471"/>
          </a:xfrm>
        </p:grpSpPr>
        <p:sp>
          <p:nvSpPr>
            <p:cNvPr id="557" name="Google Shape;557;p13"/>
            <p:cNvSpPr/>
            <p:nvPr/>
          </p:nvSpPr>
          <p:spPr>
            <a:xfrm>
              <a:off x="3108179" y="1855453"/>
              <a:ext cx="56736" cy="243978"/>
            </a:xfrm>
            <a:custGeom>
              <a:avLst/>
              <a:gdLst/>
              <a:ahLst/>
              <a:cxnLst/>
              <a:rect l="l" t="t" r="r" b="b"/>
              <a:pathLst>
                <a:path w="51" h="209" extrusionOk="0">
                  <a:moveTo>
                    <a:pt x="20" y="209"/>
                  </a:moveTo>
                  <a:cubicBezTo>
                    <a:pt x="30" y="209"/>
                    <a:pt x="30" y="209"/>
                    <a:pt x="30" y="209"/>
                  </a:cubicBezTo>
                  <a:cubicBezTo>
                    <a:pt x="30" y="208"/>
                    <a:pt x="31" y="208"/>
                    <a:pt x="31" y="208"/>
                  </a:cubicBezTo>
                  <a:cubicBezTo>
                    <a:pt x="44" y="176"/>
                    <a:pt x="51" y="141"/>
                    <a:pt x="51" y="104"/>
                  </a:cubicBezTo>
                  <a:cubicBezTo>
                    <a:pt x="51" y="68"/>
                    <a:pt x="44" y="33"/>
                    <a:pt x="31" y="1"/>
                  </a:cubicBezTo>
                  <a:cubicBezTo>
                    <a:pt x="31" y="0"/>
                    <a:pt x="29" y="0"/>
                    <a:pt x="28" y="0"/>
                  </a:cubicBezTo>
                  <a:cubicBezTo>
                    <a:pt x="22" y="0"/>
                    <a:pt x="22" y="0"/>
                    <a:pt x="22" y="0"/>
                  </a:cubicBezTo>
                  <a:cubicBezTo>
                    <a:pt x="20" y="0"/>
                    <a:pt x="20" y="0"/>
                    <a:pt x="20" y="1"/>
                  </a:cubicBezTo>
                  <a:cubicBezTo>
                    <a:pt x="7" y="33"/>
                    <a:pt x="0" y="68"/>
                    <a:pt x="0" y="104"/>
                  </a:cubicBezTo>
                  <a:cubicBezTo>
                    <a:pt x="0" y="141"/>
                    <a:pt x="6" y="176"/>
                    <a:pt x="19" y="208"/>
                  </a:cubicBezTo>
                  <a:lnTo>
                    <a:pt x="20" y="209"/>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58" name="Google Shape;558;p13"/>
            <p:cNvSpPr/>
            <p:nvPr/>
          </p:nvSpPr>
          <p:spPr>
            <a:xfrm>
              <a:off x="3023075" y="1858290"/>
              <a:ext cx="99288" cy="238304"/>
            </a:xfrm>
            <a:custGeom>
              <a:avLst/>
              <a:gdLst/>
              <a:ahLst/>
              <a:cxnLst/>
              <a:rect l="l" t="t" r="r" b="b"/>
              <a:pathLst>
                <a:path w="85" h="205" extrusionOk="0">
                  <a:moveTo>
                    <a:pt x="0" y="102"/>
                  </a:moveTo>
                  <a:cubicBezTo>
                    <a:pt x="0" y="151"/>
                    <a:pt x="36" y="193"/>
                    <a:pt x="85" y="205"/>
                  </a:cubicBezTo>
                  <a:cubicBezTo>
                    <a:pt x="54" y="180"/>
                    <a:pt x="35" y="143"/>
                    <a:pt x="35" y="102"/>
                  </a:cubicBezTo>
                  <a:cubicBezTo>
                    <a:pt x="35" y="62"/>
                    <a:pt x="54" y="25"/>
                    <a:pt x="85" y="0"/>
                  </a:cubicBezTo>
                  <a:cubicBezTo>
                    <a:pt x="36" y="12"/>
                    <a:pt x="0" y="53"/>
                    <a:pt x="0" y="102"/>
                  </a:cubicBezTo>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59" name="Google Shape;559;p13"/>
            <p:cNvSpPr/>
            <p:nvPr/>
          </p:nvSpPr>
          <p:spPr>
            <a:xfrm>
              <a:off x="3150731" y="1858290"/>
              <a:ext cx="96451" cy="238304"/>
            </a:xfrm>
            <a:custGeom>
              <a:avLst/>
              <a:gdLst/>
              <a:ahLst/>
              <a:cxnLst/>
              <a:rect l="l" t="t" r="r" b="b"/>
              <a:pathLst>
                <a:path w="84" h="205" extrusionOk="0">
                  <a:moveTo>
                    <a:pt x="84" y="102"/>
                  </a:moveTo>
                  <a:cubicBezTo>
                    <a:pt x="84" y="53"/>
                    <a:pt x="48" y="12"/>
                    <a:pt x="0" y="0"/>
                  </a:cubicBezTo>
                  <a:cubicBezTo>
                    <a:pt x="30" y="25"/>
                    <a:pt x="49" y="62"/>
                    <a:pt x="49" y="102"/>
                  </a:cubicBezTo>
                  <a:cubicBezTo>
                    <a:pt x="49" y="143"/>
                    <a:pt x="30" y="180"/>
                    <a:pt x="0" y="205"/>
                  </a:cubicBezTo>
                  <a:cubicBezTo>
                    <a:pt x="48" y="193"/>
                    <a:pt x="84" y="151"/>
                    <a:pt x="84" y="10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60" name="Google Shape;560;p13"/>
            <p:cNvSpPr/>
            <p:nvPr/>
          </p:nvSpPr>
          <p:spPr>
            <a:xfrm>
              <a:off x="3125200" y="1767508"/>
              <a:ext cx="19800" cy="741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61" name="Google Shape;561;p13"/>
            <p:cNvSpPr/>
            <p:nvPr/>
          </p:nvSpPr>
          <p:spPr>
            <a:xfrm>
              <a:off x="3108179" y="1812899"/>
              <a:ext cx="56700" cy="540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62" name="Google Shape;562;p13"/>
            <p:cNvSpPr/>
            <p:nvPr/>
          </p:nvSpPr>
          <p:spPr>
            <a:xfrm>
              <a:off x="2983359" y="1855453"/>
              <a:ext cx="141840" cy="243978"/>
            </a:xfrm>
            <a:custGeom>
              <a:avLst/>
              <a:gdLst/>
              <a:ahLst/>
              <a:cxnLst/>
              <a:rect l="l" t="t" r="r" b="b"/>
              <a:pathLst>
                <a:path w="122" h="209" extrusionOk="0">
                  <a:moveTo>
                    <a:pt x="122" y="209"/>
                  </a:moveTo>
                  <a:cubicBezTo>
                    <a:pt x="121" y="208"/>
                    <a:pt x="120" y="207"/>
                    <a:pt x="120" y="207"/>
                  </a:cubicBezTo>
                  <a:cubicBezTo>
                    <a:pt x="71" y="195"/>
                    <a:pt x="35" y="153"/>
                    <a:pt x="35" y="104"/>
                  </a:cubicBezTo>
                  <a:cubicBezTo>
                    <a:pt x="35" y="55"/>
                    <a:pt x="71" y="14"/>
                    <a:pt x="120" y="2"/>
                  </a:cubicBezTo>
                  <a:cubicBezTo>
                    <a:pt x="120" y="1"/>
                    <a:pt x="121" y="1"/>
                    <a:pt x="122" y="0"/>
                  </a:cubicBezTo>
                  <a:cubicBezTo>
                    <a:pt x="119" y="0"/>
                    <a:pt x="119" y="0"/>
                    <a:pt x="119" y="0"/>
                  </a:cubicBezTo>
                  <a:cubicBezTo>
                    <a:pt x="51" y="8"/>
                    <a:pt x="0" y="52"/>
                    <a:pt x="0" y="104"/>
                  </a:cubicBezTo>
                  <a:cubicBezTo>
                    <a:pt x="0" y="156"/>
                    <a:pt x="50" y="200"/>
                    <a:pt x="116" y="209"/>
                  </a:cubicBezTo>
                  <a:cubicBezTo>
                    <a:pt x="122" y="209"/>
                    <a:pt x="122" y="209"/>
                    <a:pt x="122" y="209"/>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63" name="Google Shape;563;p13"/>
            <p:cNvSpPr/>
            <p:nvPr/>
          </p:nvSpPr>
          <p:spPr>
            <a:xfrm>
              <a:off x="3145057" y="1855453"/>
              <a:ext cx="144677" cy="243978"/>
            </a:xfrm>
            <a:custGeom>
              <a:avLst/>
              <a:gdLst/>
              <a:ahLst/>
              <a:cxnLst/>
              <a:rect l="l" t="t" r="r" b="b"/>
              <a:pathLst>
                <a:path w="123" h="209" extrusionOk="0">
                  <a:moveTo>
                    <a:pt x="3" y="0"/>
                  </a:moveTo>
                  <a:cubicBezTo>
                    <a:pt x="0" y="0"/>
                    <a:pt x="0" y="0"/>
                    <a:pt x="0" y="0"/>
                  </a:cubicBezTo>
                  <a:cubicBezTo>
                    <a:pt x="1" y="1"/>
                    <a:pt x="2" y="1"/>
                    <a:pt x="3" y="2"/>
                  </a:cubicBezTo>
                  <a:cubicBezTo>
                    <a:pt x="51" y="14"/>
                    <a:pt x="87" y="55"/>
                    <a:pt x="87" y="104"/>
                  </a:cubicBezTo>
                  <a:cubicBezTo>
                    <a:pt x="87" y="153"/>
                    <a:pt x="51" y="195"/>
                    <a:pt x="3" y="207"/>
                  </a:cubicBezTo>
                  <a:cubicBezTo>
                    <a:pt x="2" y="207"/>
                    <a:pt x="1" y="208"/>
                    <a:pt x="0" y="209"/>
                  </a:cubicBezTo>
                  <a:cubicBezTo>
                    <a:pt x="6" y="209"/>
                    <a:pt x="6" y="209"/>
                    <a:pt x="6" y="209"/>
                  </a:cubicBezTo>
                  <a:cubicBezTo>
                    <a:pt x="72" y="200"/>
                    <a:pt x="123" y="156"/>
                    <a:pt x="123" y="104"/>
                  </a:cubicBezTo>
                  <a:cubicBezTo>
                    <a:pt x="123" y="52"/>
                    <a:pt x="71" y="8"/>
                    <a:pt x="3"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64" name="Google Shape;564;p13"/>
            <p:cNvSpPr/>
            <p:nvPr/>
          </p:nvSpPr>
          <p:spPr>
            <a:xfrm>
              <a:off x="3065627" y="1855453"/>
              <a:ext cx="141840" cy="243978"/>
            </a:xfrm>
            <a:custGeom>
              <a:avLst/>
              <a:gdLst/>
              <a:ahLst/>
              <a:cxnLst/>
              <a:rect l="l" t="t" r="r" b="b"/>
              <a:pathLst>
                <a:path w="122" h="209" extrusionOk="0">
                  <a:moveTo>
                    <a:pt x="50" y="207"/>
                  </a:moveTo>
                  <a:cubicBezTo>
                    <a:pt x="50" y="207"/>
                    <a:pt x="51" y="208"/>
                    <a:pt x="51" y="209"/>
                  </a:cubicBezTo>
                  <a:cubicBezTo>
                    <a:pt x="59" y="209"/>
                    <a:pt x="59" y="209"/>
                    <a:pt x="59" y="209"/>
                  </a:cubicBezTo>
                  <a:cubicBezTo>
                    <a:pt x="58" y="209"/>
                    <a:pt x="57" y="208"/>
                    <a:pt x="56" y="208"/>
                  </a:cubicBezTo>
                  <a:cubicBezTo>
                    <a:pt x="56" y="208"/>
                    <a:pt x="56" y="208"/>
                    <a:pt x="56" y="208"/>
                  </a:cubicBezTo>
                  <a:cubicBezTo>
                    <a:pt x="43" y="176"/>
                    <a:pt x="36" y="141"/>
                    <a:pt x="36" y="104"/>
                  </a:cubicBezTo>
                  <a:cubicBezTo>
                    <a:pt x="36" y="68"/>
                    <a:pt x="43" y="33"/>
                    <a:pt x="56" y="1"/>
                  </a:cubicBezTo>
                  <a:cubicBezTo>
                    <a:pt x="56" y="1"/>
                    <a:pt x="56" y="1"/>
                    <a:pt x="56" y="1"/>
                  </a:cubicBezTo>
                  <a:cubicBezTo>
                    <a:pt x="57" y="0"/>
                    <a:pt x="59" y="0"/>
                    <a:pt x="61" y="0"/>
                  </a:cubicBezTo>
                  <a:cubicBezTo>
                    <a:pt x="62" y="0"/>
                    <a:pt x="62" y="0"/>
                    <a:pt x="62" y="0"/>
                  </a:cubicBezTo>
                  <a:cubicBezTo>
                    <a:pt x="63" y="0"/>
                    <a:pt x="64" y="0"/>
                    <a:pt x="65" y="0"/>
                  </a:cubicBezTo>
                  <a:cubicBezTo>
                    <a:pt x="66" y="1"/>
                    <a:pt x="66" y="1"/>
                    <a:pt x="67" y="1"/>
                  </a:cubicBezTo>
                  <a:cubicBezTo>
                    <a:pt x="80" y="33"/>
                    <a:pt x="87" y="68"/>
                    <a:pt x="87" y="104"/>
                  </a:cubicBezTo>
                  <a:cubicBezTo>
                    <a:pt x="87" y="141"/>
                    <a:pt x="80" y="176"/>
                    <a:pt x="67" y="208"/>
                  </a:cubicBezTo>
                  <a:cubicBezTo>
                    <a:pt x="66" y="208"/>
                    <a:pt x="66" y="208"/>
                    <a:pt x="65" y="208"/>
                  </a:cubicBezTo>
                  <a:cubicBezTo>
                    <a:pt x="65" y="208"/>
                    <a:pt x="64" y="209"/>
                    <a:pt x="63" y="209"/>
                  </a:cubicBezTo>
                  <a:cubicBezTo>
                    <a:pt x="72" y="209"/>
                    <a:pt x="72" y="209"/>
                    <a:pt x="72" y="209"/>
                  </a:cubicBezTo>
                  <a:cubicBezTo>
                    <a:pt x="72" y="208"/>
                    <a:pt x="72" y="207"/>
                    <a:pt x="73" y="207"/>
                  </a:cubicBezTo>
                  <a:cubicBezTo>
                    <a:pt x="103" y="182"/>
                    <a:pt x="122" y="145"/>
                    <a:pt x="122" y="104"/>
                  </a:cubicBezTo>
                  <a:cubicBezTo>
                    <a:pt x="122" y="64"/>
                    <a:pt x="103" y="27"/>
                    <a:pt x="73" y="2"/>
                  </a:cubicBezTo>
                  <a:cubicBezTo>
                    <a:pt x="72" y="2"/>
                    <a:pt x="72" y="1"/>
                    <a:pt x="71" y="1"/>
                  </a:cubicBezTo>
                  <a:cubicBezTo>
                    <a:pt x="71" y="0"/>
                    <a:pt x="70" y="0"/>
                    <a:pt x="70" y="0"/>
                  </a:cubicBezTo>
                  <a:cubicBezTo>
                    <a:pt x="53" y="0"/>
                    <a:pt x="53" y="0"/>
                    <a:pt x="53" y="0"/>
                  </a:cubicBezTo>
                  <a:cubicBezTo>
                    <a:pt x="52" y="0"/>
                    <a:pt x="51" y="0"/>
                    <a:pt x="51" y="1"/>
                  </a:cubicBezTo>
                  <a:cubicBezTo>
                    <a:pt x="50" y="1"/>
                    <a:pt x="50" y="2"/>
                    <a:pt x="50" y="2"/>
                  </a:cubicBezTo>
                  <a:cubicBezTo>
                    <a:pt x="19" y="27"/>
                    <a:pt x="0" y="64"/>
                    <a:pt x="0" y="104"/>
                  </a:cubicBezTo>
                  <a:cubicBezTo>
                    <a:pt x="0" y="145"/>
                    <a:pt x="19" y="182"/>
                    <a:pt x="50" y="207"/>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65" name="Google Shape;565;p13"/>
            <p:cNvSpPr/>
            <p:nvPr/>
          </p:nvSpPr>
          <p:spPr>
            <a:xfrm>
              <a:off x="3076974" y="1846943"/>
              <a:ext cx="122100" cy="19800"/>
            </a:xfrm>
            <a:prstGeom prst="rect">
              <a:avLst/>
            </a:prstGeom>
            <a:solidFill>
              <a:srgbClr val="F0463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66" name="Google Shape;566;p13"/>
            <p:cNvSpPr/>
            <p:nvPr/>
          </p:nvSpPr>
          <p:spPr>
            <a:xfrm>
              <a:off x="3076974" y="1846943"/>
              <a:ext cx="122100" cy="198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67" name="Google Shape;567;p13"/>
            <p:cNvSpPr/>
            <p:nvPr/>
          </p:nvSpPr>
          <p:spPr>
            <a:xfrm>
              <a:off x="3062790" y="1838432"/>
              <a:ext cx="144600" cy="171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68" name="Google Shape;568;p13"/>
            <p:cNvSpPr/>
            <p:nvPr/>
          </p:nvSpPr>
          <p:spPr>
            <a:xfrm>
              <a:off x="3093995" y="2096595"/>
              <a:ext cx="85200" cy="138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69" name="Google Shape;569;p13"/>
            <p:cNvSpPr/>
            <p:nvPr/>
          </p:nvSpPr>
          <p:spPr>
            <a:xfrm>
              <a:off x="3088321" y="2090921"/>
              <a:ext cx="96600" cy="114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70" name="Google Shape;570;p13"/>
            <p:cNvSpPr/>
            <p:nvPr/>
          </p:nvSpPr>
          <p:spPr>
            <a:xfrm>
              <a:off x="309399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71" name="Google Shape;571;p13"/>
            <p:cNvSpPr/>
            <p:nvPr/>
          </p:nvSpPr>
          <p:spPr>
            <a:xfrm>
              <a:off x="310250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72" name="Google Shape;572;p13"/>
            <p:cNvSpPr/>
            <p:nvPr/>
          </p:nvSpPr>
          <p:spPr>
            <a:xfrm>
              <a:off x="3111016"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73" name="Google Shape;573;p13"/>
            <p:cNvSpPr/>
            <p:nvPr/>
          </p:nvSpPr>
          <p:spPr>
            <a:xfrm>
              <a:off x="3119526"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74" name="Google Shape;574;p13"/>
            <p:cNvSpPr/>
            <p:nvPr/>
          </p:nvSpPr>
          <p:spPr>
            <a:xfrm>
              <a:off x="3125200"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75" name="Google Shape;575;p13"/>
            <p:cNvSpPr/>
            <p:nvPr/>
          </p:nvSpPr>
          <p:spPr>
            <a:xfrm>
              <a:off x="3133710"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76" name="Google Shape;576;p13"/>
            <p:cNvSpPr/>
            <p:nvPr/>
          </p:nvSpPr>
          <p:spPr>
            <a:xfrm>
              <a:off x="3142220"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77" name="Google Shape;577;p13"/>
            <p:cNvSpPr/>
            <p:nvPr/>
          </p:nvSpPr>
          <p:spPr>
            <a:xfrm>
              <a:off x="3150731"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78" name="Google Shape;578;p13"/>
            <p:cNvSpPr/>
            <p:nvPr/>
          </p:nvSpPr>
          <p:spPr>
            <a:xfrm>
              <a:off x="3159241"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79" name="Google Shape;579;p13"/>
            <p:cNvSpPr/>
            <p:nvPr/>
          </p:nvSpPr>
          <p:spPr>
            <a:xfrm>
              <a:off x="316491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80" name="Google Shape;580;p13"/>
            <p:cNvSpPr/>
            <p:nvPr/>
          </p:nvSpPr>
          <p:spPr>
            <a:xfrm>
              <a:off x="317342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81" name="Google Shape;581;p13"/>
            <p:cNvSpPr/>
            <p:nvPr/>
          </p:nvSpPr>
          <p:spPr>
            <a:xfrm>
              <a:off x="3093995" y="2110779"/>
              <a:ext cx="85200" cy="60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cxnSp>
        <p:nvCxnSpPr>
          <p:cNvPr id="582" name="Google Shape;582;p13"/>
          <p:cNvCxnSpPr>
            <a:stCxn id="560" idx="0"/>
          </p:cNvCxnSpPr>
          <p:nvPr/>
        </p:nvCxnSpPr>
        <p:spPr>
          <a:xfrm rot="10800000">
            <a:off x="8781403" y="-86875"/>
            <a:ext cx="0" cy="1104600"/>
          </a:xfrm>
          <a:prstGeom prst="straightConnector1">
            <a:avLst/>
          </a:prstGeom>
          <a:noFill/>
          <a:ln w="19050" cap="flat" cmpd="sng">
            <a:solidFill>
              <a:schemeClr val="accent2"/>
            </a:solidFill>
            <a:prstDash val="solid"/>
            <a:round/>
            <a:headEnd type="none" w="med" len="med"/>
            <a:tailEnd type="none" w="med" len="med"/>
          </a:ln>
        </p:spPr>
      </p:cxnSp>
      <p:sp>
        <p:nvSpPr>
          <p:cNvPr id="583" name="Google Shape;583;p13"/>
          <p:cNvSpPr/>
          <p:nvPr/>
        </p:nvSpPr>
        <p:spPr>
          <a:xfrm>
            <a:off x="8688588" y="4776424"/>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84" name="Google Shape;584;p13"/>
          <p:cNvSpPr/>
          <p:nvPr/>
        </p:nvSpPr>
        <p:spPr>
          <a:xfrm>
            <a:off x="227500" y="3095174"/>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85" name="Google Shape;585;p13"/>
          <p:cNvSpPr/>
          <p:nvPr/>
        </p:nvSpPr>
        <p:spPr>
          <a:xfrm>
            <a:off x="7976775" y="196072"/>
            <a:ext cx="151725" cy="151903"/>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86" name="Google Shape;586;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587" name="Google Shape;587;p13"/>
          <p:cNvSpPr txBox="1">
            <a:spLocks noGrp="1"/>
          </p:cNvSpPr>
          <p:nvPr>
            <p:ph type="subTitle" idx="1"/>
          </p:nvPr>
        </p:nvSpPr>
        <p:spPr>
          <a:xfrm>
            <a:off x="1289625" y="2189570"/>
            <a:ext cx="3024000" cy="62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588" name="Google Shape;588;p13"/>
          <p:cNvSpPr txBox="1">
            <a:spLocks noGrp="1"/>
          </p:cNvSpPr>
          <p:nvPr>
            <p:ph type="subTitle" idx="2"/>
          </p:nvPr>
        </p:nvSpPr>
        <p:spPr>
          <a:xfrm>
            <a:off x="4830368" y="2189570"/>
            <a:ext cx="3024000" cy="62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589" name="Google Shape;589;p13"/>
          <p:cNvSpPr txBox="1">
            <a:spLocks noGrp="1"/>
          </p:cNvSpPr>
          <p:nvPr>
            <p:ph type="subTitle" idx="3"/>
          </p:nvPr>
        </p:nvSpPr>
        <p:spPr>
          <a:xfrm>
            <a:off x="1289625" y="3850400"/>
            <a:ext cx="3024000" cy="62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590" name="Google Shape;590;p13"/>
          <p:cNvSpPr txBox="1">
            <a:spLocks noGrp="1"/>
          </p:cNvSpPr>
          <p:nvPr>
            <p:ph type="subTitle" idx="4"/>
          </p:nvPr>
        </p:nvSpPr>
        <p:spPr>
          <a:xfrm>
            <a:off x="4830368" y="3850400"/>
            <a:ext cx="3024000" cy="62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591" name="Google Shape;591;p13"/>
          <p:cNvSpPr txBox="1">
            <a:spLocks noGrp="1"/>
          </p:cNvSpPr>
          <p:nvPr>
            <p:ph type="title" idx="5" hasCustomPrompt="1"/>
          </p:nvPr>
        </p:nvSpPr>
        <p:spPr>
          <a:xfrm>
            <a:off x="2319825" y="1272200"/>
            <a:ext cx="9636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4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92" name="Google Shape;592;p13"/>
          <p:cNvSpPr txBox="1">
            <a:spLocks noGrp="1"/>
          </p:cNvSpPr>
          <p:nvPr>
            <p:ph type="title" idx="6" hasCustomPrompt="1"/>
          </p:nvPr>
        </p:nvSpPr>
        <p:spPr>
          <a:xfrm>
            <a:off x="2319825" y="2933038"/>
            <a:ext cx="9636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4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93" name="Google Shape;593;p13"/>
          <p:cNvSpPr txBox="1">
            <a:spLocks noGrp="1"/>
          </p:cNvSpPr>
          <p:nvPr>
            <p:ph type="title" idx="7" hasCustomPrompt="1"/>
          </p:nvPr>
        </p:nvSpPr>
        <p:spPr>
          <a:xfrm>
            <a:off x="5860568" y="1272200"/>
            <a:ext cx="9636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4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94" name="Google Shape;594;p13"/>
          <p:cNvSpPr txBox="1">
            <a:spLocks noGrp="1"/>
          </p:cNvSpPr>
          <p:nvPr>
            <p:ph type="title" idx="8" hasCustomPrompt="1"/>
          </p:nvPr>
        </p:nvSpPr>
        <p:spPr>
          <a:xfrm>
            <a:off x="5860568" y="2933038"/>
            <a:ext cx="9636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4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95" name="Google Shape;595;p13"/>
          <p:cNvSpPr txBox="1">
            <a:spLocks noGrp="1"/>
          </p:cNvSpPr>
          <p:nvPr>
            <p:ph type="subTitle" idx="9"/>
          </p:nvPr>
        </p:nvSpPr>
        <p:spPr>
          <a:xfrm>
            <a:off x="1289625" y="1843844"/>
            <a:ext cx="3024000" cy="483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Sawarabi Gothic" panose="020B0602000203020207" charset="-128"/>
              <a:buNone/>
              <a:defRPr sz="2400">
                <a:solidFill>
                  <a:schemeClr val="dk1"/>
                </a:solidFill>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1pPr>
            <a:lvl2pPr lvl="1"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2pPr>
            <a:lvl3pPr lvl="2"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3pPr>
            <a:lvl4pPr lvl="3"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4pPr>
            <a:lvl5pPr lvl="4"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5pPr>
            <a:lvl6pPr lvl="5"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6pPr>
            <a:lvl7pPr lvl="6"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7pPr>
            <a:lvl8pPr lvl="7"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8pPr>
            <a:lvl9pPr lvl="8"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9pPr>
          </a:lstStyle>
          <a:p/>
        </p:txBody>
      </p:sp>
      <p:sp>
        <p:nvSpPr>
          <p:cNvPr id="596" name="Google Shape;596;p13"/>
          <p:cNvSpPr txBox="1">
            <a:spLocks noGrp="1"/>
          </p:cNvSpPr>
          <p:nvPr>
            <p:ph type="subTitle" idx="13"/>
          </p:nvPr>
        </p:nvSpPr>
        <p:spPr>
          <a:xfrm>
            <a:off x="4830368" y="1843844"/>
            <a:ext cx="3024000" cy="483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Sawarabi Gothic" panose="020B0602000203020207" charset="-128"/>
              <a:buNone/>
              <a:defRPr sz="2400">
                <a:solidFill>
                  <a:schemeClr val="dk1"/>
                </a:solidFill>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1pPr>
            <a:lvl2pPr lvl="1"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2pPr>
            <a:lvl3pPr lvl="2"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3pPr>
            <a:lvl4pPr lvl="3"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4pPr>
            <a:lvl5pPr lvl="4"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5pPr>
            <a:lvl6pPr lvl="5"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6pPr>
            <a:lvl7pPr lvl="6"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7pPr>
            <a:lvl8pPr lvl="7"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8pPr>
            <a:lvl9pPr lvl="8"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9pPr>
          </a:lstStyle>
          <a:p/>
        </p:txBody>
      </p:sp>
      <p:sp>
        <p:nvSpPr>
          <p:cNvPr id="597" name="Google Shape;597;p13"/>
          <p:cNvSpPr txBox="1">
            <a:spLocks noGrp="1"/>
          </p:cNvSpPr>
          <p:nvPr>
            <p:ph type="subTitle" idx="14"/>
          </p:nvPr>
        </p:nvSpPr>
        <p:spPr>
          <a:xfrm>
            <a:off x="1289625" y="3504724"/>
            <a:ext cx="3024000" cy="483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Sawarabi Gothic" panose="020B0602000203020207" charset="-128"/>
              <a:buNone/>
              <a:defRPr sz="2400">
                <a:solidFill>
                  <a:schemeClr val="dk1"/>
                </a:solidFill>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1pPr>
            <a:lvl2pPr lvl="1"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2pPr>
            <a:lvl3pPr lvl="2"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3pPr>
            <a:lvl4pPr lvl="3"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4pPr>
            <a:lvl5pPr lvl="4"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5pPr>
            <a:lvl6pPr lvl="5"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6pPr>
            <a:lvl7pPr lvl="6"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7pPr>
            <a:lvl8pPr lvl="7"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8pPr>
            <a:lvl9pPr lvl="8"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9pPr>
          </a:lstStyle>
          <a:p/>
        </p:txBody>
      </p:sp>
      <p:sp>
        <p:nvSpPr>
          <p:cNvPr id="598" name="Google Shape;598;p13"/>
          <p:cNvSpPr txBox="1">
            <a:spLocks noGrp="1"/>
          </p:cNvSpPr>
          <p:nvPr>
            <p:ph type="subTitle" idx="15"/>
          </p:nvPr>
        </p:nvSpPr>
        <p:spPr>
          <a:xfrm>
            <a:off x="4830368" y="3504724"/>
            <a:ext cx="3024000" cy="483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Sawarabi Gothic" panose="020B0602000203020207" charset="-128"/>
              <a:buNone/>
              <a:defRPr sz="2400">
                <a:solidFill>
                  <a:schemeClr val="dk1"/>
                </a:solidFill>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1pPr>
            <a:lvl2pPr lvl="1"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2pPr>
            <a:lvl3pPr lvl="2"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3pPr>
            <a:lvl4pPr lvl="3"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4pPr>
            <a:lvl5pPr lvl="4"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5pPr>
            <a:lvl6pPr lvl="5"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6pPr>
            <a:lvl7pPr lvl="6"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7pPr>
            <a:lvl8pPr lvl="7"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8pPr>
            <a:lvl9pPr lvl="8"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599"/>
        <p:cNvGrpSpPr/>
        <p:nvPr/>
      </p:nvGrpSpPr>
      <p:grpSpPr>
        <a:xfrm>
          <a:off x="0" y="0"/>
          <a:ext cx="0" cy="0"/>
          <a:chOff x="0" y="0"/>
          <a:chExt cx="0" cy="0"/>
        </a:xfrm>
      </p:grpSpPr>
      <p:pic>
        <p:nvPicPr>
          <p:cNvPr id="600" name="Google Shape;600;p14"/>
          <p:cNvPicPr preferRelativeResize="0"/>
          <p:nvPr/>
        </p:nvPicPr>
        <p:blipFill>
          <a:blip r:embed="rId2">
            <a:alphaModFix amt="12000"/>
          </a:blip>
          <a:stretch>
            <a:fillRect/>
          </a:stretch>
        </p:blipFill>
        <p:spPr>
          <a:xfrm>
            <a:off x="0" y="12441"/>
            <a:ext cx="9144000" cy="5143460"/>
          </a:xfrm>
          <a:prstGeom prst="rect">
            <a:avLst/>
          </a:prstGeom>
          <a:noFill/>
          <a:ln>
            <a:noFill/>
          </a:ln>
        </p:spPr>
      </p:pic>
      <p:grpSp>
        <p:nvGrpSpPr>
          <p:cNvPr id="601" name="Google Shape;601;p14"/>
          <p:cNvGrpSpPr/>
          <p:nvPr/>
        </p:nvGrpSpPr>
        <p:grpSpPr>
          <a:xfrm rot="-1619677">
            <a:off x="7604970" y="4400832"/>
            <a:ext cx="1464594" cy="833774"/>
            <a:chOff x="2213401" y="1272925"/>
            <a:chExt cx="549276" cy="312737"/>
          </a:xfrm>
        </p:grpSpPr>
        <p:sp>
          <p:nvSpPr>
            <p:cNvPr id="602" name="Google Shape;602;p14"/>
            <p:cNvSpPr/>
            <p:nvPr/>
          </p:nvSpPr>
          <p:spPr>
            <a:xfrm>
              <a:off x="2361039" y="1461838"/>
              <a:ext cx="254000" cy="123825"/>
            </a:xfrm>
            <a:custGeom>
              <a:avLst/>
              <a:gdLst/>
              <a:ahLst/>
              <a:cxnLst/>
              <a:rect l="l" t="t" r="r" b="b"/>
              <a:pathLst>
                <a:path w="392" h="190" extrusionOk="0">
                  <a:moveTo>
                    <a:pt x="392" y="95"/>
                  </a:moveTo>
                  <a:cubicBezTo>
                    <a:pt x="384" y="84"/>
                    <a:pt x="375" y="74"/>
                    <a:pt x="366" y="65"/>
                  </a:cubicBezTo>
                  <a:cubicBezTo>
                    <a:pt x="261" y="129"/>
                    <a:pt x="261" y="129"/>
                    <a:pt x="261" y="129"/>
                  </a:cubicBezTo>
                  <a:cubicBezTo>
                    <a:pt x="259" y="130"/>
                    <a:pt x="259" y="130"/>
                    <a:pt x="259" y="130"/>
                  </a:cubicBezTo>
                  <a:cubicBezTo>
                    <a:pt x="256" y="125"/>
                    <a:pt x="252" y="120"/>
                    <a:pt x="248" y="115"/>
                  </a:cubicBezTo>
                  <a:cubicBezTo>
                    <a:pt x="248" y="115"/>
                    <a:pt x="248" y="115"/>
                    <a:pt x="248" y="115"/>
                  </a:cubicBezTo>
                  <a:cubicBezTo>
                    <a:pt x="335" y="40"/>
                    <a:pt x="335" y="40"/>
                    <a:pt x="335" y="40"/>
                  </a:cubicBezTo>
                  <a:cubicBezTo>
                    <a:pt x="325" y="34"/>
                    <a:pt x="316" y="28"/>
                    <a:pt x="305" y="23"/>
                  </a:cubicBezTo>
                  <a:cubicBezTo>
                    <a:pt x="243" y="110"/>
                    <a:pt x="243" y="110"/>
                    <a:pt x="243" y="110"/>
                  </a:cubicBezTo>
                  <a:cubicBezTo>
                    <a:pt x="243" y="110"/>
                    <a:pt x="243" y="110"/>
                    <a:pt x="243" y="110"/>
                  </a:cubicBezTo>
                  <a:cubicBezTo>
                    <a:pt x="239" y="106"/>
                    <a:pt x="234" y="103"/>
                    <a:pt x="229" y="100"/>
                  </a:cubicBezTo>
                  <a:cubicBezTo>
                    <a:pt x="274" y="12"/>
                    <a:pt x="274" y="12"/>
                    <a:pt x="274" y="12"/>
                  </a:cubicBezTo>
                  <a:cubicBezTo>
                    <a:pt x="265" y="8"/>
                    <a:pt x="255" y="6"/>
                    <a:pt x="244" y="4"/>
                  </a:cubicBezTo>
                  <a:cubicBezTo>
                    <a:pt x="221" y="96"/>
                    <a:pt x="221" y="96"/>
                    <a:pt x="221" y="96"/>
                  </a:cubicBezTo>
                  <a:cubicBezTo>
                    <a:pt x="215" y="94"/>
                    <a:pt x="209" y="92"/>
                    <a:pt x="203" y="91"/>
                  </a:cubicBezTo>
                  <a:cubicBezTo>
                    <a:pt x="201" y="91"/>
                    <a:pt x="201" y="91"/>
                    <a:pt x="201" y="91"/>
                  </a:cubicBezTo>
                  <a:cubicBezTo>
                    <a:pt x="212" y="1"/>
                    <a:pt x="212" y="1"/>
                    <a:pt x="212" y="1"/>
                  </a:cubicBezTo>
                  <a:cubicBezTo>
                    <a:pt x="206" y="0"/>
                    <a:pt x="201" y="0"/>
                    <a:pt x="196" y="0"/>
                  </a:cubicBezTo>
                  <a:cubicBezTo>
                    <a:pt x="191" y="0"/>
                    <a:pt x="186" y="0"/>
                    <a:pt x="181" y="1"/>
                  </a:cubicBezTo>
                  <a:cubicBezTo>
                    <a:pt x="191" y="90"/>
                    <a:pt x="191" y="90"/>
                    <a:pt x="191" y="90"/>
                  </a:cubicBezTo>
                  <a:cubicBezTo>
                    <a:pt x="189" y="91"/>
                    <a:pt x="189" y="91"/>
                    <a:pt x="189" y="91"/>
                  </a:cubicBezTo>
                  <a:cubicBezTo>
                    <a:pt x="183" y="92"/>
                    <a:pt x="177" y="94"/>
                    <a:pt x="172" y="96"/>
                  </a:cubicBezTo>
                  <a:cubicBezTo>
                    <a:pt x="149" y="3"/>
                    <a:pt x="149" y="3"/>
                    <a:pt x="149" y="3"/>
                  </a:cubicBezTo>
                  <a:cubicBezTo>
                    <a:pt x="138" y="5"/>
                    <a:pt x="128" y="8"/>
                    <a:pt x="118" y="11"/>
                  </a:cubicBezTo>
                  <a:cubicBezTo>
                    <a:pt x="164" y="100"/>
                    <a:pt x="164" y="100"/>
                    <a:pt x="164" y="100"/>
                  </a:cubicBezTo>
                  <a:cubicBezTo>
                    <a:pt x="159" y="102"/>
                    <a:pt x="154" y="106"/>
                    <a:pt x="149" y="110"/>
                  </a:cubicBezTo>
                  <a:cubicBezTo>
                    <a:pt x="149" y="109"/>
                    <a:pt x="149" y="109"/>
                    <a:pt x="149" y="109"/>
                  </a:cubicBezTo>
                  <a:cubicBezTo>
                    <a:pt x="87" y="22"/>
                    <a:pt x="87" y="22"/>
                    <a:pt x="87" y="22"/>
                  </a:cubicBezTo>
                  <a:cubicBezTo>
                    <a:pt x="77" y="27"/>
                    <a:pt x="67" y="33"/>
                    <a:pt x="57" y="39"/>
                  </a:cubicBezTo>
                  <a:cubicBezTo>
                    <a:pt x="144" y="115"/>
                    <a:pt x="144" y="115"/>
                    <a:pt x="144" y="115"/>
                  </a:cubicBezTo>
                  <a:cubicBezTo>
                    <a:pt x="144" y="115"/>
                    <a:pt x="144" y="115"/>
                    <a:pt x="144" y="115"/>
                  </a:cubicBezTo>
                  <a:cubicBezTo>
                    <a:pt x="140" y="119"/>
                    <a:pt x="136" y="124"/>
                    <a:pt x="134" y="130"/>
                  </a:cubicBezTo>
                  <a:cubicBezTo>
                    <a:pt x="131" y="129"/>
                    <a:pt x="131" y="129"/>
                    <a:pt x="131" y="129"/>
                  </a:cubicBezTo>
                  <a:cubicBezTo>
                    <a:pt x="26" y="65"/>
                    <a:pt x="26" y="65"/>
                    <a:pt x="26" y="65"/>
                  </a:cubicBezTo>
                  <a:cubicBezTo>
                    <a:pt x="16" y="74"/>
                    <a:pt x="7" y="84"/>
                    <a:pt x="0" y="95"/>
                  </a:cubicBezTo>
                  <a:cubicBezTo>
                    <a:pt x="186" y="161"/>
                    <a:pt x="186" y="161"/>
                    <a:pt x="186" y="161"/>
                  </a:cubicBezTo>
                  <a:cubicBezTo>
                    <a:pt x="168" y="169"/>
                    <a:pt x="168" y="169"/>
                    <a:pt x="168" y="169"/>
                  </a:cubicBezTo>
                  <a:cubicBezTo>
                    <a:pt x="168" y="169"/>
                    <a:pt x="174" y="190"/>
                    <a:pt x="196" y="190"/>
                  </a:cubicBezTo>
                  <a:cubicBezTo>
                    <a:pt x="219" y="190"/>
                    <a:pt x="225" y="170"/>
                    <a:pt x="225" y="170"/>
                  </a:cubicBezTo>
                  <a:cubicBezTo>
                    <a:pt x="206" y="161"/>
                    <a:pt x="206" y="161"/>
                    <a:pt x="206" y="161"/>
                  </a:cubicBezTo>
                  <a:lnTo>
                    <a:pt x="392" y="95"/>
                  </a:lnTo>
                  <a:close/>
                  <a:moveTo>
                    <a:pt x="205" y="164"/>
                  </a:moveTo>
                  <a:cubicBezTo>
                    <a:pt x="205" y="169"/>
                    <a:pt x="201" y="173"/>
                    <a:pt x="196" y="173"/>
                  </a:cubicBezTo>
                  <a:cubicBezTo>
                    <a:pt x="191" y="173"/>
                    <a:pt x="187" y="169"/>
                    <a:pt x="187" y="164"/>
                  </a:cubicBezTo>
                  <a:cubicBezTo>
                    <a:pt x="187" y="163"/>
                    <a:pt x="188" y="162"/>
                    <a:pt x="188" y="161"/>
                  </a:cubicBezTo>
                  <a:cubicBezTo>
                    <a:pt x="196" y="161"/>
                    <a:pt x="196" y="161"/>
                    <a:pt x="196" y="161"/>
                  </a:cubicBezTo>
                  <a:cubicBezTo>
                    <a:pt x="204" y="161"/>
                    <a:pt x="204" y="161"/>
                    <a:pt x="204" y="161"/>
                  </a:cubicBezTo>
                  <a:cubicBezTo>
                    <a:pt x="205" y="162"/>
                    <a:pt x="205" y="163"/>
                    <a:pt x="205" y="16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03" name="Google Shape;603;p14"/>
            <p:cNvSpPr/>
            <p:nvPr/>
          </p:nvSpPr>
          <p:spPr>
            <a:xfrm>
              <a:off x="2397551" y="1476125"/>
              <a:ext cx="33338" cy="25400"/>
            </a:xfrm>
            <a:custGeom>
              <a:avLst/>
              <a:gdLst/>
              <a:ahLst/>
              <a:cxnLst/>
              <a:rect l="l" t="t" r="r" b="b"/>
              <a:pathLst>
                <a:path w="50" h="39" extrusionOk="0">
                  <a:moveTo>
                    <a:pt x="0" y="17"/>
                  </a:moveTo>
                  <a:cubicBezTo>
                    <a:pt x="26" y="39"/>
                    <a:pt x="26" y="39"/>
                    <a:pt x="26" y="39"/>
                  </a:cubicBezTo>
                  <a:cubicBezTo>
                    <a:pt x="34" y="35"/>
                    <a:pt x="42" y="32"/>
                    <a:pt x="50" y="29"/>
                  </a:cubicBezTo>
                  <a:cubicBezTo>
                    <a:pt x="30" y="0"/>
                    <a:pt x="30" y="0"/>
                    <a:pt x="30" y="0"/>
                  </a:cubicBezTo>
                  <a:cubicBezTo>
                    <a:pt x="20" y="5"/>
                    <a:pt x="10" y="11"/>
                    <a:pt x="0" y="17"/>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04" name="Google Shape;604;p14"/>
            <p:cNvSpPr/>
            <p:nvPr/>
          </p:nvSpPr>
          <p:spPr>
            <a:xfrm>
              <a:off x="2546776" y="1477713"/>
              <a:ext cx="31750" cy="23813"/>
            </a:xfrm>
            <a:custGeom>
              <a:avLst/>
              <a:gdLst/>
              <a:ahLst/>
              <a:cxnLst/>
              <a:rect l="l" t="t" r="r" b="b"/>
              <a:pathLst>
                <a:path w="50" h="38" extrusionOk="0">
                  <a:moveTo>
                    <a:pt x="0" y="28"/>
                  </a:moveTo>
                  <a:cubicBezTo>
                    <a:pt x="9" y="31"/>
                    <a:pt x="17" y="35"/>
                    <a:pt x="25" y="38"/>
                  </a:cubicBezTo>
                  <a:cubicBezTo>
                    <a:pt x="50" y="17"/>
                    <a:pt x="50" y="17"/>
                    <a:pt x="50" y="17"/>
                  </a:cubicBezTo>
                  <a:cubicBezTo>
                    <a:pt x="40" y="11"/>
                    <a:pt x="31" y="5"/>
                    <a:pt x="20" y="0"/>
                  </a:cubicBezTo>
                  <a:lnTo>
                    <a:pt x="0" y="28"/>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05" name="Google Shape;605;p14"/>
            <p:cNvSpPr/>
            <p:nvPr/>
          </p:nvSpPr>
          <p:spPr>
            <a:xfrm>
              <a:off x="2437239" y="1465013"/>
              <a:ext cx="25400" cy="25400"/>
            </a:xfrm>
            <a:custGeom>
              <a:avLst/>
              <a:gdLst/>
              <a:ahLst/>
              <a:cxnLst/>
              <a:rect l="l" t="t" r="r" b="b"/>
              <a:pathLst>
                <a:path w="39" h="40" extrusionOk="0">
                  <a:moveTo>
                    <a:pt x="0" y="8"/>
                  </a:moveTo>
                  <a:cubicBezTo>
                    <a:pt x="17" y="40"/>
                    <a:pt x="17" y="40"/>
                    <a:pt x="17" y="40"/>
                  </a:cubicBezTo>
                  <a:cubicBezTo>
                    <a:pt x="24" y="38"/>
                    <a:pt x="32" y="36"/>
                    <a:pt x="39" y="35"/>
                  </a:cubicBezTo>
                  <a:cubicBezTo>
                    <a:pt x="31" y="0"/>
                    <a:pt x="31" y="0"/>
                    <a:pt x="31" y="0"/>
                  </a:cubicBezTo>
                  <a:cubicBezTo>
                    <a:pt x="20" y="2"/>
                    <a:pt x="10" y="5"/>
                    <a:pt x="0" y="8"/>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06" name="Google Shape;606;p14"/>
            <p:cNvSpPr/>
            <p:nvPr/>
          </p:nvSpPr>
          <p:spPr>
            <a:xfrm>
              <a:off x="2361039" y="1504700"/>
              <a:ext cx="31750" cy="23812"/>
            </a:xfrm>
            <a:custGeom>
              <a:avLst/>
              <a:gdLst/>
              <a:ahLst/>
              <a:cxnLst/>
              <a:rect l="l" t="t" r="r" b="b"/>
              <a:pathLst>
                <a:path w="50" h="37" extrusionOk="0">
                  <a:moveTo>
                    <a:pt x="50" y="14"/>
                  </a:moveTo>
                  <a:cubicBezTo>
                    <a:pt x="26" y="0"/>
                    <a:pt x="26" y="0"/>
                    <a:pt x="26" y="0"/>
                  </a:cubicBezTo>
                  <a:cubicBezTo>
                    <a:pt x="16" y="9"/>
                    <a:pt x="7" y="19"/>
                    <a:pt x="0" y="30"/>
                  </a:cubicBezTo>
                  <a:cubicBezTo>
                    <a:pt x="21" y="37"/>
                    <a:pt x="21" y="37"/>
                    <a:pt x="21" y="37"/>
                  </a:cubicBezTo>
                  <a:cubicBezTo>
                    <a:pt x="30" y="29"/>
                    <a:pt x="40" y="21"/>
                    <a:pt x="50" y="14"/>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07" name="Google Shape;607;p14"/>
            <p:cNvSpPr/>
            <p:nvPr/>
          </p:nvSpPr>
          <p:spPr>
            <a:xfrm>
              <a:off x="2513439" y="1465013"/>
              <a:ext cx="25400" cy="25400"/>
            </a:xfrm>
            <a:custGeom>
              <a:avLst/>
              <a:gdLst/>
              <a:ahLst/>
              <a:cxnLst/>
              <a:rect l="l" t="t" r="r" b="b"/>
              <a:pathLst>
                <a:path w="39" h="39" extrusionOk="0">
                  <a:moveTo>
                    <a:pt x="0" y="34"/>
                  </a:moveTo>
                  <a:cubicBezTo>
                    <a:pt x="8" y="36"/>
                    <a:pt x="16" y="37"/>
                    <a:pt x="23" y="39"/>
                  </a:cubicBezTo>
                  <a:cubicBezTo>
                    <a:pt x="39" y="8"/>
                    <a:pt x="39" y="8"/>
                    <a:pt x="39" y="8"/>
                  </a:cubicBezTo>
                  <a:cubicBezTo>
                    <a:pt x="30" y="4"/>
                    <a:pt x="20" y="2"/>
                    <a:pt x="9" y="0"/>
                  </a:cubicBezTo>
                  <a:lnTo>
                    <a:pt x="0" y="34"/>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08" name="Google Shape;608;p14"/>
            <p:cNvSpPr/>
            <p:nvPr/>
          </p:nvSpPr>
          <p:spPr>
            <a:xfrm>
              <a:off x="2583289" y="1504700"/>
              <a:ext cx="31750" cy="23812"/>
            </a:xfrm>
            <a:custGeom>
              <a:avLst/>
              <a:gdLst/>
              <a:ahLst/>
              <a:cxnLst/>
              <a:rect l="l" t="t" r="r" b="b"/>
              <a:pathLst>
                <a:path w="50" h="37" extrusionOk="0">
                  <a:moveTo>
                    <a:pt x="24" y="0"/>
                  </a:moveTo>
                  <a:cubicBezTo>
                    <a:pt x="0" y="15"/>
                    <a:pt x="0" y="15"/>
                    <a:pt x="0" y="15"/>
                  </a:cubicBezTo>
                  <a:cubicBezTo>
                    <a:pt x="10" y="22"/>
                    <a:pt x="20" y="29"/>
                    <a:pt x="29" y="37"/>
                  </a:cubicBezTo>
                  <a:cubicBezTo>
                    <a:pt x="50" y="30"/>
                    <a:pt x="50" y="30"/>
                    <a:pt x="50" y="30"/>
                  </a:cubicBezTo>
                  <a:cubicBezTo>
                    <a:pt x="42" y="19"/>
                    <a:pt x="33" y="9"/>
                    <a:pt x="24" y="0"/>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09" name="Google Shape;609;p14"/>
            <p:cNvSpPr/>
            <p:nvPr/>
          </p:nvSpPr>
          <p:spPr>
            <a:xfrm>
              <a:off x="2478514" y="1461838"/>
              <a:ext cx="20637" cy="23812"/>
            </a:xfrm>
            <a:custGeom>
              <a:avLst/>
              <a:gdLst/>
              <a:ahLst/>
              <a:cxnLst/>
              <a:rect l="l" t="t" r="r" b="b"/>
              <a:pathLst>
                <a:path w="31" h="36" extrusionOk="0">
                  <a:moveTo>
                    <a:pt x="0" y="1"/>
                  </a:moveTo>
                  <a:cubicBezTo>
                    <a:pt x="4" y="36"/>
                    <a:pt x="4" y="36"/>
                    <a:pt x="4" y="36"/>
                  </a:cubicBezTo>
                  <a:cubicBezTo>
                    <a:pt x="8" y="36"/>
                    <a:pt x="11" y="35"/>
                    <a:pt x="15" y="35"/>
                  </a:cubicBezTo>
                  <a:cubicBezTo>
                    <a:pt x="19" y="35"/>
                    <a:pt x="23" y="36"/>
                    <a:pt x="27" y="36"/>
                  </a:cubicBezTo>
                  <a:cubicBezTo>
                    <a:pt x="31" y="1"/>
                    <a:pt x="31" y="1"/>
                    <a:pt x="31" y="1"/>
                  </a:cubicBezTo>
                  <a:cubicBezTo>
                    <a:pt x="25" y="0"/>
                    <a:pt x="20" y="0"/>
                    <a:pt x="15" y="0"/>
                  </a:cubicBezTo>
                  <a:cubicBezTo>
                    <a:pt x="10" y="0"/>
                    <a:pt x="5" y="0"/>
                    <a:pt x="0" y="1"/>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10" name="Google Shape;610;p14"/>
            <p:cNvSpPr/>
            <p:nvPr/>
          </p:nvSpPr>
          <p:spPr>
            <a:xfrm>
              <a:off x="2213401" y="1272925"/>
              <a:ext cx="549276" cy="266700"/>
            </a:xfrm>
            <a:custGeom>
              <a:avLst/>
              <a:gdLst/>
              <a:ahLst/>
              <a:cxnLst/>
              <a:rect l="l" t="t" r="r" b="b"/>
              <a:pathLst>
                <a:path w="846" h="410" extrusionOk="0">
                  <a:moveTo>
                    <a:pt x="423" y="294"/>
                  </a:moveTo>
                  <a:cubicBezTo>
                    <a:pt x="511" y="294"/>
                    <a:pt x="588" y="340"/>
                    <a:pt x="636" y="410"/>
                  </a:cubicBezTo>
                  <a:cubicBezTo>
                    <a:pt x="846" y="344"/>
                    <a:pt x="846" y="344"/>
                    <a:pt x="846" y="344"/>
                  </a:cubicBezTo>
                  <a:cubicBezTo>
                    <a:pt x="797" y="143"/>
                    <a:pt x="617" y="4"/>
                    <a:pt x="413" y="0"/>
                  </a:cubicBezTo>
                  <a:cubicBezTo>
                    <a:pt x="209" y="4"/>
                    <a:pt x="49" y="143"/>
                    <a:pt x="0" y="344"/>
                  </a:cubicBezTo>
                  <a:cubicBezTo>
                    <a:pt x="210" y="410"/>
                    <a:pt x="210" y="410"/>
                    <a:pt x="210" y="410"/>
                  </a:cubicBezTo>
                  <a:cubicBezTo>
                    <a:pt x="258" y="340"/>
                    <a:pt x="335" y="294"/>
                    <a:pt x="423" y="29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11" name="Google Shape;611;p14"/>
            <p:cNvSpPr/>
            <p:nvPr/>
          </p:nvSpPr>
          <p:spPr>
            <a:xfrm>
              <a:off x="2459464" y="1299913"/>
              <a:ext cx="58738" cy="144463"/>
            </a:xfrm>
            <a:custGeom>
              <a:avLst/>
              <a:gdLst/>
              <a:ahLst/>
              <a:cxnLst/>
              <a:rect l="l" t="t" r="r" b="b"/>
              <a:pathLst>
                <a:path w="91" h="223" extrusionOk="0">
                  <a:moveTo>
                    <a:pt x="66" y="223"/>
                  </a:moveTo>
                  <a:cubicBezTo>
                    <a:pt x="91" y="0"/>
                    <a:pt x="91" y="0"/>
                    <a:pt x="91" y="0"/>
                  </a:cubicBezTo>
                  <a:cubicBezTo>
                    <a:pt x="45" y="0"/>
                    <a:pt x="45" y="0"/>
                    <a:pt x="45" y="0"/>
                  </a:cubicBezTo>
                  <a:cubicBezTo>
                    <a:pt x="0" y="0"/>
                    <a:pt x="0" y="0"/>
                    <a:pt x="0" y="0"/>
                  </a:cubicBezTo>
                  <a:cubicBezTo>
                    <a:pt x="25" y="223"/>
                    <a:pt x="25" y="223"/>
                    <a:pt x="25" y="223"/>
                  </a:cubicBezTo>
                  <a:cubicBezTo>
                    <a:pt x="31" y="222"/>
                    <a:pt x="38" y="222"/>
                    <a:pt x="44" y="222"/>
                  </a:cubicBezTo>
                  <a:cubicBezTo>
                    <a:pt x="52" y="222"/>
                    <a:pt x="59" y="222"/>
                    <a:pt x="66" y="223"/>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12" name="Google Shape;612;p14"/>
            <p:cNvSpPr/>
            <p:nvPr/>
          </p:nvSpPr>
          <p:spPr>
            <a:xfrm>
              <a:off x="2365801" y="1304675"/>
              <a:ext cx="88900" cy="149225"/>
            </a:xfrm>
            <a:custGeom>
              <a:avLst/>
              <a:gdLst/>
              <a:ahLst/>
              <a:cxnLst/>
              <a:rect l="l" t="t" r="r" b="b"/>
              <a:pathLst>
                <a:path w="138" h="228" extrusionOk="0">
                  <a:moveTo>
                    <a:pt x="84" y="0"/>
                  </a:moveTo>
                  <a:cubicBezTo>
                    <a:pt x="42" y="18"/>
                    <a:pt x="42" y="18"/>
                    <a:pt x="42" y="18"/>
                  </a:cubicBezTo>
                  <a:cubicBezTo>
                    <a:pt x="0" y="35"/>
                    <a:pt x="0" y="35"/>
                    <a:pt x="0" y="35"/>
                  </a:cubicBezTo>
                  <a:cubicBezTo>
                    <a:pt x="97" y="228"/>
                    <a:pt x="97" y="228"/>
                    <a:pt x="97" y="228"/>
                  </a:cubicBezTo>
                  <a:cubicBezTo>
                    <a:pt x="110" y="223"/>
                    <a:pt x="124" y="220"/>
                    <a:pt x="138" y="217"/>
                  </a:cubicBezTo>
                  <a:lnTo>
                    <a:pt x="84"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13" name="Google Shape;613;p14"/>
            <p:cNvSpPr/>
            <p:nvPr/>
          </p:nvSpPr>
          <p:spPr>
            <a:xfrm>
              <a:off x="2286426" y="1349125"/>
              <a:ext cx="120650" cy="128588"/>
            </a:xfrm>
            <a:custGeom>
              <a:avLst/>
              <a:gdLst/>
              <a:ahLst/>
              <a:cxnLst/>
              <a:rect l="l" t="t" r="r" b="b"/>
              <a:pathLst>
                <a:path w="187" h="198" extrusionOk="0">
                  <a:moveTo>
                    <a:pt x="66" y="0"/>
                  </a:moveTo>
                  <a:cubicBezTo>
                    <a:pt x="33" y="33"/>
                    <a:pt x="33" y="33"/>
                    <a:pt x="33" y="33"/>
                  </a:cubicBezTo>
                  <a:cubicBezTo>
                    <a:pt x="0" y="66"/>
                    <a:pt x="0" y="66"/>
                    <a:pt x="0" y="66"/>
                  </a:cubicBezTo>
                  <a:cubicBezTo>
                    <a:pt x="147" y="198"/>
                    <a:pt x="147" y="198"/>
                    <a:pt x="147" y="198"/>
                  </a:cubicBezTo>
                  <a:cubicBezTo>
                    <a:pt x="160" y="189"/>
                    <a:pt x="173" y="181"/>
                    <a:pt x="187" y="174"/>
                  </a:cubicBezTo>
                  <a:lnTo>
                    <a:pt x="66"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14" name="Google Shape;614;p14"/>
            <p:cNvSpPr/>
            <p:nvPr/>
          </p:nvSpPr>
          <p:spPr>
            <a:xfrm>
              <a:off x="2235626" y="1433263"/>
              <a:ext cx="125412" cy="90488"/>
            </a:xfrm>
            <a:custGeom>
              <a:avLst/>
              <a:gdLst/>
              <a:ahLst/>
              <a:cxnLst/>
              <a:rect l="l" t="t" r="r" b="b"/>
              <a:pathLst>
                <a:path w="192" h="139" extrusionOk="0">
                  <a:moveTo>
                    <a:pt x="192" y="97"/>
                  </a:moveTo>
                  <a:cubicBezTo>
                    <a:pt x="36" y="0"/>
                    <a:pt x="36" y="0"/>
                    <a:pt x="36" y="0"/>
                  </a:cubicBezTo>
                  <a:cubicBezTo>
                    <a:pt x="18" y="44"/>
                    <a:pt x="18" y="44"/>
                    <a:pt x="18" y="44"/>
                  </a:cubicBezTo>
                  <a:cubicBezTo>
                    <a:pt x="0" y="88"/>
                    <a:pt x="0" y="88"/>
                    <a:pt x="0" y="88"/>
                  </a:cubicBezTo>
                  <a:cubicBezTo>
                    <a:pt x="156" y="139"/>
                    <a:pt x="156" y="139"/>
                    <a:pt x="156" y="139"/>
                  </a:cubicBezTo>
                  <a:cubicBezTo>
                    <a:pt x="167" y="124"/>
                    <a:pt x="179" y="110"/>
                    <a:pt x="192" y="9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15" name="Google Shape;615;p14"/>
            <p:cNvSpPr/>
            <p:nvPr/>
          </p:nvSpPr>
          <p:spPr>
            <a:xfrm>
              <a:off x="2521376" y="1304675"/>
              <a:ext cx="90488" cy="149225"/>
            </a:xfrm>
            <a:custGeom>
              <a:avLst/>
              <a:gdLst/>
              <a:ahLst/>
              <a:cxnLst/>
              <a:rect l="l" t="t" r="r" b="b"/>
              <a:pathLst>
                <a:path w="138" h="229" extrusionOk="0">
                  <a:moveTo>
                    <a:pt x="138" y="35"/>
                  </a:moveTo>
                  <a:cubicBezTo>
                    <a:pt x="96" y="18"/>
                    <a:pt x="96" y="18"/>
                    <a:pt x="96" y="18"/>
                  </a:cubicBezTo>
                  <a:cubicBezTo>
                    <a:pt x="54" y="0"/>
                    <a:pt x="54" y="0"/>
                    <a:pt x="54" y="0"/>
                  </a:cubicBezTo>
                  <a:cubicBezTo>
                    <a:pt x="0" y="218"/>
                    <a:pt x="0" y="218"/>
                    <a:pt x="0" y="218"/>
                  </a:cubicBezTo>
                  <a:cubicBezTo>
                    <a:pt x="14" y="220"/>
                    <a:pt x="28" y="224"/>
                    <a:pt x="41" y="229"/>
                  </a:cubicBezTo>
                  <a:lnTo>
                    <a:pt x="138" y="3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16" name="Google Shape;616;p14"/>
            <p:cNvSpPr/>
            <p:nvPr/>
          </p:nvSpPr>
          <p:spPr>
            <a:xfrm>
              <a:off x="2569001" y="1349125"/>
              <a:ext cx="122238" cy="130175"/>
            </a:xfrm>
            <a:custGeom>
              <a:avLst/>
              <a:gdLst/>
              <a:ahLst/>
              <a:cxnLst/>
              <a:rect l="l" t="t" r="r" b="b"/>
              <a:pathLst>
                <a:path w="187" h="199" extrusionOk="0">
                  <a:moveTo>
                    <a:pt x="187" y="66"/>
                  </a:moveTo>
                  <a:cubicBezTo>
                    <a:pt x="154" y="33"/>
                    <a:pt x="154" y="33"/>
                    <a:pt x="154" y="33"/>
                  </a:cubicBezTo>
                  <a:cubicBezTo>
                    <a:pt x="121" y="0"/>
                    <a:pt x="121" y="0"/>
                    <a:pt x="121" y="0"/>
                  </a:cubicBezTo>
                  <a:cubicBezTo>
                    <a:pt x="0" y="175"/>
                    <a:pt x="0" y="175"/>
                    <a:pt x="0" y="175"/>
                  </a:cubicBezTo>
                  <a:cubicBezTo>
                    <a:pt x="13" y="182"/>
                    <a:pt x="26" y="190"/>
                    <a:pt x="39" y="199"/>
                  </a:cubicBezTo>
                  <a:lnTo>
                    <a:pt x="187" y="6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17" name="Google Shape;617;p14"/>
            <p:cNvSpPr/>
            <p:nvPr/>
          </p:nvSpPr>
          <p:spPr>
            <a:xfrm>
              <a:off x="2615039" y="1433263"/>
              <a:ext cx="125412" cy="90488"/>
            </a:xfrm>
            <a:custGeom>
              <a:avLst/>
              <a:gdLst/>
              <a:ahLst/>
              <a:cxnLst/>
              <a:rect l="l" t="t" r="r" b="b"/>
              <a:pathLst>
                <a:path w="193" h="139" extrusionOk="0">
                  <a:moveTo>
                    <a:pt x="35" y="139"/>
                  </a:moveTo>
                  <a:cubicBezTo>
                    <a:pt x="193" y="88"/>
                    <a:pt x="193" y="88"/>
                    <a:pt x="193" y="88"/>
                  </a:cubicBezTo>
                  <a:cubicBezTo>
                    <a:pt x="175" y="44"/>
                    <a:pt x="175" y="44"/>
                    <a:pt x="175" y="44"/>
                  </a:cubicBezTo>
                  <a:cubicBezTo>
                    <a:pt x="156" y="0"/>
                    <a:pt x="156" y="0"/>
                    <a:pt x="156" y="0"/>
                  </a:cubicBezTo>
                  <a:cubicBezTo>
                    <a:pt x="0" y="98"/>
                    <a:pt x="0" y="98"/>
                    <a:pt x="0" y="98"/>
                  </a:cubicBezTo>
                  <a:cubicBezTo>
                    <a:pt x="13" y="111"/>
                    <a:pt x="24" y="125"/>
                    <a:pt x="35" y="139"/>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18" name="Google Shape;618;p14"/>
            <p:cNvSpPr/>
            <p:nvPr/>
          </p:nvSpPr>
          <p:spPr>
            <a:xfrm>
              <a:off x="2475339" y="1307850"/>
              <a:ext cx="27000" cy="270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19" name="Google Shape;619;p14"/>
            <p:cNvSpPr/>
            <p:nvPr/>
          </p:nvSpPr>
          <p:spPr>
            <a:xfrm>
              <a:off x="2476926" y="1358650"/>
              <a:ext cx="22200" cy="207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20" name="Google Shape;620;p14"/>
            <p:cNvSpPr/>
            <p:nvPr/>
          </p:nvSpPr>
          <p:spPr>
            <a:xfrm>
              <a:off x="2478514" y="1406275"/>
              <a:ext cx="19200" cy="192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21" name="Google Shape;621;p14"/>
            <p:cNvSpPr/>
            <p:nvPr/>
          </p:nvSpPr>
          <p:spPr>
            <a:xfrm>
              <a:off x="2561064" y="1323725"/>
              <a:ext cx="26988" cy="26988"/>
            </a:xfrm>
            <a:custGeom>
              <a:avLst/>
              <a:gdLst/>
              <a:ahLst/>
              <a:cxnLst/>
              <a:rect l="l" t="t" r="r" b="b"/>
              <a:pathLst>
                <a:path w="42" h="42" extrusionOk="0">
                  <a:moveTo>
                    <a:pt x="38" y="27"/>
                  </a:moveTo>
                  <a:cubicBezTo>
                    <a:pt x="35" y="37"/>
                    <a:pt x="24" y="42"/>
                    <a:pt x="14" y="39"/>
                  </a:cubicBezTo>
                  <a:cubicBezTo>
                    <a:pt x="5" y="35"/>
                    <a:pt x="0" y="25"/>
                    <a:pt x="3" y="15"/>
                  </a:cubicBezTo>
                  <a:cubicBezTo>
                    <a:pt x="6" y="5"/>
                    <a:pt x="17" y="0"/>
                    <a:pt x="27" y="3"/>
                  </a:cubicBezTo>
                  <a:cubicBezTo>
                    <a:pt x="37" y="7"/>
                    <a:pt x="42" y="18"/>
                    <a:pt x="38"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22" name="Google Shape;622;p14"/>
            <p:cNvSpPr/>
            <p:nvPr/>
          </p:nvSpPr>
          <p:spPr>
            <a:xfrm>
              <a:off x="2546776" y="1366588"/>
              <a:ext cx="23812" cy="23812"/>
            </a:xfrm>
            <a:custGeom>
              <a:avLst/>
              <a:gdLst/>
              <a:ahLst/>
              <a:cxnLst/>
              <a:rect l="l" t="t" r="r" b="b"/>
              <a:pathLst>
                <a:path w="36" h="36" extrusionOk="0">
                  <a:moveTo>
                    <a:pt x="33" y="24"/>
                  </a:moveTo>
                  <a:cubicBezTo>
                    <a:pt x="30" y="32"/>
                    <a:pt x="21" y="36"/>
                    <a:pt x="13" y="33"/>
                  </a:cubicBezTo>
                  <a:cubicBezTo>
                    <a:pt x="4" y="30"/>
                    <a:pt x="0" y="21"/>
                    <a:pt x="3" y="13"/>
                  </a:cubicBezTo>
                  <a:cubicBezTo>
                    <a:pt x="6" y="5"/>
                    <a:pt x="15" y="0"/>
                    <a:pt x="23" y="3"/>
                  </a:cubicBezTo>
                  <a:cubicBezTo>
                    <a:pt x="32" y="6"/>
                    <a:pt x="36" y="15"/>
                    <a:pt x="3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23" name="Google Shape;623;p14"/>
            <p:cNvSpPr/>
            <p:nvPr/>
          </p:nvSpPr>
          <p:spPr>
            <a:xfrm>
              <a:off x="2534076" y="1411038"/>
              <a:ext cx="20637" cy="19050"/>
            </a:xfrm>
            <a:custGeom>
              <a:avLst/>
              <a:gdLst/>
              <a:ahLst/>
              <a:cxnLst/>
              <a:rect l="l" t="t" r="r" b="b"/>
              <a:pathLst>
                <a:path w="31" h="30" extrusionOk="0">
                  <a:moveTo>
                    <a:pt x="28" y="19"/>
                  </a:moveTo>
                  <a:cubicBezTo>
                    <a:pt x="26" y="26"/>
                    <a:pt x="18" y="30"/>
                    <a:pt x="11" y="27"/>
                  </a:cubicBezTo>
                  <a:cubicBezTo>
                    <a:pt x="4" y="25"/>
                    <a:pt x="0" y="17"/>
                    <a:pt x="3" y="10"/>
                  </a:cubicBezTo>
                  <a:cubicBezTo>
                    <a:pt x="5" y="3"/>
                    <a:pt x="13" y="0"/>
                    <a:pt x="20" y="2"/>
                  </a:cubicBezTo>
                  <a:cubicBezTo>
                    <a:pt x="27" y="5"/>
                    <a:pt x="31" y="12"/>
                    <a:pt x="28"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24" name="Google Shape;624;p14"/>
            <p:cNvSpPr/>
            <p:nvPr/>
          </p:nvSpPr>
          <p:spPr>
            <a:xfrm>
              <a:off x="2640439" y="1376113"/>
              <a:ext cx="26988" cy="25400"/>
            </a:xfrm>
            <a:custGeom>
              <a:avLst/>
              <a:gdLst/>
              <a:ahLst/>
              <a:cxnLst/>
              <a:rect l="l" t="t" r="r" b="b"/>
              <a:pathLst>
                <a:path w="40" h="40" extrusionOk="0">
                  <a:moveTo>
                    <a:pt x="33" y="32"/>
                  </a:moveTo>
                  <a:cubicBezTo>
                    <a:pt x="26" y="40"/>
                    <a:pt x="15" y="40"/>
                    <a:pt x="8" y="33"/>
                  </a:cubicBezTo>
                  <a:cubicBezTo>
                    <a:pt x="0" y="26"/>
                    <a:pt x="0" y="15"/>
                    <a:pt x="7" y="8"/>
                  </a:cubicBezTo>
                  <a:cubicBezTo>
                    <a:pt x="14" y="1"/>
                    <a:pt x="25" y="0"/>
                    <a:pt x="32" y="7"/>
                  </a:cubicBezTo>
                  <a:cubicBezTo>
                    <a:pt x="39" y="14"/>
                    <a:pt x="40" y="25"/>
                    <a:pt x="33"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25" name="Google Shape;625;p14"/>
            <p:cNvSpPr/>
            <p:nvPr/>
          </p:nvSpPr>
          <p:spPr>
            <a:xfrm>
              <a:off x="2615039" y="1407863"/>
              <a:ext cx="20637" cy="22225"/>
            </a:xfrm>
            <a:custGeom>
              <a:avLst/>
              <a:gdLst/>
              <a:ahLst/>
              <a:cxnLst/>
              <a:rect l="l" t="t" r="r" b="b"/>
              <a:pathLst>
                <a:path w="34" h="34" extrusionOk="0">
                  <a:moveTo>
                    <a:pt x="28" y="28"/>
                  </a:moveTo>
                  <a:cubicBezTo>
                    <a:pt x="22" y="34"/>
                    <a:pt x="13" y="34"/>
                    <a:pt x="7" y="29"/>
                  </a:cubicBezTo>
                  <a:cubicBezTo>
                    <a:pt x="0" y="23"/>
                    <a:pt x="0" y="13"/>
                    <a:pt x="6" y="7"/>
                  </a:cubicBezTo>
                  <a:cubicBezTo>
                    <a:pt x="12" y="1"/>
                    <a:pt x="21" y="0"/>
                    <a:pt x="27" y="6"/>
                  </a:cubicBezTo>
                  <a:cubicBezTo>
                    <a:pt x="34" y="12"/>
                    <a:pt x="34" y="22"/>
                    <a:pt x="28"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26" name="Google Shape;626;p14"/>
            <p:cNvSpPr/>
            <p:nvPr/>
          </p:nvSpPr>
          <p:spPr>
            <a:xfrm>
              <a:off x="2588051" y="1441200"/>
              <a:ext cx="17462" cy="17462"/>
            </a:xfrm>
            <a:custGeom>
              <a:avLst/>
              <a:gdLst/>
              <a:ahLst/>
              <a:cxnLst/>
              <a:rect l="l" t="t" r="r" b="b"/>
              <a:pathLst>
                <a:path w="28" h="29" extrusionOk="0">
                  <a:moveTo>
                    <a:pt x="24" y="24"/>
                  </a:moveTo>
                  <a:cubicBezTo>
                    <a:pt x="19" y="29"/>
                    <a:pt x="10" y="29"/>
                    <a:pt x="5" y="24"/>
                  </a:cubicBezTo>
                  <a:cubicBezTo>
                    <a:pt x="0" y="19"/>
                    <a:pt x="0" y="11"/>
                    <a:pt x="4" y="6"/>
                  </a:cubicBezTo>
                  <a:cubicBezTo>
                    <a:pt x="9" y="1"/>
                    <a:pt x="18" y="0"/>
                    <a:pt x="23" y="5"/>
                  </a:cubicBezTo>
                  <a:cubicBezTo>
                    <a:pt x="28" y="10"/>
                    <a:pt x="28" y="18"/>
                    <a:pt x="24"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27" name="Google Shape;627;p14"/>
            <p:cNvSpPr/>
            <p:nvPr/>
          </p:nvSpPr>
          <p:spPr>
            <a:xfrm>
              <a:off x="2699176" y="1461838"/>
              <a:ext cx="22225" cy="22225"/>
            </a:xfrm>
            <a:custGeom>
              <a:avLst/>
              <a:gdLst/>
              <a:ahLst/>
              <a:cxnLst/>
              <a:rect l="l" t="t" r="r" b="b"/>
              <a:pathLst>
                <a:path w="34" h="34" extrusionOk="0">
                  <a:moveTo>
                    <a:pt x="23" y="31"/>
                  </a:moveTo>
                  <a:cubicBezTo>
                    <a:pt x="15" y="34"/>
                    <a:pt x="6" y="31"/>
                    <a:pt x="3" y="23"/>
                  </a:cubicBezTo>
                  <a:cubicBezTo>
                    <a:pt x="0" y="15"/>
                    <a:pt x="3" y="7"/>
                    <a:pt x="11" y="3"/>
                  </a:cubicBezTo>
                  <a:cubicBezTo>
                    <a:pt x="19" y="0"/>
                    <a:pt x="28" y="3"/>
                    <a:pt x="31" y="11"/>
                  </a:cubicBezTo>
                  <a:cubicBezTo>
                    <a:pt x="34" y="19"/>
                    <a:pt x="31" y="28"/>
                    <a:pt x="23"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28" name="Google Shape;628;p14"/>
            <p:cNvSpPr/>
            <p:nvPr/>
          </p:nvSpPr>
          <p:spPr>
            <a:xfrm>
              <a:off x="2669014" y="1476125"/>
              <a:ext cx="19050" cy="20638"/>
            </a:xfrm>
            <a:custGeom>
              <a:avLst/>
              <a:gdLst/>
              <a:ahLst/>
              <a:cxnLst/>
              <a:rect l="l" t="t" r="r" b="b"/>
              <a:pathLst>
                <a:path w="30" h="30" extrusionOk="0">
                  <a:moveTo>
                    <a:pt x="20" y="27"/>
                  </a:moveTo>
                  <a:cubicBezTo>
                    <a:pt x="13" y="30"/>
                    <a:pt x="6" y="27"/>
                    <a:pt x="3" y="20"/>
                  </a:cubicBezTo>
                  <a:cubicBezTo>
                    <a:pt x="0" y="13"/>
                    <a:pt x="3" y="6"/>
                    <a:pt x="10" y="3"/>
                  </a:cubicBezTo>
                  <a:cubicBezTo>
                    <a:pt x="16" y="0"/>
                    <a:pt x="24" y="3"/>
                    <a:pt x="27" y="10"/>
                  </a:cubicBezTo>
                  <a:cubicBezTo>
                    <a:pt x="30" y="16"/>
                    <a:pt x="27" y="24"/>
                    <a:pt x="2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29" name="Google Shape;629;p14"/>
            <p:cNvSpPr/>
            <p:nvPr/>
          </p:nvSpPr>
          <p:spPr>
            <a:xfrm>
              <a:off x="2637264" y="1492000"/>
              <a:ext cx="15875" cy="17463"/>
            </a:xfrm>
            <a:custGeom>
              <a:avLst/>
              <a:gdLst/>
              <a:ahLst/>
              <a:cxnLst/>
              <a:rect l="l" t="t" r="r" b="b"/>
              <a:pathLst>
                <a:path w="25" h="25" extrusionOk="0">
                  <a:moveTo>
                    <a:pt x="17" y="23"/>
                  </a:moveTo>
                  <a:cubicBezTo>
                    <a:pt x="12" y="25"/>
                    <a:pt x="5" y="23"/>
                    <a:pt x="3" y="17"/>
                  </a:cubicBezTo>
                  <a:cubicBezTo>
                    <a:pt x="0" y="11"/>
                    <a:pt x="3" y="5"/>
                    <a:pt x="8" y="3"/>
                  </a:cubicBezTo>
                  <a:cubicBezTo>
                    <a:pt x="14" y="0"/>
                    <a:pt x="20" y="3"/>
                    <a:pt x="23" y="8"/>
                  </a:cubicBezTo>
                  <a:cubicBezTo>
                    <a:pt x="25" y="14"/>
                    <a:pt x="23" y="20"/>
                    <a:pt x="17"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30" name="Google Shape;630;p14"/>
            <p:cNvSpPr/>
            <p:nvPr/>
          </p:nvSpPr>
          <p:spPr>
            <a:xfrm>
              <a:off x="2388026" y="1323725"/>
              <a:ext cx="28575" cy="26988"/>
            </a:xfrm>
            <a:custGeom>
              <a:avLst/>
              <a:gdLst/>
              <a:ahLst/>
              <a:cxnLst/>
              <a:rect l="l" t="t" r="r" b="b"/>
              <a:pathLst>
                <a:path w="42" h="42" extrusionOk="0">
                  <a:moveTo>
                    <a:pt x="4" y="27"/>
                  </a:moveTo>
                  <a:cubicBezTo>
                    <a:pt x="7" y="37"/>
                    <a:pt x="18" y="42"/>
                    <a:pt x="27" y="39"/>
                  </a:cubicBezTo>
                  <a:cubicBezTo>
                    <a:pt x="37" y="35"/>
                    <a:pt x="42" y="25"/>
                    <a:pt x="39" y="15"/>
                  </a:cubicBezTo>
                  <a:cubicBezTo>
                    <a:pt x="35" y="5"/>
                    <a:pt x="25" y="0"/>
                    <a:pt x="15" y="3"/>
                  </a:cubicBezTo>
                  <a:cubicBezTo>
                    <a:pt x="5" y="7"/>
                    <a:pt x="0" y="18"/>
                    <a:pt x="4"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31" name="Google Shape;631;p14"/>
            <p:cNvSpPr/>
            <p:nvPr/>
          </p:nvSpPr>
          <p:spPr>
            <a:xfrm>
              <a:off x="2405489" y="1366588"/>
              <a:ext cx="23812" cy="23812"/>
            </a:xfrm>
            <a:custGeom>
              <a:avLst/>
              <a:gdLst/>
              <a:ahLst/>
              <a:cxnLst/>
              <a:rect l="l" t="t" r="r" b="b"/>
              <a:pathLst>
                <a:path w="36" h="36" extrusionOk="0">
                  <a:moveTo>
                    <a:pt x="3" y="24"/>
                  </a:moveTo>
                  <a:cubicBezTo>
                    <a:pt x="6" y="32"/>
                    <a:pt x="15" y="36"/>
                    <a:pt x="23" y="33"/>
                  </a:cubicBezTo>
                  <a:cubicBezTo>
                    <a:pt x="31" y="30"/>
                    <a:pt x="36" y="21"/>
                    <a:pt x="33" y="13"/>
                  </a:cubicBezTo>
                  <a:cubicBezTo>
                    <a:pt x="30" y="5"/>
                    <a:pt x="21" y="0"/>
                    <a:pt x="12" y="3"/>
                  </a:cubicBezTo>
                  <a:cubicBezTo>
                    <a:pt x="4" y="6"/>
                    <a:pt x="0" y="15"/>
                    <a:pt x="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32" name="Google Shape;632;p14"/>
            <p:cNvSpPr/>
            <p:nvPr/>
          </p:nvSpPr>
          <p:spPr>
            <a:xfrm>
              <a:off x="2421364" y="1411038"/>
              <a:ext cx="20637" cy="19050"/>
            </a:xfrm>
            <a:custGeom>
              <a:avLst/>
              <a:gdLst/>
              <a:ahLst/>
              <a:cxnLst/>
              <a:rect l="l" t="t" r="r" b="b"/>
              <a:pathLst>
                <a:path w="31" h="30" extrusionOk="0">
                  <a:moveTo>
                    <a:pt x="3" y="19"/>
                  </a:moveTo>
                  <a:cubicBezTo>
                    <a:pt x="5" y="26"/>
                    <a:pt x="13" y="30"/>
                    <a:pt x="20" y="27"/>
                  </a:cubicBezTo>
                  <a:cubicBezTo>
                    <a:pt x="27" y="25"/>
                    <a:pt x="31" y="17"/>
                    <a:pt x="28" y="10"/>
                  </a:cubicBezTo>
                  <a:cubicBezTo>
                    <a:pt x="26" y="3"/>
                    <a:pt x="18" y="0"/>
                    <a:pt x="11" y="2"/>
                  </a:cubicBezTo>
                  <a:cubicBezTo>
                    <a:pt x="4" y="5"/>
                    <a:pt x="0" y="12"/>
                    <a:pt x="3"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33" name="Google Shape;633;p14"/>
            <p:cNvSpPr/>
            <p:nvPr/>
          </p:nvSpPr>
          <p:spPr>
            <a:xfrm>
              <a:off x="2308651" y="1376113"/>
              <a:ext cx="26988" cy="25400"/>
            </a:xfrm>
            <a:custGeom>
              <a:avLst/>
              <a:gdLst/>
              <a:ahLst/>
              <a:cxnLst/>
              <a:rect l="l" t="t" r="r" b="b"/>
              <a:pathLst>
                <a:path w="40" h="40" extrusionOk="0">
                  <a:moveTo>
                    <a:pt x="7" y="32"/>
                  </a:moveTo>
                  <a:cubicBezTo>
                    <a:pt x="13" y="40"/>
                    <a:pt x="25" y="40"/>
                    <a:pt x="32" y="33"/>
                  </a:cubicBezTo>
                  <a:cubicBezTo>
                    <a:pt x="39" y="26"/>
                    <a:pt x="40" y="15"/>
                    <a:pt x="33" y="8"/>
                  </a:cubicBezTo>
                  <a:cubicBezTo>
                    <a:pt x="26" y="1"/>
                    <a:pt x="15" y="0"/>
                    <a:pt x="8" y="7"/>
                  </a:cubicBezTo>
                  <a:cubicBezTo>
                    <a:pt x="0" y="14"/>
                    <a:pt x="0" y="25"/>
                    <a:pt x="7"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34" name="Google Shape;634;p14"/>
            <p:cNvSpPr/>
            <p:nvPr/>
          </p:nvSpPr>
          <p:spPr>
            <a:xfrm>
              <a:off x="2340401" y="1407863"/>
              <a:ext cx="22225" cy="22225"/>
            </a:xfrm>
            <a:custGeom>
              <a:avLst/>
              <a:gdLst/>
              <a:ahLst/>
              <a:cxnLst/>
              <a:rect l="l" t="t" r="r" b="b"/>
              <a:pathLst>
                <a:path w="34" h="34" extrusionOk="0">
                  <a:moveTo>
                    <a:pt x="6" y="28"/>
                  </a:moveTo>
                  <a:cubicBezTo>
                    <a:pt x="11" y="34"/>
                    <a:pt x="21" y="34"/>
                    <a:pt x="27" y="29"/>
                  </a:cubicBezTo>
                  <a:cubicBezTo>
                    <a:pt x="33" y="23"/>
                    <a:pt x="34" y="13"/>
                    <a:pt x="28" y="7"/>
                  </a:cubicBezTo>
                  <a:cubicBezTo>
                    <a:pt x="22" y="1"/>
                    <a:pt x="13" y="0"/>
                    <a:pt x="6" y="6"/>
                  </a:cubicBezTo>
                  <a:cubicBezTo>
                    <a:pt x="0" y="12"/>
                    <a:pt x="0" y="22"/>
                    <a:pt x="6"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35" name="Google Shape;635;p14"/>
            <p:cNvSpPr/>
            <p:nvPr/>
          </p:nvSpPr>
          <p:spPr>
            <a:xfrm>
              <a:off x="2370564" y="1441200"/>
              <a:ext cx="17462" cy="17462"/>
            </a:xfrm>
            <a:custGeom>
              <a:avLst/>
              <a:gdLst/>
              <a:ahLst/>
              <a:cxnLst/>
              <a:rect l="l" t="t" r="r" b="b"/>
              <a:pathLst>
                <a:path w="29" h="29" extrusionOk="0">
                  <a:moveTo>
                    <a:pt x="5" y="24"/>
                  </a:moveTo>
                  <a:cubicBezTo>
                    <a:pt x="10" y="29"/>
                    <a:pt x="18" y="29"/>
                    <a:pt x="24" y="24"/>
                  </a:cubicBezTo>
                  <a:cubicBezTo>
                    <a:pt x="29" y="19"/>
                    <a:pt x="29" y="11"/>
                    <a:pt x="24" y="6"/>
                  </a:cubicBezTo>
                  <a:cubicBezTo>
                    <a:pt x="19" y="1"/>
                    <a:pt x="11" y="0"/>
                    <a:pt x="6" y="5"/>
                  </a:cubicBezTo>
                  <a:cubicBezTo>
                    <a:pt x="1" y="10"/>
                    <a:pt x="0" y="18"/>
                    <a:pt x="5"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36" name="Google Shape;636;p14"/>
            <p:cNvSpPr/>
            <p:nvPr/>
          </p:nvSpPr>
          <p:spPr>
            <a:xfrm>
              <a:off x="2254676" y="1461838"/>
              <a:ext cx="22225" cy="22225"/>
            </a:xfrm>
            <a:custGeom>
              <a:avLst/>
              <a:gdLst/>
              <a:ahLst/>
              <a:cxnLst/>
              <a:rect l="l" t="t" r="r" b="b"/>
              <a:pathLst>
                <a:path w="34" h="34" extrusionOk="0">
                  <a:moveTo>
                    <a:pt x="11" y="31"/>
                  </a:moveTo>
                  <a:cubicBezTo>
                    <a:pt x="18" y="34"/>
                    <a:pt x="27" y="31"/>
                    <a:pt x="31" y="23"/>
                  </a:cubicBezTo>
                  <a:cubicBezTo>
                    <a:pt x="34" y="15"/>
                    <a:pt x="31" y="7"/>
                    <a:pt x="23" y="3"/>
                  </a:cubicBezTo>
                  <a:cubicBezTo>
                    <a:pt x="15" y="0"/>
                    <a:pt x="6" y="3"/>
                    <a:pt x="3" y="11"/>
                  </a:cubicBezTo>
                  <a:cubicBezTo>
                    <a:pt x="0" y="19"/>
                    <a:pt x="3" y="28"/>
                    <a:pt x="1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37" name="Google Shape;637;p14"/>
            <p:cNvSpPr/>
            <p:nvPr/>
          </p:nvSpPr>
          <p:spPr>
            <a:xfrm>
              <a:off x="2288014" y="1476125"/>
              <a:ext cx="20638" cy="20638"/>
            </a:xfrm>
            <a:custGeom>
              <a:avLst/>
              <a:gdLst/>
              <a:ahLst/>
              <a:cxnLst/>
              <a:rect l="l" t="t" r="r" b="b"/>
              <a:pathLst>
                <a:path w="30" h="30" extrusionOk="0">
                  <a:moveTo>
                    <a:pt x="10" y="27"/>
                  </a:moveTo>
                  <a:cubicBezTo>
                    <a:pt x="16" y="30"/>
                    <a:pt x="24" y="27"/>
                    <a:pt x="27" y="20"/>
                  </a:cubicBezTo>
                  <a:cubicBezTo>
                    <a:pt x="30" y="13"/>
                    <a:pt x="27" y="6"/>
                    <a:pt x="20" y="3"/>
                  </a:cubicBezTo>
                  <a:cubicBezTo>
                    <a:pt x="14" y="0"/>
                    <a:pt x="6" y="3"/>
                    <a:pt x="3" y="10"/>
                  </a:cubicBezTo>
                  <a:cubicBezTo>
                    <a:pt x="0" y="16"/>
                    <a:pt x="3" y="24"/>
                    <a:pt x="1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38" name="Google Shape;638;p14"/>
            <p:cNvSpPr/>
            <p:nvPr/>
          </p:nvSpPr>
          <p:spPr>
            <a:xfrm>
              <a:off x="2322939" y="1492000"/>
              <a:ext cx="15875" cy="17463"/>
            </a:xfrm>
            <a:custGeom>
              <a:avLst/>
              <a:gdLst/>
              <a:ahLst/>
              <a:cxnLst/>
              <a:rect l="l" t="t" r="r" b="b"/>
              <a:pathLst>
                <a:path w="25" h="25" extrusionOk="0">
                  <a:moveTo>
                    <a:pt x="8" y="23"/>
                  </a:moveTo>
                  <a:cubicBezTo>
                    <a:pt x="13" y="25"/>
                    <a:pt x="20" y="23"/>
                    <a:pt x="22" y="17"/>
                  </a:cubicBezTo>
                  <a:cubicBezTo>
                    <a:pt x="25" y="11"/>
                    <a:pt x="22" y="5"/>
                    <a:pt x="16" y="3"/>
                  </a:cubicBezTo>
                  <a:cubicBezTo>
                    <a:pt x="11" y="0"/>
                    <a:pt x="4" y="3"/>
                    <a:pt x="2" y="8"/>
                  </a:cubicBezTo>
                  <a:cubicBezTo>
                    <a:pt x="0" y="14"/>
                    <a:pt x="2" y="20"/>
                    <a:pt x="8"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639" name="Google Shape;639;p14"/>
          <p:cNvGrpSpPr/>
          <p:nvPr/>
        </p:nvGrpSpPr>
        <p:grpSpPr>
          <a:xfrm rot="10800000">
            <a:off x="246538" y="321853"/>
            <a:ext cx="8623334" cy="4646496"/>
            <a:chOff x="246538" y="321853"/>
            <a:chExt cx="8623334" cy="4646496"/>
          </a:xfrm>
        </p:grpSpPr>
        <p:sp>
          <p:nvSpPr>
            <p:cNvPr id="640" name="Google Shape;640;p14"/>
            <p:cNvSpPr/>
            <p:nvPr/>
          </p:nvSpPr>
          <p:spPr>
            <a:xfrm>
              <a:off x="246538" y="4776424"/>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41" name="Google Shape;641;p14"/>
            <p:cNvSpPr/>
            <p:nvPr/>
          </p:nvSpPr>
          <p:spPr>
            <a:xfrm>
              <a:off x="4499147" y="321853"/>
              <a:ext cx="145699" cy="14587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42" name="Google Shape;642;p14"/>
            <p:cNvSpPr/>
            <p:nvPr/>
          </p:nvSpPr>
          <p:spPr>
            <a:xfrm>
              <a:off x="8724172" y="1703578"/>
              <a:ext cx="145699" cy="14587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643" name="Google Shape;643;p14"/>
          <p:cNvSpPr txBox="1">
            <a:spLocks noGrp="1"/>
          </p:cNvSpPr>
          <p:nvPr>
            <p:ph type="title"/>
          </p:nvPr>
        </p:nvSpPr>
        <p:spPr>
          <a:xfrm>
            <a:off x="4213075" y="1995613"/>
            <a:ext cx="4217700" cy="1567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50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p:txBody>
      </p:sp>
      <p:sp>
        <p:nvSpPr>
          <p:cNvPr id="644" name="Google Shape;644;p14"/>
          <p:cNvSpPr txBox="1">
            <a:spLocks noGrp="1"/>
          </p:cNvSpPr>
          <p:nvPr>
            <p:ph type="title" idx="2" hasCustomPrompt="1"/>
          </p:nvPr>
        </p:nvSpPr>
        <p:spPr>
          <a:xfrm>
            <a:off x="7147376" y="1153725"/>
            <a:ext cx="1283400" cy="841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lt1"/>
              </a:buClr>
              <a:buSzPts val="6000"/>
              <a:buNone/>
              <a:defRPr sz="6000">
                <a:solidFill>
                  <a:schemeClr val="dk2"/>
                </a:solidFill>
              </a:defRPr>
            </a:lvl1pPr>
            <a:lvl2pPr lvl="1" algn="r" rtl="0">
              <a:spcBef>
                <a:spcPts val="0"/>
              </a:spcBef>
              <a:spcAft>
                <a:spcPts val="0"/>
              </a:spcAft>
              <a:buClr>
                <a:schemeClr val="lt1"/>
              </a:buClr>
              <a:buSzPts val="6000"/>
              <a:buNone/>
              <a:defRPr sz="6000">
                <a:solidFill>
                  <a:schemeClr val="lt1"/>
                </a:solidFill>
              </a:defRPr>
            </a:lvl2pPr>
            <a:lvl3pPr lvl="2" algn="r" rtl="0">
              <a:spcBef>
                <a:spcPts val="0"/>
              </a:spcBef>
              <a:spcAft>
                <a:spcPts val="0"/>
              </a:spcAft>
              <a:buClr>
                <a:schemeClr val="lt1"/>
              </a:buClr>
              <a:buSzPts val="6000"/>
              <a:buNone/>
              <a:defRPr sz="6000">
                <a:solidFill>
                  <a:schemeClr val="lt1"/>
                </a:solidFill>
              </a:defRPr>
            </a:lvl3pPr>
            <a:lvl4pPr lvl="3" algn="r" rtl="0">
              <a:spcBef>
                <a:spcPts val="0"/>
              </a:spcBef>
              <a:spcAft>
                <a:spcPts val="0"/>
              </a:spcAft>
              <a:buClr>
                <a:schemeClr val="lt1"/>
              </a:buClr>
              <a:buSzPts val="6000"/>
              <a:buNone/>
              <a:defRPr sz="6000">
                <a:solidFill>
                  <a:schemeClr val="lt1"/>
                </a:solidFill>
              </a:defRPr>
            </a:lvl4pPr>
            <a:lvl5pPr lvl="4" algn="r" rtl="0">
              <a:spcBef>
                <a:spcPts val="0"/>
              </a:spcBef>
              <a:spcAft>
                <a:spcPts val="0"/>
              </a:spcAft>
              <a:buClr>
                <a:schemeClr val="lt1"/>
              </a:buClr>
              <a:buSzPts val="6000"/>
              <a:buNone/>
              <a:defRPr sz="6000">
                <a:solidFill>
                  <a:schemeClr val="lt1"/>
                </a:solidFill>
              </a:defRPr>
            </a:lvl5pPr>
            <a:lvl6pPr lvl="5" algn="r" rtl="0">
              <a:spcBef>
                <a:spcPts val="0"/>
              </a:spcBef>
              <a:spcAft>
                <a:spcPts val="0"/>
              </a:spcAft>
              <a:buClr>
                <a:schemeClr val="lt1"/>
              </a:buClr>
              <a:buSzPts val="6000"/>
              <a:buNone/>
              <a:defRPr sz="6000">
                <a:solidFill>
                  <a:schemeClr val="lt1"/>
                </a:solidFill>
              </a:defRPr>
            </a:lvl6pPr>
            <a:lvl7pPr lvl="6" algn="r" rtl="0">
              <a:spcBef>
                <a:spcPts val="0"/>
              </a:spcBef>
              <a:spcAft>
                <a:spcPts val="0"/>
              </a:spcAft>
              <a:buClr>
                <a:schemeClr val="lt1"/>
              </a:buClr>
              <a:buSzPts val="6000"/>
              <a:buNone/>
              <a:defRPr sz="6000">
                <a:solidFill>
                  <a:schemeClr val="lt1"/>
                </a:solidFill>
              </a:defRPr>
            </a:lvl7pPr>
            <a:lvl8pPr lvl="7" algn="r" rtl="0">
              <a:spcBef>
                <a:spcPts val="0"/>
              </a:spcBef>
              <a:spcAft>
                <a:spcPts val="0"/>
              </a:spcAft>
              <a:buClr>
                <a:schemeClr val="lt1"/>
              </a:buClr>
              <a:buSzPts val="6000"/>
              <a:buNone/>
              <a:defRPr sz="6000">
                <a:solidFill>
                  <a:schemeClr val="lt1"/>
                </a:solidFill>
              </a:defRPr>
            </a:lvl8pPr>
            <a:lvl9pPr lvl="8" algn="r" rtl="0">
              <a:spcBef>
                <a:spcPts val="0"/>
              </a:spcBef>
              <a:spcAft>
                <a:spcPts val="0"/>
              </a:spcAft>
              <a:buClr>
                <a:schemeClr val="lt1"/>
              </a:buClr>
              <a:buSzPts val="6000"/>
              <a:buNone/>
              <a:defRPr sz="6000">
                <a:solidFill>
                  <a:schemeClr val="lt1"/>
                </a:solidFill>
              </a:defRPr>
            </a:lvl9pPr>
          </a:lstStyle>
          <a:p>
            <a:r>
              <a:t>xx%</a:t>
            </a:r>
          </a:p>
        </p:txBody>
      </p:sp>
      <p:sp>
        <p:nvSpPr>
          <p:cNvPr id="645" name="Google Shape;645;p14"/>
          <p:cNvSpPr txBox="1">
            <a:spLocks noGrp="1"/>
          </p:cNvSpPr>
          <p:nvPr>
            <p:ph type="subTitle" idx="1"/>
          </p:nvPr>
        </p:nvSpPr>
        <p:spPr>
          <a:xfrm>
            <a:off x="4213075" y="3614750"/>
            <a:ext cx="4217700" cy="375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p:txBody>
      </p:sp>
      <p:grpSp>
        <p:nvGrpSpPr>
          <p:cNvPr id="646" name="Google Shape;646;p14"/>
          <p:cNvGrpSpPr/>
          <p:nvPr/>
        </p:nvGrpSpPr>
        <p:grpSpPr>
          <a:xfrm>
            <a:off x="-49612" y="777925"/>
            <a:ext cx="640937" cy="896362"/>
            <a:chOff x="2983359" y="1767508"/>
            <a:chExt cx="306375" cy="428471"/>
          </a:xfrm>
        </p:grpSpPr>
        <p:sp>
          <p:nvSpPr>
            <p:cNvPr id="647" name="Google Shape;647;p14"/>
            <p:cNvSpPr/>
            <p:nvPr/>
          </p:nvSpPr>
          <p:spPr>
            <a:xfrm>
              <a:off x="3108179" y="1855453"/>
              <a:ext cx="56736" cy="243978"/>
            </a:xfrm>
            <a:custGeom>
              <a:avLst/>
              <a:gdLst/>
              <a:ahLst/>
              <a:cxnLst/>
              <a:rect l="l" t="t" r="r" b="b"/>
              <a:pathLst>
                <a:path w="51" h="209" extrusionOk="0">
                  <a:moveTo>
                    <a:pt x="20" y="209"/>
                  </a:moveTo>
                  <a:cubicBezTo>
                    <a:pt x="30" y="209"/>
                    <a:pt x="30" y="209"/>
                    <a:pt x="30" y="209"/>
                  </a:cubicBezTo>
                  <a:cubicBezTo>
                    <a:pt x="30" y="208"/>
                    <a:pt x="31" y="208"/>
                    <a:pt x="31" y="208"/>
                  </a:cubicBezTo>
                  <a:cubicBezTo>
                    <a:pt x="44" y="176"/>
                    <a:pt x="51" y="141"/>
                    <a:pt x="51" y="104"/>
                  </a:cubicBezTo>
                  <a:cubicBezTo>
                    <a:pt x="51" y="68"/>
                    <a:pt x="44" y="33"/>
                    <a:pt x="31" y="1"/>
                  </a:cubicBezTo>
                  <a:cubicBezTo>
                    <a:pt x="31" y="0"/>
                    <a:pt x="29" y="0"/>
                    <a:pt x="28" y="0"/>
                  </a:cubicBezTo>
                  <a:cubicBezTo>
                    <a:pt x="22" y="0"/>
                    <a:pt x="22" y="0"/>
                    <a:pt x="22" y="0"/>
                  </a:cubicBezTo>
                  <a:cubicBezTo>
                    <a:pt x="20" y="0"/>
                    <a:pt x="20" y="0"/>
                    <a:pt x="20" y="1"/>
                  </a:cubicBezTo>
                  <a:cubicBezTo>
                    <a:pt x="7" y="33"/>
                    <a:pt x="0" y="68"/>
                    <a:pt x="0" y="104"/>
                  </a:cubicBezTo>
                  <a:cubicBezTo>
                    <a:pt x="0" y="141"/>
                    <a:pt x="6" y="176"/>
                    <a:pt x="19" y="208"/>
                  </a:cubicBezTo>
                  <a:lnTo>
                    <a:pt x="20" y="209"/>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48" name="Google Shape;648;p14"/>
            <p:cNvSpPr/>
            <p:nvPr/>
          </p:nvSpPr>
          <p:spPr>
            <a:xfrm>
              <a:off x="3023075" y="1858290"/>
              <a:ext cx="99288" cy="238304"/>
            </a:xfrm>
            <a:custGeom>
              <a:avLst/>
              <a:gdLst/>
              <a:ahLst/>
              <a:cxnLst/>
              <a:rect l="l" t="t" r="r" b="b"/>
              <a:pathLst>
                <a:path w="85" h="205" extrusionOk="0">
                  <a:moveTo>
                    <a:pt x="0" y="102"/>
                  </a:moveTo>
                  <a:cubicBezTo>
                    <a:pt x="0" y="151"/>
                    <a:pt x="36" y="193"/>
                    <a:pt x="85" y="205"/>
                  </a:cubicBezTo>
                  <a:cubicBezTo>
                    <a:pt x="54" y="180"/>
                    <a:pt x="35" y="143"/>
                    <a:pt x="35" y="102"/>
                  </a:cubicBezTo>
                  <a:cubicBezTo>
                    <a:pt x="35" y="62"/>
                    <a:pt x="54" y="25"/>
                    <a:pt x="85" y="0"/>
                  </a:cubicBezTo>
                  <a:cubicBezTo>
                    <a:pt x="36" y="12"/>
                    <a:pt x="0" y="53"/>
                    <a:pt x="0" y="102"/>
                  </a:cubicBezTo>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49" name="Google Shape;649;p14"/>
            <p:cNvSpPr/>
            <p:nvPr/>
          </p:nvSpPr>
          <p:spPr>
            <a:xfrm>
              <a:off x="3150731" y="1858290"/>
              <a:ext cx="96451" cy="238304"/>
            </a:xfrm>
            <a:custGeom>
              <a:avLst/>
              <a:gdLst/>
              <a:ahLst/>
              <a:cxnLst/>
              <a:rect l="l" t="t" r="r" b="b"/>
              <a:pathLst>
                <a:path w="84" h="205" extrusionOk="0">
                  <a:moveTo>
                    <a:pt x="84" y="102"/>
                  </a:moveTo>
                  <a:cubicBezTo>
                    <a:pt x="84" y="53"/>
                    <a:pt x="48" y="12"/>
                    <a:pt x="0" y="0"/>
                  </a:cubicBezTo>
                  <a:cubicBezTo>
                    <a:pt x="30" y="25"/>
                    <a:pt x="49" y="62"/>
                    <a:pt x="49" y="102"/>
                  </a:cubicBezTo>
                  <a:cubicBezTo>
                    <a:pt x="49" y="143"/>
                    <a:pt x="30" y="180"/>
                    <a:pt x="0" y="205"/>
                  </a:cubicBezTo>
                  <a:cubicBezTo>
                    <a:pt x="48" y="193"/>
                    <a:pt x="84" y="151"/>
                    <a:pt x="84" y="10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50" name="Google Shape;650;p14"/>
            <p:cNvSpPr/>
            <p:nvPr/>
          </p:nvSpPr>
          <p:spPr>
            <a:xfrm>
              <a:off x="3125200" y="1767508"/>
              <a:ext cx="19800" cy="741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51" name="Google Shape;651;p14"/>
            <p:cNvSpPr/>
            <p:nvPr/>
          </p:nvSpPr>
          <p:spPr>
            <a:xfrm>
              <a:off x="3108179" y="1812899"/>
              <a:ext cx="56700" cy="540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52" name="Google Shape;652;p14"/>
            <p:cNvSpPr/>
            <p:nvPr/>
          </p:nvSpPr>
          <p:spPr>
            <a:xfrm>
              <a:off x="2983359" y="1855453"/>
              <a:ext cx="141840" cy="243978"/>
            </a:xfrm>
            <a:custGeom>
              <a:avLst/>
              <a:gdLst/>
              <a:ahLst/>
              <a:cxnLst/>
              <a:rect l="l" t="t" r="r" b="b"/>
              <a:pathLst>
                <a:path w="122" h="209" extrusionOk="0">
                  <a:moveTo>
                    <a:pt x="122" y="209"/>
                  </a:moveTo>
                  <a:cubicBezTo>
                    <a:pt x="121" y="208"/>
                    <a:pt x="120" y="207"/>
                    <a:pt x="120" y="207"/>
                  </a:cubicBezTo>
                  <a:cubicBezTo>
                    <a:pt x="71" y="195"/>
                    <a:pt x="35" y="153"/>
                    <a:pt x="35" y="104"/>
                  </a:cubicBezTo>
                  <a:cubicBezTo>
                    <a:pt x="35" y="55"/>
                    <a:pt x="71" y="14"/>
                    <a:pt x="120" y="2"/>
                  </a:cubicBezTo>
                  <a:cubicBezTo>
                    <a:pt x="120" y="1"/>
                    <a:pt x="121" y="1"/>
                    <a:pt x="122" y="0"/>
                  </a:cubicBezTo>
                  <a:cubicBezTo>
                    <a:pt x="119" y="0"/>
                    <a:pt x="119" y="0"/>
                    <a:pt x="119" y="0"/>
                  </a:cubicBezTo>
                  <a:cubicBezTo>
                    <a:pt x="51" y="8"/>
                    <a:pt x="0" y="52"/>
                    <a:pt x="0" y="104"/>
                  </a:cubicBezTo>
                  <a:cubicBezTo>
                    <a:pt x="0" y="156"/>
                    <a:pt x="50" y="200"/>
                    <a:pt x="116" y="209"/>
                  </a:cubicBezTo>
                  <a:cubicBezTo>
                    <a:pt x="122" y="209"/>
                    <a:pt x="122" y="209"/>
                    <a:pt x="122" y="209"/>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53" name="Google Shape;653;p14"/>
            <p:cNvSpPr/>
            <p:nvPr/>
          </p:nvSpPr>
          <p:spPr>
            <a:xfrm>
              <a:off x="3145057" y="1855453"/>
              <a:ext cx="144677" cy="243978"/>
            </a:xfrm>
            <a:custGeom>
              <a:avLst/>
              <a:gdLst/>
              <a:ahLst/>
              <a:cxnLst/>
              <a:rect l="l" t="t" r="r" b="b"/>
              <a:pathLst>
                <a:path w="123" h="209" extrusionOk="0">
                  <a:moveTo>
                    <a:pt x="3" y="0"/>
                  </a:moveTo>
                  <a:cubicBezTo>
                    <a:pt x="0" y="0"/>
                    <a:pt x="0" y="0"/>
                    <a:pt x="0" y="0"/>
                  </a:cubicBezTo>
                  <a:cubicBezTo>
                    <a:pt x="1" y="1"/>
                    <a:pt x="2" y="1"/>
                    <a:pt x="3" y="2"/>
                  </a:cubicBezTo>
                  <a:cubicBezTo>
                    <a:pt x="51" y="14"/>
                    <a:pt x="87" y="55"/>
                    <a:pt x="87" y="104"/>
                  </a:cubicBezTo>
                  <a:cubicBezTo>
                    <a:pt x="87" y="153"/>
                    <a:pt x="51" y="195"/>
                    <a:pt x="3" y="207"/>
                  </a:cubicBezTo>
                  <a:cubicBezTo>
                    <a:pt x="2" y="207"/>
                    <a:pt x="1" y="208"/>
                    <a:pt x="0" y="209"/>
                  </a:cubicBezTo>
                  <a:cubicBezTo>
                    <a:pt x="6" y="209"/>
                    <a:pt x="6" y="209"/>
                    <a:pt x="6" y="209"/>
                  </a:cubicBezTo>
                  <a:cubicBezTo>
                    <a:pt x="72" y="200"/>
                    <a:pt x="123" y="156"/>
                    <a:pt x="123" y="104"/>
                  </a:cubicBezTo>
                  <a:cubicBezTo>
                    <a:pt x="123" y="52"/>
                    <a:pt x="71" y="8"/>
                    <a:pt x="3"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54" name="Google Shape;654;p14"/>
            <p:cNvSpPr/>
            <p:nvPr/>
          </p:nvSpPr>
          <p:spPr>
            <a:xfrm>
              <a:off x="3065627" y="1855453"/>
              <a:ext cx="141840" cy="243978"/>
            </a:xfrm>
            <a:custGeom>
              <a:avLst/>
              <a:gdLst/>
              <a:ahLst/>
              <a:cxnLst/>
              <a:rect l="l" t="t" r="r" b="b"/>
              <a:pathLst>
                <a:path w="122" h="209" extrusionOk="0">
                  <a:moveTo>
                    <a:pt x="50" y="207"/>
                  </a:moveTo>
                  <a:cubicBezTo>
                    <a:pt x="50" y="207"/>
                    <a:pt x="51" y="208"/>
                    <a:pt x="51" y="209"/>
                  </a:cubicBezTo>
                  <a:cubicBezTo>
                    <a:pt x="59" y="209"/>
                    <a:pt x="59" y="209"/>
                    <a:pt x="59" y="209"/>
                  </a:cubicBezTo>
                  <a:cubicBezTo>
                    <a:pt x="58" y="209"/>
                    <a:pt x="57" y="208"/>
                    <a:pt x="56" y="208"/>
                  </a:cubicBezTo>
                  <a:cubicBezTo>
                    <a:pt x="56" y="208"/>
                    <a:pt x="56" y="208"/>
                    <a:pt x="56" y="208"/>
                  </a:cubicBezTo>
                  <a:cubicBezTo>
                    <a:pt x="43" y="176"/>
                    <a:pt x="36" y="141"/>
                    <a:pt x="36" y="104"/>
                  </a:cubicBezTo>
                  <a:cubicBezTo>
                    <a:pt x="36" y="68"/>
                    <a:pt x="43" y="33"/>
                    <a:pt x="56" y="1"/>
                  </a:cubicBezTo>
                  <a:cubicBezTo>
                    <a:pt x="56" y="1"/>
                    <a:pt x="56" y="1"/>
                    <a:pt x="56" y="1"/>
                  </a:cubicBezTo>
                  <a:cubicBezTo>
                    <a:pt x="57" y="0"/>
                    <a:pt x="59" y="0"/>
                    <a:pt x="61" y="0"/>
                  </a:cubicBezTo>
                  <a:cubicBezTo>
                    <a:pt x="62" y="0"/>
                    <a:pt x="62" y="0"/>
                    <a:pt x="62" y="0"/>
                  </a:cubicBezTo>
                  <a:cubicBezTo>
                    <a:pt x="63" y="0"/>
                    <a:pt x="64" y="0"/>
                    <a:pt x="65" y="0"/>
                  </a:cubicBezTo>
                  <a:cubicBezTo>
                    <a:pt x="66" y="1"/>
                    <a:pt x="66" y="1"/>
                    <a:pt x="67" y="1"/>
                  </a:cubicBezTo>
                  <a:cubicBezTo>
                    <a:pt x="80" y="33"/>
                    <a:pt x="87" y="68"/>
                    <a:pt x="87" y="104"/>
                  </a:cubicBezTo>
                  <a:cubicBezTo>
                    <a:pt x="87" y="141"/>
                    <a:pt x="80" y="176"/>
                    <a:pt x="67" y="208"/>
                  </a:cubicBezTo>
                  <a:cubicBezTo>
                    <a:pt x="66" y="208"/>
                    <a:pt x="66" y="208"/>
                    <a:pt x="65" y="208"/>
                  </a:cubicBezTo>
                  <a:cubicBezTo>
                    <a:pt x="65" y="208"/>
                    <a:pt x="64" y="209"/>
                    <a:pt x="63" y="209"/>
                  </a:cubicBezTo>
                  <a:cubicBezTo>
                    <a:pt x="72" y="209"/>
                    <a:pt x="72" y="209"/>
                    <a:pt x="72" y="209"/>
                  </a:cubicBezTo>
                  <a:cubicBezTo>
                    <a:pt x="72" y="208"/>
                    <a:pt x="72" y="207"/>
                    <a:pt x="73" y="207"/>
                  </a:cubicBezTo>
                  <a:cubicBezTo>
                    <a:pt x="103" y="182"/>
                    <a:pt x="122" y="145"/>
                    <a:pt x="122" y="104"/>
                  </a:cubicBezTo>
                  <a:cubicBezTo>
                    <a:pt x="122" y="64"/>
                    <a:pt x="103" y="27"/>
                    <a:pt x="73" y="2"/>
                  </a:cubicBezTo>
                  <a:cubicBezTo>
                    <a:pt x="72" y="2"/>
                    <a:pt x="72" y="1"/>
                    <a:pt x="71" y="1"/>
                  </a:cubicBezTo>
                  <a:cubicBezTo>
                    <a:pt x="71" y="0"/>
                    <a:pt x="70" y="0"/>
                    <a:pt x="70" y="0"/>
                  </a:cubicBezTo>
                  <a:cubicBezTo>
                    <a:pt x="53" y="0"/>
                    <a:pt x="53" y="0"/>
                    <a:pt x="53" y="0"/>
                  </a:cubicBezTo>
                  <a:cubicBezTo>
                    <a:pt x="52" y="0"/>
                    <a:pt x="51" y="0"/>
                    <a:pt x="51" y="1"/>
                  </a:cubicBezTo>
                  <a:cubicBezTo>
                    <a:pt x="50" y="1"/>
                    <a:pt x="50" y="2"/>
                    <a:pt x="50" y="2"/>
                  </a:cubicBezTo>
                  <a:cubicBezTo>
                    <a:pt x="19" y="27"/>
                    <a:pt x="0" y="64"/>
                    <a:pt x="0" y="104"/>
                  </a:cubicBezTo>
                  <a:cubicBezTo>
                    <a:pt x="0" y="145"/>
                    <a:pt x="19" y="182"/>
                    <a:pt x="50" y="207"/>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55" name="Google Shape;655;p14"/>
            <p:cNvSpPr/>
            <p:nvPr/>
          </p:nvSpPr>
          <p:spPr>
            <a:xfrm>
              <a:off x="3076974" y="1846943"/>
              <a:ext cx="122100" cy="19800"/>
            </a:xfrm>
            <a:prstGeom prst="rect">
              <a:avLst/>
            </a:prstGeom>
            <a:solidFill>
              <a:srgbClr val="F0463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56" name="Google Shape;656;p14"/>
            <p:cNvSpPr/>
            <p:nvPr/>
          </p:nvSpPr>
          <p:spPr>
            <a:xfrm>
              <a:off x="3076974" y="1846943"/>
              <a:ext cx="122100" cy="198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57" name="Google Shape;657;p14"/>
            <p:cNvSpPr/>
            <p:nvPr/>
          </p:nvSpPr>
          <p:spPr>
            <a:xfrm>
              <a:off x="3062790" y="1838432"/>
              <a:ext cx="144600" cy="171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58" name="Google Shape;658;p14"/>
            <p:cNvSpPr/>
            <p:nvPr/>
          </p:nvSpPr>
          <p:spPr>
            <a:xfrm>
              <a:off x="3093995" y="2096595"/>
              <a:ext cx="85200" cy="138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59" name="Google Shape;659;p14"/>
            <p:cNvSpPr/>
            <p:nvPr/>
          </p:nvSpPr>
          <p:spPr>
            <a:xfrm>
              <a:off x="3088321" y="2090921"/>
              <a:ext cx="96600" cy="114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60" name="Google Shape;660;p14"/>
            <p:cNvSpPr/>
            <p:nvPr/>
          </p:nvSpPr>
          <p:spPr>
            <a:xfrm>
              <a:off x="309399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61" name="Google Shape;661;p14"/>
            <p:cNvSpPr/>
            <p:nvPr/>
          </p:nvSpPr>
          <p:spPr>
            <a:xfrm>
              <a:off x="310250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62" name="Google Shape;662;p14"/>
            <p:cNvSpPr/>
            <p:nvPr/>
          </p:nvSpPr>
          <p:spPr>
            <a:xfrm>
              <a:off x="3111016"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63" name="Google Shape;663;p14"/>
            <p:cNvSpPr/>
            <p:nvPr/>
          </p:nvSpPr>
          <p:spPr>
            <a:xfrm>
              <a:off x="3119526"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64" name="Google Shape;664;p14"/>
            <p:cNvSpPr/>
            <p:nvPr/>
          </p:nvSpPr>
          <p:spPr>
            <a:xfrm>
              <a:off x="3125200"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65" name="Google Shape;665;p14"/>
            <p:cNvSpPr/>
            <p:nvPr/>
          </p:nvSpPr>
          <p:spPr>
            <a:xfrm>
              <a:off x="3133710"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66" name="Google Shape;666;p14"/>
            <p:cNvSpPr/>
            <p:nvPr/>
          </p:nvSpPr>
          <p:spPr>
            <a:xfrm>
              <a:off x="3142220"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67" name="Google Shape;667;p14"/>
            <p:cNvSpPr/>
            <p:nvPr/>
          </p:nvSpPr>
          <p:spPr>
            <a:xfrm>
              <a:off x="3150731"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68" name="Google Shape;668;p14"/>
            <p:cNvSpPr/>
            <p:nvPr/>
          </p:nvSpPr>
          <p:spPr>
            <a:xfrm>
              <a:off x="3159241"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69" name="Google Shape;669;p14"/>
            <p:cNvSpPr/>
            <p:nvPr/>
          </p:nvSpPr>
          <p:spPr>
            <a:xfrm>
              <a:off x="316491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70" name="Google Shape;670;p14"/>
            <p:cNvSpPr/>
            <p:nvPr/>
          </p:nvSpPr>
          <p:spPr>
            <a:xfrm>
              <a:off x="317342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71" name="Google Shape;671;p14"/>
            <p:cNvSpPr/>
            <p:nvPr/>
          </p:nvSpPr>
          <p:spPr>
            <a:xfrm>
              <a:off x="3093995" y="2110779"/>
              <a:ext cx="85200" cy="60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cxnSp>
        <p:nvCxnSpPr>
          <p:cNvPr id="672" name="Google Shape;672;p14"/>
          <p:cNvCxnSpPr/>
          <p:nvPr/>
        </p:nvCxnSpPr>
        <p:spPr>
          <a:xfrm rot="10800000">
            <a:off x="267828" y="-345575"/>
            <a:ext cx="0" cy="1123500"/>
          </a:xfrm>
          <a:prstGeom prst="straightConnector1">
            <a:avLst/>
          </a:prstGeom>
          <a:noFill/>
          <a:ln w="19050" cap="flat" cmpd="sng">
            <a:solidFill>
              <a:schemeClr val="accent2"/>
            </a:solidFill>
            <a:prstDash val="solid"/>
            <a:round/>
            <a:headEnd type="none" w="med" len="med"/>
            <a:tailEnd type="none" w="med" len="med"/>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673"/>
        <p:cNvGrpSpPr/>
        <p:nvPr/>
      </p:nvGrpSpPr>
      <p:grpSpPr>
        <a:xfrm>
          <a:off x="0" y="0"/>
          <a:ext cx="0" cy="0"/>
          <a:chOff x="0" y="0"/>
          <a:chExt cx="0" cy="0"/>
        </a:xfrm>
      </p:grpSpPr>
      <p:pic>
        <p:nvPicPr>
          <p:cNvPr id="674" name="Google Shape;674;p15"/>
          <p:cNvPicPr preferRelativeResize="0"/>
          <p:nvPr/>
        </p:nvPicPr>
        <p:blipFill>
          <a:blip r:embed="rId2">
            <a:alphaModFix amt="12000"/>
          </a:blip>
          <a:stretch>
            <a:fillRect/>
          </a:stretch>
        </p:blipFill>
        <p:spPr>
          <a:xfrm>
            <a:off x="0" y="12441"/>
            <a:ext cx="9144000" cy="5143460"/>
          </a:xfrm>
          <a:prstGeom prst="rect">
            <a:avLst/>
          </a:prstGeom>
          <a:noFill/>
          <a:ln>
            <a:noFill/>
          </a:ln>
        </p:spPr>
      </p:pic>
      <p:sp>
        <p:nvSpPr>
          <p:cNvPr id="675" name="Google Shape;675;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grpSp>
        <p:nvGrpSpPr>
          <p:cNvPr id="676" name="Google Shape;676;p15"/>
          <p:cNvGrpSpPr/>
          <p:nvPr/>
        </p:nvGrpSpPr>
        <p:grpSpPr>
          <a:xfrm>
            <a:off x="8423988" y="1243144"/>
            <a:ext cx="949399" cy="1385324"/>
            <a:chOff x="2712001" y="2082563"/>
            <a:chExt cx="252412" cy="368300"/>
          </a:xfrm>
        </p:grpSpPr>
        <p:sp>
          <p:nvSpPr>
            <p:cNvPr id="677" name="Google Shape;677;p15"/>
            <p:cNvSpPr/>
            <p:nvPr/>
          </p:nvSpPr>
          <p:spPr>
            <a:xfrm>
              <a:off x="2832651" y="2349263"/>
              <a:ext cx="9600" cy="237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78" name="Google Shape;678;p15"/>
            <p:cNvSpPr/>
            <p:nvPr/>
          </p:nvSpPr>
          <p:spPr>
            <a:xfrm>
              <a:off x="2813601" y="2373076"/>
              <a:ext cx="28575" cy="68263"/>
            </a:xfrm>
            <a:custGeom>
              <a:avLst/>
              <a:gdLst/>
              <a:ahLst/>
              <a:cxnLst/>
              <a:rect l="l" t="t" r="r" b="b"/>
              <a:pathLst>
                <a:path w="18" h="43" extrusionOk="0">
                  <a:moveTo>
                    <a:pt x="11" y="43"/>
                  </a:moveTo>
                  <a:lnTo>
                    <a:pt x="0" y="40"/>
                  </a:lnTo>
                  <a:lnTo>
                    <a:pt x="11" y="1"/>
                  </a:lnTo>
                  <a:lnTo>
                    <a:pt x="18" y="0"/>
                  </a:lnTo>
                  <a:lnTo>
                    <a:pt x="11"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79" name="Google Shape;679;p15"/>
            <p:cNvSpPr/>
            <p:nvPr/>
          </p:nvSpPr>
          <p:spPr>
            <a:xfrm>
              <a:off x="2835826" y="2373076"/>
              <a:ext cx="22225" cy="68263"/>
            </a:xfrm>
            <a:custGeom>
              <a:avLst/>
              <a:gdLst/>
              <a:ahLst/>
              <a:cxnLst/>
              <a:rect l="l" t="t" r="r" b="b"/>
              <a:pathLst>
                <a:path w="14" h="43" extrusionOk="0">
                  <a:moveTo>
                    <a:pt x="7" y="43"/>
                  </a:moveTo>
                  <a:lnTo>
                    <a:pt x="14" y="40"/>
                  </a:lnTo>
                  <a:lnTo>
                    <a:pt x="5" y="0"/>
                  </a:lnTo>
                  <a:lnTo>
                    <a:pt x="0" y="1"/>
                  </a:lnTo>
                  <a:lnTo>
                    <a:pt x="7"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80" name="Google Shape;680;p15"/>
            <p:cNvSpPr/>
            <p:nvPr/>
          </p:nvSpPr>
          <p:spPr>
            <a:xfrm>
              <a:off x="2827888" y="2373076"/>
              <a:ext cx="15875" cy="77788"/>
            </a:xfrm>
            <a:custGeom>
              <a:avLst/>
              <a:gdLst/>
              <a:ahLst/>
              <a:cxnLst/>
              <a:rect l="l" t="t" r="r" b="b"/>
              <a:pathLst>
                <a:path w="10" h="49" extrusionOk="0">
                  <a:moveTo>
                    <a:pt x="0" y="49"/>
                  </a:moveTo>
                  <a:lnTo>
                    <a:pt x="10" y="49"/>
                  </a:lnTo>
                  <a:lnTo>
                    <a:pt x="8" y="0"/>
                  </a:lnTo>
                  <a:lnTo>
                    <a:pt x="5" y="0"/>
                  </a:lnTo>
                  <a:lnTo>
                    <a:pt x="0" y="49"/>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81" name="Google Shape;681;p15"/>
            <p:cNvSpPr/>
            <p:nvPr/>
          </p:nvSpPr>
          <p:spPr>
            <a:xfrm>
              <a:off x="2831063" y="2082563"/>
              <a:ext cx="12600" cy="318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82" name="Google Shape;682;p15"/>
            <p:cNvSpPr/>
            <p:nvPr/>
          </p:nvSpPr>
          <p:spPr>
            <a:xfrm>
              <a:off x="2829476" y="2363551"/>
              <a:ext cx="17400" cy="192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83" name="Google Shape;683;p15"/>
            <p:cNvSpPr/>
            <p:nvPr/>
          </p:nvSpPr>
          <p:spPr>
            <a:xfrm>
              <a:off x="2712001" y="2123838"/>
              <a:ext cx="252412" cy="212725"/>
            </a:xfrm>
            <a:custGeom>
              <a:avLst/>
              <a:gdLst/>
              <a:ahLst/>
              <a:cxnLst/>
              <a:rect l="l" t="t" r="r" b="b"/>
              <a:pathLst>
                <a:path w="388" h="327" extrusionOk="0">
                  <a:moveTo>
                    <a:pt x="260" y="0"/>
                  </a:moveTo>
                  <a:cubicBezTo>
                    <a:pt x="194" y="0"/>
                    <a:pt x="194" y="0"/>
                    <a:pt x="194" y="0"/>
                  </a:cubicBezTo>
                  <a:cubicBezTo>
                    <a:pt x="129" y="0"/>
                    <a:pt x="129" y="0"/>
                    <a:pt x="129" y="0"/>
                  </a:cubicBezTo>
                  <a:cubicBezTo>
                    <a:pt x="129" y="0"/>
                    <a:pt x="0" y="19"/>
                    <a:pt x="35" y="127"/>
                  </a:cubicBezTo>
                  <a:cubicBezTo>
                    <a:pt x="70" y="236"/>
                    <a:pt x="137" y="327"/>
                    <a:pt x="137" y="327"/>
                  </a:cubicBezTo>
                  <a:cubicBezTo>
                    <a:pt x="194" y="327"/>
                    <a:pt x="194" y="327"/>
                    <a:pt x="194" y="327"/>
                  </a:cubicBezTo>
                  <a:cubicBezTo>
                    <a:pt x="252" y="327"/>
                    <a:pt x="252" y="327"/>
                    <a:pt x="252" y="327"/>
                  </a:cubicBezTo>
                  <a:cubicBezTo>
                    <a:pt x="252" y="327"/>
                    <a:pt x="318" y="236"/>
                    <a:pt x="353" y="127"/>
                  </a:cubicBezTo>
                  <a:cubicBezTo>
                    <a:pt x="388" y="19"/>
                    <a:pt x="260" y="0"/>
                    <a:pt x="260" y="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84" name="Google Shape;684;p15"/>
            <p:cNvSpPr/>
            <p:nvPr/>
          </p:nvSpPr>
          <p:spPr>
            <a:xfrm>
              <a:off x="2861226" y="2123838"/>
              <a:ext cx="84138" cy="212725"/>
            </a:xfrm>
            <a:custGeom>
              <a:avLst/>
              <a:gdLst/>
              <a:ahLst/>
              <a:cxnLst/>
              <a:rect l="l" t="t" r="r" b="b"/>
              <a:pathLst>
                <a:path w="130" h="327" extrusionOk="0">
                  <a:moveTo>
                    <a:pt x="21" y="0"/>
                  </a:moveTo>
                  <a:cubicBezTo>
                    <a:pt x="5" y="0"/>
                    <a:pt x="5" y="0"/>
                    <a:pt x="5" y="0"/>
                  </a:cubicBezTo>
                  <a:cubicBezTo>
                    <a:pt x="5" y="0"/>
                    <a:pt x="82" y="19"/>
                    <a:pt x="61" y="127"/>
                  </a:cubicBezTo>
                  <a:cubicBezTo>
                    <a:pt x="40" y="236"/>
                    <a:pt x="0" y="327"/>
                    <a:pt x="0" y="327"/>
                  </a:cubicBezTo>
                  <a:cubicBezTo>
                    <a:pt x="14" y="327"/>
                    <a:pt x="14" y="327"/>
                    <a:pt x="14" y="327"/>
                  </a:cubicBezTo>
                  <a:cubicBezTo>
                    <a:pt x="14" y="327"/>
                    <a:pt x="71" y="236"/>
                    <a:pt x="100" y="127"/>
                  </a:cubicBezTo>
                  <a:cubicBezTo>
                    <a:pt x="130" y="19"/>
                    <a:pt x="21" y="0"/>
                    <a:pt x="21"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85" name="Google Shape;685;p15"/>
            <p:cNvSpPr/>
            <p:nvPr/>
          </p:nvSpPr>
          <p:spPr>
            <a:xfrm>
              <a:off x="2731050" y="2123838"/>
              <a:ext cx="84137" cy="212725"/>
            </a:xfrm>
            <a:custGeom>
              <a:avLst/>
              <a:gdLst/>
              <a:ahLst/>
              <a:cxnLst/>
              <a:rect l="l" t="t" r="r" b="b"/>
              <a:pathLst>
                <a:path w="131" h="327" extrusionOk="0">
                  <a:moveTo>
                    <a:pt x="126" y="0"/>
                  </a:moveTo>
                  <a:cubicBezTo>
                    <a:pt x="109" y="0"/>
                    <a:pt x="109" y="0"/>
                    <a:pt x="109" y="0"/>
                  </a:cubicBezTo>
                  <a:cubicBezTo>
                    <a:pt x="109" y="0"/>
                    <a:pt x="0" y="19"/>
                    <a:pt x="30" y="127"/>
                  </a:cubicBezTo>
                  <a:cubicBezTo>
                    <a:pt x="60" y="236"/>
                    <a:pt x="116" y="327"/>
                    <a:pt x="116" y="327"/>
                  </a:cubicBezTo>
                  <a:cubicBezTo>
                    <a:pt x="131" y="327"/>
                    <a:pt x="131" y="327"/>
                    <a:pt x="131" y="327"/>
                  </a:cubicBezTo>
                  <a:cubicBezTo>
                    <a:pt x="131" y="327"/>
                    <a:pt x="91" y="236"/>
                    <a:pt x="70" y="127"/>
                  </a:cubicBezTo>
                  <a:cubicBezTo>
                    <a:pt x="49" y="19"/>
                    <a:pt x="126" y="0"/>
                    <a:pt x="126"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86" name="Google Shape;686;p15"/>
            <p:cNvSpPr/>
            <p:nvPr/>
          </p:nvSpPr>
          <p:spPr>
            <a:xfrm>
              <a:off x="2846938" y="2123838"/>
              <a:ext cx="50800" cy="212725"/>
            </a:xfrm>
            <a:custGeom>
              <a:avLst/>
              <a:gdLst/>
              <a:ahLst/>
              <a:cxnLst/>
              <a:rect l="l" t="t" r="r" b="b"/>
              <a:pathLst>
                <a:path w="79" h="327" extrusionOk="0">
                  <a:moveTo>
                    <a:pt x="18" y="0"/>
                  </a:moveTo>
                  <a:cubicBezTo>
                    <a:pt x="2" y="0"/>
                    <a:pt x="2" y="0"/>
                    <a:pt x="2" y="0"/>
                  </a:cubicBezTo>
                  <a:cubicBezTo>
                    <a:pt x="2" y="0"/>
                    <a:pt x="30" y="19"/>
                    <a:pt x="23" y="127"/>
                  </a:cubicBezTo>
                  <a:cubicBezTo>
                    <a:pt x="15" y="236"/>
                    <a:pt x="0" y="327"/>
                    <a:pt x="0" y="327"/>
                  </a:cubicBezTo>
                  <a:cubicBezTo>
                    <a:pt x="14" y="327"/>
                    <a:pt x="14" y="327"/>
                    <a:pt x="14" y="327"/>
                  </a:cubicBezTo>
                  <a:cubicBezTo>
                    <a:pt x="14" y="327"/>
                    <a:pt x="46" y="236"/>
                    <a:pt x="62" y="127"/>
                  </a:cubicBezTo>
                  <a:cubicBezTo>
                    <a:pt x="79" y="19"/>
                    <a:pt x="18" y="0"/>
                    <a:pt x="18"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87" name="Google Shape;687;p15"/>
            <p:cNvSpPr/>
            <p:nvPr/>
          </p:nvSpPr>
          <p:spPr>
            <a:xfrm>
              <a:off x="2778676" y="2123838"/>
              <a:ext cx="50800" cy="212725"/>
            </a:xfrm>
            <a:custGeom>
              <a:avLst/>
              <a:gdLst/>
              <a:ahLst/>
              <a:cxnLst/>
              <a:rect l="l" t="t" r="r" b="b"/>
              <a:pathLst>
                <a:path w="78" h="327" extrusionOk="0">
                  <a:moveTo>
                    <a:pt x="77" y="0"/>
                  </a:moveTo>
                  <a:cubicBezTo>
                    <a:pt x="60" y="0"/>
                    <a:pt x="60" y="0"/>
                    <a:pt x="60" y="0"/>
                  </a:cubicBezTo>
                  <a:cubicBezTo>
                    <a:pt x="60" y="0"/>
                    <a:pt x="0" y="19"/>
                    <a:pt x="16" y="127"/>
                  </a:cubicBezTo>
                  <a:cubicBezTo>
                    <a:pt x="33" y="236"/>
                    <a:pt x="64" y="327"/>
                    <a:pt x="64" y="327"/>
                  </a:cubicBezTo>
                  <a:cubicBezTo>
                    <a:pt x="78" y="327"/>
                    <a:pt x="78" y="327"/>
                    <a:pt x="78" y="327"/>
                  </a:cubicBezTo>
                  <a:cubicBezTo>
                    <a:pt x="78" y="327"/>
                    <a:pt x="64" y="236"/>
                    <a:pt x="56" y="127"/>
                  </a:cubicBezTo>
                  <a:cubicBezTo>
                    <a:pt x="48" y="19"/>
                    <a:pt x="77" y="0"/>
                    <a:pt x="77"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88" name="Google Shape;688;p15"/>
            <p:cNvSpPr/>
            <p:nvPr/>
          </p:nvSpPr>
          <p:spPr>
            <a:xfrm>
              <a:off x="2823126" y="2123838"/>
              <a:ext cx="28575" cy="212725"/>
            </a:xfrm>
            <a:custGeom>
              <a:avLst/>
              <a:gdLst/>
              <a:ahLst/>
              <a:cxnLst/>
              <a:rect l="l" t="t" r="r" b="b"/>
              <a:pathLst>
                <a:path w="44" h="327" extrusionOk="0">
                  <a:moveTo>
                    <a:pt x="30" y="0"/>
                  </a:moveTo>
                  <a:cubicBezTo>
                    <a:pt x="22" y="0"/>
                    <a:pt x="22" y="0"/>
                    <a:pt x="22" y="0"/>
                  </a:cubicBezTo>
                  <a:cubicBezTo>
                    <a:pt x="15" y="0"/>
                    <a:pt x="15" y="0"/>
                    <a:pt x="15" y="0"/>
                  </a:cubicBezTo>
                  <a:cubicBezTo>
                    <a:pt x="15" y="0"/>
                    <a:pt x="0" y="19"/>
                    <a:pt x="4" y="127"/>
                  </a:cubicBezTo>
                  <a:cubicBezTo>
                    <a:pt x="8" y="236"/>
                    <a:pt x="16" y="327"/>
                    <a:pt x="16" y="327"/>
                  </a:cubicBezTo>
                  <a:cubicBezTo>
                    <a:pt x="22" y="327"/>
                    <a:pt x="22" y="327"/>
                    <a:pt x="22" y="327"/>
                  </a:cubicBezTo>
                  <a:cubicBezTo>
                    <a:pt x="29" y="327"/>
                    <a:pt x="29" y="327"/>
                    <a:pt x="29" y="327"/>
                  </a:cubicBezTo>
                  <a:cubicBezTo>
                    <a:pt x="29" y="327"/>
                    <a:pt x="36" y="236"/>
                    <a:pt x="40" y="127"/>
                  </a:cubicBezTo>
                  <a:cubicBezTo>
                    <a:pt x="44" y="19"/>
                    <a:pt x="30" y="0"/>
                    <a:pt x="30"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89" name="Google Shape;689;p15"/>
            <p:cNvSpPr/>
            <p:nvPr/>
          </p:nvSpPr>
          <p:spPr>
            <a:xfrm>
              <a:off x="2799313" y="2336563"/>
              <a:ext cx="762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90" name="Google Shape;690;p15"/>
            <p:cNvSpPr/>
            <p:nvPr/>
          </p:nvSpPr>
          <p:spPr>
            <a:xfrm>
              <a:off x="2791376" y="2111138"/>
              <a:ext cx="936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691" name="Google Shape;691;p15"/>
          <p:cNvSpPr/>
          <p:nvPr/>
        </p:nvSpPr>
        <p:spPr>
          <a:xfrm>
            <a:off x="8688588" y="4776424"/>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92" name="Google Shape;692;p15"/>
          <p:cNvSpPr/>
          <p:nvPr/>
        </p:nvSpPr>
        <p:spPr>
          <a:xfrm>
            <a:off x="227500" y="3095174"/>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93" name="Google Shape;693;p15"/>
          <p:cNvSpPr/>
          <p:nvPr/>
        </p:nvSpPr>
        <p:spPr>
          <a:xfrm>
            <a:off x="7976775" y="196072"/>
            <a:ext cx="151725" cy="151903"/>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cxnSp>
        <p:nvCxnSpPr>
          <p:cNvPr id="694" name="Google Shape;694;p15"/>
          <p:cNvCxnSpPr>
            <a:stCxn id="681" idx="0"/>
          </p:cNvCxnSpPr>
          <p:nvPr/>
        </p:nvCxnSpPr>
        <p:spPr>
          <a:xfrm rot="10800000">
            <a:off x="8895514" y="-129656"/>
            <a:ext cx="0" cy="1372800"/>
          </a:xfrm>
          <a:prstGeom prst="straightConnector1">
            <a:avLst/>
          </a:prstGeom>
          <a:noFill/>
          <a:ln w="19050" cap="flat" cmpd="sng">
            <a:solidFill>
              <a:schemeClr val="accent2"/>
            </a:solidFill>
            <a:prstDash val="solid"/>
            <a:round/>
            <a:headEnd type="none" w="med" len="med"/>
            <a:tailEnd type="none" w="med" len="med"/>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695"/>
        <p:cNvGrpSpPr/>
        <p:nvPr/>
      </p:nvGrpSpPr>
      <p:grpSpPr>
        <a:xfrm>
          <a:off x="0" y="0"/>
          <a:ext cx="0" cy="0"/>
          <a:chOff x="0" y="0"/>
          <a:chExt cx="0" cy="0"/>
        </a:xfrm>
      </p:grpSpPr>
      <p:pic>
        <p:nvPicPr>
          <p:cNvPr id="696" name="Google Shape;696;p16"/>
          <p:cNvPicPr preferRelativeResize="0"/>
          <p:nvPr/>
        </p:nvPicPr>
        <p:blipFill>
          <a:blip r:embed="rId2">
            <a:alphaModFix amt="12000"/>
          </a:blip>
          <a:stretch>
            <a:fillRect/>
          </a:stretch>
        </p:blipFill>
        <p:spPr>
          <a:xfrm>
            <a:off x="0" y="12441"/>
            <a:ext cx="9144000" cy="5143460"/>
          </a:xfrm>
          <a:prstGeom prst="rect">
            <a:avLst/>
          </a:prstGeom>
          <a:noFill/>
          <a:ln>
            <a:noFill/>
          </a:ln>
        </p:spPr>
      </p:pic>
      <p:grpSp>
        <p:nvGrpSpPr>
          <p:cNvPr id="697" name="Google Shape;697;p16"/>
          <p:cNvGrpSpPr/>
          <p:nvPr/>
        </p:nvGrpSpPr>
        <p:grpSpPr>
          <a:xfrm rot="2402291">
            <a:off x="-394245" y="4257886"/>
            <a:ext cx="1216044" cy="692238"/>
            <a:chOff x="2213401" y="1272925"/>
            <a:chExt cx="549276" cy="312737"/>
          </a:xfrm>
        </p:grpSpPr>
        <p:sp>
          <p:nvSpPr>
            <p:cNvPr id="698" name="Google Shape;698;p16"/>
            <p:cNvSpPr/>
            <p:nvPr/>
          </p:nvSpPr>
          <p:spPr>
            <a:xfrm>
              <a:off x="2361039" y="1461838"/>
              <a:ext cx="254000" cy="123825"/>
            </a:xfrm>
            <a:custGeom>
              <a:avLst/>
              <a:gdLst/>
              <a:ahLst/>
              <a:cxnLst/>
              <a:rect l="l" t="t" r="r" b="b"/>
              <a:pathLst>
                <a:path w="392" h="190" extrusionOk="0">
                  <a:moveTo>
                    <a:pt x="392" y="95"/>
                  </a:moveTo>
                  <a:cubicBezTo>
                    <a:pt x="384" y="84"/>
                    <a:pt x="375" y="74"/>
                    <a:pt x="366" y="65"/>
                  </a:cubicBezTo>
                  <a:cubicBezTo>
                    <a:pt x="261" y="129"/>
                    <a:pt x="261" y="129"/>
                    <a:pt x="261" y="129"/>
                  </a:cubicBezTo>
                  <a:cubicBezTo>
                    <a:pt x="259" y="130"/>
                    <a:pt x="259" y="130"/>
                    <a:pt x="259" y="130"/>
                  </a:cubicBezTo>
                  <a:cubicBezTo>
                    <a:pt x="256" y="125"/>
                    <a:pt x="252" y="120"/>
                    <a:pt x="248" y="115"/>
                  </a:cubicBezTo>
                  <a:cubicBezTo>
                    <a:pt x="248" y="115"/>
                    <a:pt x="248" y="115"/>
                    <a:pt x="248" y="115"/>
                  </a:cubicBezTo>
                  <a:cubicBezTo>
                    <a:pt x="335" y="40"/>
                    <a:pt x="335" y="40"/>
                    <a:pt x="335" y="40"/>
                  </a:cubicBezTo>
                  <a:cubicBezTo>
                    <a:pt x="325" y="34"/>
                    <a:pt x="316" y="28"/>
                    <a:pt x="305" y="23"/>
                  </a:cubicBezTo>
                  <a:cubicBezTo>
                    <a:pt x="243" y="110"/>
                    <a:pt x="243" y="110"/>
                    <a:pt x="243" y="110"/>
                  </a:cubicBezTo>
                  <a:cubicBezTo>
                    <a:pt x="243" y="110"/>
                    <a:pt x="243" y="110"/>
                    <a:pt x="243" y="110"/>
                  </a:cubicBezTo>
                  <a:cubicBezTo>
                    <a:pt x="239" y="106"/>
                    <a:pt x="234" y="103"/>
                    <a:pt x="229" y="100"/>
                  </a:cubicBezTo>
                  <a:cubicBezTo>
                    <a:pt x="274" y="12"/>
                    <a:pt x="274" y="12"/>
                    <a:pt x="274" y="12"/>
                  </a:cubicBezTo>
                  <a:cubicBezTo>
                    <a:pt x="265" y="8"/>
                    <a:pt x="255" y="6"/>
                    <a:pt x="244" y="4"/>
                  </a:cubicBezTo>
                  <a:cubicBezTo>
                    <a:pt x="221" y="96"/>
                    <a:pt x="221" y="96"/>
                    <a:pt x="221" y="96"/>
                  </a:cubicBezTo>
                  <a:cubicBezTo>
                    <a:pt x="215" y="94"/>
                    <a:pt x="209" y="92"/>
                    <a:pt x="203" y="91"/>
                  </a:cubicBezTo>
                  <a:cubicBezTo>
                    <a:pt x="201" y="91"/>
                    <a:pt x="201" y="91"/>
                    <a:pt x="201" y="91"/>
                  </a:cubicBezTo>
                  <a:cubicBezTo>
                    <a:pt x="212" y="1"/>
                    <a:pt x="212" y="1"/>
                    <a:pt x="212" y="1"/>
                  </a:cubicBezTo>
                  <a:cubicBezTo>
                    <a:pt x="206" y="0"/>
                    <a:pt x="201" y="0"/>
                    <a:pt x="196" y="0"/>
                  </a:cubicBezTo>
                  <a:cubicBezTo>
                    <a:pt x="191" y="0"/>
                    <a:pt x="186" y="0"/>
                    <a:pt x="181" y="1"/>
                  </a:cubicBezTo>
                  <a:cubicBezTo>
                    <a:pt x="191" y="90"/>
                    <a:pt x="191" y="90"/>
                    <a:pt x="191" y="90"/>
                  </a:cubicBezTo>
                  <a:cubicBezTo>
                    <a:pt x="189" y="91"/>
                    <a:pt x="189" y="91"/>
                    <a:pt x="189" y="91"/>
                  </a:cubicBezTo>
                  <a:cubicBezTo>
                    <a:pt x="183" y="92"/>
                    <a:pt x="177" y="94"/>
                    <a:pt x="172" y="96"/>
                  </a:cubicBezTo>
                  <a:cubicBezTo>
                    <a:pt x="149" y="3"/>
                    <a:pt x="149" y="3"/>
                    <a:pt x="149" y="3"/>
                  </a:cubicBezTo>
                  <a:cubicBezTo>
                    <a:pt x="138" y="5"/>
                    <a:pt x="128" y="8"/>
                    <a:pt x="118" y="11"/>
                  </a:cubicBezTo>
                  <a:cubicBezTo>
                    <a:pt x="164" y="100"/>
                    <a:pt x="164" y="100"/>
                    <a:pt x="164" y="100"/>
                  </a:cubicBezTo>
                  <a:cubicBezTo>
                    <a:pt x="159" y="102"/>
                    <a:pt x="154" y="106"/>
                    <a:pt x="149" y="110"/>
                  </a:cubicBezTo>
                  <a:cubicBezTo>
                    <a:pt x="149" y="109"/>
                    <a:pt x="149" y="109"/>
                    <a:pt x="149" y="109"/>
                  </a:cubicBezTo>
                  <a:cubicBezTo>
                    <a:pt x="87" y="22"/>
                    <a:pt x="87" y="22"/>
                    <a:pt x="87" y="22"/>
                  </a:cubicBezTo>
                  <a:cubicBezTo>
                    <a:pt x="77" y="27"/>
                    <a:pt x="67" y="33"/>
                    <a:pt x="57" y="39"/>
                  </a:cubicBezTo>
                  <a:cubicBezTo>
                    <a:pt x="144" y="115"/>
                    <a:pt x="144" y="115"/>
                    <a:pt x="144" y="115"/>
                  </a:cubicBezTo>
                  <a:cubicBezTo>
                    <a:pt x="144" y="115"/>
                    <a:pt x="144" y="115"/>
                    <a:pt x="144" y="115"/>
                  </a:cubicBezTo>
                  <a:cubicBezTo>
                    <a:pt x="140" y="119"/>
                    <a:pt x="136" y="124"/>
                    <a:pt x="134" y="130"/>
                  </a:cubicBezTo>
                  <a:cubicBezTo>
                    <a:pt x="131" y="129"/>
                    <a:pt x="131" y="129"/>
                    <a:pt x="131" y="129"/>
                  </a:cubicBezTo>
                  <a:cubicBezTo>
                    <a:pt x="26" y="65"/>
                    <a:pt x="26" y="65"/>
                    <a:pt x="26" y="65"/>
                  </a:cubicBezTo>
                  <a:cubicBezTo>
                    <a:pt x="16" y="74"/>
                    <a:pt x="7" y="84"/>
                    <a:pt x="0" y="95"/>
                  </a:cubicBezTo>
                  <a:cubicBezTo>
                    <a:pt x="186" y="161"/>
                    <a:pt x="186" y="161"/>
                    <a:pt x="186" y="161"/>
                  </a:cubicBezTo>
                  <a:cubicBezTo>
                    <a:pt x="168" y="169"/>
                    <a:pt x="168" y="169"/>
                    <a:pt x="168" y="169"/>
                  </a:cubicBezTo>
                  <a:cubicBezTo>
                    <a:pt x="168" y="169"/>
                    <a:pt x="174" y="190"/>
                    <a:pt x="196" y="190"/>
                  </a:cubicBezTo>
                  <a:cubicBezTo>
                    <a:pt x="219" y="190"/>
                    <a:pt x="225" y="170"/>
                    <a:pt x="225" y="170"/>
                  </a:cubicBezTo>
                  <a:cubicBezTo>
                    <a:pt x="206" y="161"/>
                    <a:pt x="206" y="161"/>
                    <a:pt x="206" y="161"/>
                  </a:cubicBezTo>
                  <a:lnTo>
                    <a:pt x="392" y="95"/>
                  </a:lnTo>
                  <a:close/>
                  <a:moveTo>
                    <a:pt x="205" y="164"/>
                  </a:moveTo>
                  <a:cubicBezTo>
                    <a:pt x="205" y="169"/>
                    <a:pt x="201" y="173"/>
                    <a:pt x="196" y="173"/>
                  </a:cubicBezTo>
                  <a:cubicBezTo>
                    <a:pt x="191" y="173"/>
                    <a:pt x="187" y="169"/>
                    <a:pt x="187" y="164"/>
                  </a:cubicBezTo>
                  <a:cubicBezTo>
                    <a:pt x="187" y="163"/>
                    <a:pt x="188" y="162"/>
                    <a:pt x="188" y="161"/>
                  </a:cubicBezTo>
                  <a:cubicBezTo>
                    <a:pt x="196" y="161"/>
                    <a:pt x="196" y="161"/>
                    <a:pt x="196" y="161"/>
                  </a:cubicBezTo>
                  <a:cubicBezTo>
                    <a:pt x="204" y="161"/>
                    <a:pt x="204" y="161"/>
                    <a:pt x="204" y="161"/>
                  </a:cubicBezTo>
                  <a:cubicBezTo>
                    <a:pt x="205" y="162"/>
                    <a:pt x="205" y="163"/>
                    <a:pt x="205" y="16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99" name="Google Shape;699;p16"/>
            <p:cNvSpPr/>
            <p:nvPr/>
          </p:nvSpPr>
          <p:spPr>
            <a:xfrm>
              <a:off x="2397551" y="1476125"/>
              <a:ext cx="33338" cy="25400"/>
            </a:xfrm>
            <a:custGeom>
              <a:avLst/>
              <a:gdLst/>
              <a:ahLst/>
              <a:cxnLst/>
              <a:rect l="l" t="t" r="r" b="b"/>
              <a:pathLst>
                <a:path w="50" h="39" extrusionOk="0">
                  <a:moveTo>
                    <a:pt x="0" y="17"/>
                  </a:moveTo>
                  <a:cubicBezTo>
                    <a:pt x="26" y="39"/>
                    <a:pt x="26" y="39"/>
                    <a:pt x="26" y="39"/>
                  </a:cubicBezTo>
                  <a:cubicBezTo>
                    <a:pt x="34" y="35"/>
                    <a:pt x="42" y="32"/>
                    <a:pt x="50" y="29"/>
                  </a:cubicBezTo>
                  <a:cubicBezTo>
                    <a:pt x="30" y="0"/>
                    <a:pt x="30" y="0"/>
                    <a:pt x="30" y="0"/>
                  </a:cubicBezTo>
                  <a:cubicBezTo>
                    <a:pt x="20" y="5"/>
                    <a:pt x="10" y="11"/>
                    <a:pt x="0" y="17"/>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00" name="Google Shape;700;p16"/>
            <p:cNvSpPr/>
            <p:nvPr/>
          </p:nvSpPr>
          <p:spPr>
            <a:xfrm>
              <a:off x="2546776" y="1477713"/>
              <a:ext cx="31750" cy="23813"/>
            </a:xfrm>
            <a:custGeom>
              <a:avLst/>
              <a:gdLst/>
              <a:ahLst/>
              <a:cxnLst/>
              <a:rect l="l" t="t" r="r" b="b"/>
              <a:pathLst>
                <a:path w="50" h="38" extrusionOk="0">
                  <a:moveTo>
                    <a:pt x="0" y="28"/>
                  </a:moveTo>
                  <a:cubicBezTo>
                    <a:pt x="9" y="31"/>
                    <a:pt x="17" y="35"/>
                    <a:pt x="25" y="38"/>
                  </a:cubicBezTo>
                  <a:cubicBezTo>
                    <a:pt x="50" y="17"/>
                    <a:pt x="50" y="17"/>
                    <a:pt x="50" y="17"/>
                  </a:cubicBezTo>
                  <a:cubicBezTo>
                    <a:pt x="40" y="11"/>
                    <a:pt x="31" y="5"/>
                    <a:pt x="20" y="0"/>
                  </a:cubicBezTo>
                  <a:lnTo>
                    <a:pt x="0" y="28"/>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01" name="Google Shape;701;p16"/>
            <p:cNvSpPr/>
            <p:nvPr/>
          </p:nvSpPr>
          <p:spPr>
            <a:xfrm>
              <a:off x="2437239" y="1465013"/>
              <a:ext cx="25400" cy="25400"/>
            </a:xfrm>
            <a:custGeom>
              <a:avLst/>
              <a:gdLst/>
              <a:ahLst/>
              <a:cxnLst/>
              <a:rect l="l" t="t" r="r" b="b"/>
              <a:pathLst>
                <a:path w="39" h="40" extrusionOk="0">
                  <a:moveTo>
                    <a:pt x="0" y="8"/>
                  </a:moveTo>
                  <a:cubicBezTo>
                    <a:pt x="17" y="40"/>
                    <a:pt x="17" y="40"/>
                    <a:pt x="17" y="40"/>
                  </a:cubicBezTo>
                  <a:cubicBezTo>
                    <a:pt x="24" y="38"/>
                    <a:pt x="32" y="36"/>
                    <a:pt x="39" y="35"/>
                  </a:cubicBezTo>
                  <a:cubicBezTo>
                    <a:pt x="31" y="0"/>
                    <a:pt x="31" y="0"/>
                    <a:pt x="31" y="0"/>
                  </a:cubicBezTo>
                  <a:cubicBezTo>
                    <a:pt x="20" y="2"/>
                    <a:pt x="10" y="5"/>
                    <a:pt x="0" y="8"/>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02" name="Google Shape;702;p16"/>
            <p:cNvSpPr/>
            <p:nvPr/>
          </p:nvSpPr>
          <p:spPr>
            <a:xfrm>
              <a:off x="2361039" y="1504700"/>
              <a:ext cx="31750" cy="23812"/>
            </a:xfrm>
            <a:custGeom>
              <a:avLst/>
              <a:gdLst/>
              <a:ahLst/>
              <a:cxnLst/>
              <a:rect l="l" t="t" r="r" b="b"/>
              <a:pathLst>
                <a:path w="50" h="37" extrusionOk="0">
                  <a:moveTo>
                    <a:pt x="50" y="14"/>
                  </a:moveTo>
                  <a:cubicBezTo>
                    <a:pt x="26" y="0"/>
                    <a:pt x="26" y="0"/>
                    <a:pt x="26" y="0"/>
                  </a:cubicBezTo>
                  <a:cubicBezTo>
                    <a:pt x="16" y="9"/>
                    <a:pt x="7" y="19"/>
                    <a:pt x="0" y="30"/>
                  </a:cubicBezTo>
                  <a:cubicBezTo>
                    <a:pt x="21" y="37"/>
                    <a:pt x="21" y="37"/>
                    <a:pt x="21" y="37"/>
                  </a:cubicBezTo>
                  <a:cubicBezTo>
                    <a:pt x="30" y="29"/>
                    <a:pt x="40" y="21"/>
                    <a:pt x="50" y="14"/>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03" name="Google Shape;703;p16"/>
            <p:cNvSpPr/>
            <p:nvPr/>
          </p:nvSpPr>
          <p:spPr>
            <a:xfrm>
              <a:off x="2513439" y="1465013"/>
              <a:ext cx="25400" cy="25400"/>
            </a:xfrm>
            <a:custGeom>
              <a:avLst/>
              <a:gdLst/>
              <a:ahLst/>
              <a:cxnLst/>
              <a:rect l="l" t="t" r="r" b="b"/>
              <a:pathLst>
                <a:path w="39" h="39" extrusionOk="0">
                  <a:moveTo>
                    <a:pt x="0" y="34"/>
                  </a:moveTo>
                  <a:cubicBezTo>
                    <a:pt x="8" y="36"/>
                    <a:pt x="16" y="37"/>
                    <a:pt x="23" y="39"/>
                  </a:cubicBezTo>
                  <a:cubicBezTo>
                    <a:pt x="39" y="8"/>
                    <a:pt x="39" y="8"/>
                    <a:pt x="39" y="8"/>
                  </a:cubicBezTo>
                  <a:cubicBezTo>
                    <a:pt x="30" y="4"/>
                    <a:pt x="20" y="2"/>
                    <a:pt x="9" y="0"/>
                  </a:cubicBezTo>
                  <a:lnTo>
                    <a:pt x="0" y="34"/>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04" name="Google Shape;704;p16"/>
            <p:cNvSpPr/>
            <p:nvPr/>
          </p:nvSpPr>
          <p:spPr>
            <a:xfrm>
              <a:off x="2583289" y="1504700"/>
              <a:ext cx="31750" cy="23812"/>
            </a:xfrm>
            <a:custGeom>
              <a:avLst/>
              <a:gdLst/>
              <a:ahLst/>
              <a:cxnLst/>
              <a:rect l="l" t="t" r="r" b="b"/>
              <a:pathLst>
                <a:path w="50" h="37" extrusionOk="0">
                  <a:moveTo>
                    <a:pt x="24" y="0"/>
                  </a:moveTo>
                  <a:cubicBezTo>
                    <a:pt x="0" y="15"/>
                    <a:pt x="0" y="15"/>
                    <a:pt x="0" y="15"/>
                  </a:cubicBezTo>
                  <a:cubicBezTo>
                    <a:pt x="10" y="22"/>
                    <a:pt x="20" y="29"/>
                    <a:pt x="29" y="37"/>
                  </a:cubicBezTo>
                  <a:cubicBezTo>
                    <a:pt x="50" y="30"/>
                    <a:pt x="50" y="30"/>
                    <a:pt x="50" y="30"/>
                  </a:cubicBezTo>
                  <a:cubicBezTo>
                    <a:pt x="42" y="19"/>
                    <a:pt x="33" y="9"/>
                    <a:pt x="24" y="0"/>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05" name="Google Shape;705;p16"/>
            <p:cNvSpPr/>
            <p:nvPr/>
          </p:nvSpPr>
          <p:spPr>
            <a:xfrm>
              <a:off x="2478514" y="1461838"/>
              <a:ext cx="20637" cy="23812"/>
            </a:xfrm>
            <a:custGeom>
              <a:avLst/>
              <a:gdLst/>
              <a:ahLst/>
              <a:cxnLst/>
              <a:rect l="l" t="t" r="r" b="b"/>
              <a:pathLst>
                <a:path w="31" h="36" extrusionOk="0">
                  <a:moveTo>
                    <a:pt x="0" y="1"/>
                  </a:moveTo>
                  <a:cubicBezTo>
                    <a:pt x="4" y="36"/>
                    <a:pt x="4" y="36"/>
                    <a:pt x="4" y="36"/>
                  </a:cubicBezTo>
                  <a:cubicBezTo>
                    <a:pt x="8" y="36"/>
                    <a:pt x="11" y="35"/>
                    <a:pt x="15" y="35"/>
                  </a:cubicBezTo>
                  <a:cubicBezTo>
                    <a:pt x="19" y="35"/>
                    <a:pt x="23" y="36"/>
                    <a:pt x="27" y="36"/>
                  </a:cubicBezTo>
                  <a:cubicBezTo>
                    <a:pt x="31" y="1"/>
                    <a:pt x="31" y="1"/>
                    <a:pt x="31" y="1"/>
                  </a:cubicBezTo>
                  <a:cubicBezTo>
                    <a:pt x="25" y="0"/>
                    <a:pt x="20" y="0"/>
                    <a:pt x="15" y="0"/>
                  </a:cubicBezTo>
                  <a:cubicBezTo>
                    <a:pt x="10" y="0"/>
                    <a:pt x="5" y="0"/>
                    <a:pt x="0" y="1"/>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06" name="Google Shape;706;p16"/>
            <p:cNvSpPr/>
            <p:nvPr/>
          </p:nvSpPr>
          <p:spPr>
            <a:xfrm>
              <a:off x="2213401" y="1272925"/>
              <a:ext cx="549276" cy="266700"/>
            </a:xfrm>
            <a:custGeom>
              <a:avLst/>
              <a:gdLst/>
              <a:ahLst/>
              <a:cxnLst/>
              <a:rect l="l" t="t" r="r" b="b"/>
              <a:pathLst>
                <a:path w="846" h="410" extrusionOk="0">
                  <a:moveTo>
                    <a:pt x="423" y="294"/>
                  </a:moveTo>
                  <a:cubicBezTo>
                    <a:pt x="511" y="294"/>
                    <a:pt x="588" y="340"/>
                    <a:pt x="636" y="410"/>
                  </a:cubicBezTo>
                  <a:cubicBezTo>
                    <a:pt x="846" y="344"/>
                    <a:pt x="846" y="344"/>
                    <a:pt x="846" y="344"/>
                  </a:cubicBezTo>
                  <a:cubicBezTo>
                    <a:pt x="797" y="143"/>
                    <a:pt x="617" y="4"/>
                    <a:pt x="413" y="0"/>
                  </a:cubicBezTo>
                  <a:cubicBezTo>
                    <a:pt x="209" y="4"/>
                    <a:pt x="49" y="143"/>
                    <a:pt x="0" y="344"/>
                  </a:cubicBezTo>
                  <a:cubicBezTo>
                    <a:pt x="210" y="410"/>
                    <a:pt x="210" y="410"/>
                    <a:pt x="210" y="410"/>
                  </a:cubicBezTo>
                  <a:cubicBezTo>
                    <a:pt x="258" y="340"/>
                    <a:pt x="335" y="294"/>
                    <a:pt x="423" y="29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07" name="Google Shape;707;p16"/>
            <p:cNvSpPr/>
            <p:nvPr/>
          </p:nvSpPr>
          <p:spPr>
            <a:xfrm>
              <a:off x="2459464" y="1299913"/>
              <a:ext cx="58738" cy="144463"/>
            </a:xfrm>
            <a:custGeom>
              <a:avLst/>
              <a:gdLst/>
              <a:ahLst/>
              <a:cxnLst/>
              <a:rect l="l" t="t" r="r" b="b"/>
              <a:pathLst>
                <a:path w="91" h="223" extrusionOk="0">
                  <a:moveTo>
                    <a:pt x="66" y="223"/>
                  </a:moveTo>
                  <a:cubicBezTo>
                    <a:pt x="91" y="0"/>
                    <a:pt x="91" y="0"/>
                    <a:pt x="91" y="0"/>
                  </a:cubicBezTo>
                  <a:cubicBezTo>
                    <a:pt x="45" y="0"/>
                    <a:pt x="45" y="0"/>
                    <a:pt x="45" y="0"/>
                  </a:cubicBezTo>
                  <a:cubicBezTo>
                    <a:pt x="0" y="0"/>
                    <a:pt x="0" y="0"/>
                    <a:pt x="0" y="0"/>
                  </a:cubicBezTo>
                  <a:cubicBezTo>
                    <a:pt x="25" y="223"/>
                    <a:pt x="25" y="223"/>
                    <a:pt x="25" y="223"/>
                  </a:cubicBezTo>
                  <a:cubicBezTo>
                    <a:pt x="31" y="222"/>
                    <a:pt x="38" y="222"/>
                    <a:pt x="44" y="222"/>
                  </a:cubicBezTo>
                  <a:cubicBezTo>
                    <a:pt x="52" y="222"/>
                    <a:pt x="59" y="222"/>
                    <a:pt x="66" y="223"/>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08" name="Google Shape;708;p16"/>
            <p:cNvSpPr/>
            <p:nvPr/>
          </p:nvSpPr>
          <p:spPr>
            <a:xfrm>
              <a:off x="2365801" y="1304675"/>
              <a:ext cx="88900" cy="149225"/>
            </a:xfrm>
            <a:custGeom>
              <a:avLst/>
              <a:gdLst/>
              <a:ahLst/>
              <a:cxnLst/>
              <a:rect l="l" t="t" r="r" b="b"/>
              <a:pathLst>
                <a:path w="138" h="228" extrusionOk="0">
                  <a:moveTo>
                    <a:pt x="84" y="0"/>
                  </a:moveTo>
                  <a:cubicBezTo>
                    <a:pt x="42" y="18"/>
                    <a:pt x="42" y="18"/>
                    <a:pt x="42" y="18"/>
                  </a:cubicBezTo>
                  <a:cubicBezTo>
                    <a:pt x="0" y="35"/>
                    <a:pt x="0" y="35"/>
                    <a:pt x="0" y="35"/>
                  </a:cubicBezTo>
                  <a:cubicBezTo>
                    <a:pt x="97" y="228"/>
                    <a:pt x="97" y="228"/>
                    <a:pt x="97" y="228"/>
                  </a:cubicBezTo>
                  <a:cubicBezTo>
                    <a:pt x="110" y="223"/>
                    <a:pt x="124" y="220"/>
                    <a:pt x="138" y="217"/>
                  </a:cubicBezTo>
                  <a:lnTo>
                    <a:pt x="84"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09" name="Google Shape;709;p16"/>
            <p:cNvSpPr/>
            <p:nvPr/>
          </p:nvSpPr>
          <p:spPr>
            <a:xfrm>
              <a:off x="2286426" y="1349125"/>
              <a:ext cx="120650" cy="128588"/>
            </a:xfrm>
            <a:custGeom>
              <a:avLst/>
              <a:gdLst/>
              <a:ahLst/>
              <a:cxnLst/>
              <a:rect l="l" t="t" r="r" b="b"/>
              <a:pathLst>
                <a:path w="187" h="198" extrusionOk="0">
                  <a:moveTo>
                    <a:pt x="66" y="0"/>
                  </a:moveTo>
                  <a:cubicBezTo>
                    <a:pt x="33" y="33"/>
                    <a:pt x="33" y="33"/>
                    <a:pt x="33" y="33"/>
                  </a:cubicBezTo>
                  <a:cubicBezTo>
                    <a:pt x="0" y="66"/>
                    <a:pt x="0" y="66"/>
                    <a:pt x="0" y="66"/>
                  </a:cubicBezTo>
                  <a:cubicBezTo>
                    <a:pt x="147" y="198"/>
                    <a:pt x="147" y="198"/>
                    <a:pt x="147" y="198"/>
                  </a:cubicBezTo>
                  <a:cubicBezTo>
                    <a:pt x="160" y="189"/>
                    <a:pt x="173" y="181"/>
                    <a:pt x="187" y="174"/>
                  </a:cubicBezTo>
                  <a:lnTo>
                    <a:pt x="66"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10" name="Google Shape;710;p16"/>
            <p:cNvSpPr/>
            <p:nvPr/>
          </p:nvSpPr>
          <p:spPr>
            <a:xfrm>
              <a:off x="2235626" y="1433263"/>
              <a:ext cx="125412" cy="90488"/>
            </a:xfrm>
            <a:custGeom>
              <a:avLst/>
              <a:gdLst/>
              <a:ahLst/>
              <a:cxnLst/>
              <a:rect l="l" t="t" r="r" b="b"/>
              <a:pathLst>
                <a:path w="192" h="139" extrusionOk="0">
                  <a:moveTo>
                    <a:pt x="192" y="97"/>
                  </a:moveTo>
                  <a:cubicBezTo>
                    <a:pt x="36" y="0"/>
                    <a:pt x="36" y="0"/>
                    <a:pt x="36" y="0"/>
                  </a:cubicBezTo>
                  <a:cubicBezTo>
                    <a:pt x="18" y="44"/>
                    <a:pt x="18" y="44"/>
                    <a:pt x="18" y="44"/>
                  </a:cubicBezTo>
                  <a:cubicBezTo>
                    <a:pt x="0" y="88"/>
                    <a:pt x="0" y="88"/>
                    <a:pt x="0" y="88"/>
                  </a:cubicBezTo>
                  <a:cubicBezTo>
                    <a:pt x="156" y="139"/>
                    <a:pt x="156" y="139"/>
                    <a:pt x="156" y="139"/>
                  </a:cubicBezTo>
                  <a:cubicBezTo>
                    <a:pt x="167" y="124"/>
                    <a:pt x="179" y="110"/>
                    <a:pt x="192" y="9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11" name="Google Shape;711;p16"/>
            <p:cNvSpPr/>
            <p:nvPr/>
          </p:nvSpPr>
          <p:spPr>
            <a:xfrm>
              <a:off x="2521376" y="1304675"/>
              <a:ext cx="90488" cy="149225"/>
            </a:xfrm>
            <a:custGeom>
              <a:avLst/>
              <a:gdLst/>
              <a:ahLst/>
              <a:cxnLst/>
              <a:rect l="l" t="t" r="r" b="b"/>
              <a:pathLst>
                <a:path w="138" h="229" extrusionOk="0">
                  <a:moveTo>
                    <a:pt x="138" y="35"/>
                  </a:moveTo>
                  <a:cubicBezTo>
                    <a:pt x="96" y="18"/>
                    <a:pt x="96" y="18"/>
                    <a:pt x="96" y="18"/>
                  </a:cubicBezTo>
                  <a:cubicBezTo>
                    <a:pt x="54" y="0"/>
                    <a:pt x="54" y="0"/>
                    <a:pt x="54" y="0"/>
                  </a:cubicBezTo>
                  <a:cubicBezTo>
                    <a:pt x="0" y="218"/>
                    <a:pt x="0" y="218"/>
                    <a:pt x="0" y="218"/>
                  </a:cubicBezTo>
                  <a:cubicBezTo>
                    <a:pt x="14" y="220"/>
                    <a:pt x="28" y="224"/>
                    <a:pt x="41" y="229"/>
                  </a:cubicBezTo>
                  <a:lnTo>
                    <a:pt x="138" y="3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12" name="Google Shape;712;p16"/>
            <p:cNvSpPr/>
            <p:nvPr/>
          </p:nvSpPr>
          <p:spPr>
            <a:xfrm>
              <a:off x="2569001" y="1349125"/>
              <a:ext cx="122238" cy="130175"/>
            </a:xfrm>
            <a:custGeom>
              <a:avLst/>
              <a:gdLst/>
              <a:ahLst/>
              <a:cxnLst/>
              <a:rect l="l" t="t" r="r" b="b"/>
              <a:pathLst>
                <a:path w="187" h="199" extrusionOk="0">
                  <a:moveTo>
                    <a:pt x="187" y="66"/>
                  </a:moveTo>
                  <a:cubicBezTo>
                    <a:pt x="154" y="33"/>
                    <a:pt x="154" y="33"/>
                    <a:pt x="154" y="33"/>
                  </a:cubicBezTo>
                  <a:cubicBezTo>
                    <a:pt x="121" y="0"/>
                    <a:pt x="121" y="0"/>
                    <a:pt x="121" y="0"/>
                  </a:cubicBezTo>
                  <a:cubicBezTo>
                    <a:pt x="0" y="175"/>
                    <a:pt x="0" y="175"/>
                    <a:pt x="0" y="175"/>
                  </a:cubicBezTo>
                  <a:cubicBezTo>
                    <a:pt x="13" y="182"/>
                    <a:pt x="26" y="190"/>
                    <a:pt x="39" y="199"/>
                  </a:cubicBezTo>
                  <a:lnTo>
                    <a:pt x="187" y="6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13" name="Google Shape;713;p16"/>
            <p:cNvSpPr/>
            <p:nvPr/>
          </p:nvSpPr>
          <p:spPr>
            <a:xfrm>
              <a:off x="2615039" y="1433263"/>
              <a:ext cx="125412" cy="90488"/>
            </a:xfrm>
            <a:custGeom>
              <a:avLst/>
              <a:gdLst/>
              <a:ahLst/>
              <a:cxnLst/>
              <a:rect l="l" t="t" r="r" b="b"/>
              <a:pathLst>
                <a:path w="193" h="139" extrusionOk="0">
                  <a:moveTo>
                    <a:pt x="35" y="139"/>
                  </a:moveTo>
                  <a:cubicBezTo>
                    <a:pt x="193" y="88"/>
                    <a:pt x="193" y="88"/>
                    <a:pt x="193" y="88"/>
                  </a:cubicBezTo>
                  <a:cubicBezTo>
                    <a:pt x="175" y="44"/>
                    <a:pt x="175" y="44"/>
                    <a:pt x="175" y="44"/>
                  </a:cubicBezTo>
                  <a:cubicBezTo>
                    <a:pt x="156" y="0"/>
                    <a:pt x="156" y="0"/>
                    <a:pt x="156" y="0"/>
                  </a:cubicBezTo>
                  <a:cubicBezTo>
                    <a:pt x="0" y="98"/>
                    <a:pt x="0" y="98"/>
                    <a:pt x="0" y="98"/>
                  </a:cubicBezTo>
                  <a:cubicBezTo>
                    <a:pt x="13" y="111"/>
                    <a:pt x="24" y="125"/>
                    <a:pt x="35" y="139"/>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14" name="Google Shape;714;p16"/>
            <p:cNvSpPr/>
            <p:nvPr/>
          </p:nvSpPr>
          <p:spPr>
            <a:xfrm>
              <a:off x="2475339" y="1307850"/>
              <a:ext cx="27000" cy="270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15" name="Google Shape;715;p16"/>
            <p:cNvSpPr/>
            <p:nvPr/>
          </p:nvSpPr>
          <p:spPr>
            <a:xfrm>
              <a:off x="2476926" y="1358650"/>
              <a:ext cx="22200" cy="207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16" name="Google Shape;716;p16"/>
            <p:cNvSpPr/>
            <p:nvPr/>
          </p:nvSpPr>
          <p:spPr>
            <a:xfrm>
              <a:off x="2478514" y="1406275"/>
              <a:ext cx="19200" cy="192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17" name="Google Shape;717;p16"/>
            <p:cNvSpPr/>
            <p:nvPr/>
          </p:nvSpPr>
          <p:spPr>
            <a:xfrm>
              <a:off x="2561064" y="1323725"/>
              <a:ext cx="26988" cy="26988"/>
            </a:xfrm>
            <a:custGeom>
              <a:avLst/>
              <a:gdLst/>
              <a:ahLst/>
              <a:cxnLst/>
              <a:rect l="l" t="t" r="r" b="b"/>
              <a:pathLst>
                <a:path w="42" h="42" extrusionOk="0">
                  <a:moveTo>
                    <a:pt x="38" y="27"/>
                  </a:moveTo>
                  <a:cubicBezTo>
                    <a:pt x="35" y="37"/>
                    <a:pt x="24" y="42"/>
                    <a:pt x="14" y="39"/>
                  </a:cubicBezTo>
                  <a:cubicBezTo>
                    <a:pt x="5" y="35"/>
                    <a:pt x="0" y="25"/>
                    <a:pt x="3" y="15"/>
                  </a:cubicBezTo>
                  <a:cubicBezTo>
                    <a:pt x="6" y="5"/>
                    <a:pt x="17" y="0"/>
                    <a:pt x="27" y="3"/>
                  </a:cubicBezTo>
                  <a:cubicBezTo>
                    <a:pt x="37" y="7"/>
                    <a:pt x="42" y="18"/>
                    <a:pt x="38"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18" name="Google Shape;718;p16"/>
            <p:cNvSpPr/>
            <p:nvPr/>
          </p:nvSpPr>
          <p:spPr>
            <a:xfrm>
              <a:off x="2546776" y="1366588"/>
              <a:ext cx="23812" cy="23812"/>
            </a:xfrm>
            <a:custGeom>
              <a:avLst/>
              <a:gdLst/>
              <a:ahLst/>
              <a:cxnLst/>
              <a:rect l="l" t="t" r="r" b="b"/>
              <a:pathLst>
                <a:path w="36" h="36" extrusionOk="0">
                  <a:moveTo>
                    <a:pt x="33" y="24"/>
                  </a:moveTo>
                  <a:cubicBezTo>
                    <a:pt x="30" y="32"/>
                    <a:pt x="21" y="36"/>
                    <a:pt x="13" y="33"/>
                  </a:cubicBezTo>
                  <a:cubicBezTo>
                    <a:pt x="4" y="30"/>
                    <a:pt x="0" y="21"/>
                    <a:pt x="3" y="13"/>
                  </a:cubicBezTo>
                  <a:cubicBezTo>
                    <a:pt x="6" y="5"/>
                    <a:pt x="15" y="0"/>
                    <a:pt x="23" y="3"/>
                  </a:cubicBezTo>
                  <a:cubicBezTo>
                    <a:pt x="32" y="6"/>
                    <a:pt x="36" y="15"/>
                    <a:pt x="3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19" name="Google Shape;719;p16"/>
            <p:cNvSpPr/>
            <p:nvPr/>
          </p:nvSpPr>
          <p:spPr>
            <a:xfrm>
              <a:off x="2534076" y="1411038"/>
              <a:ext cx="20637" cy="19050"/>
            </a:xfrm>
            <a:custGeom>
              <a:avLst/>
              <a:gdLst/>
              <a:ahLst/>
              <a:cxnLst/>
              <a:rect l="l" t="t" r="r" b="b"/>
              <a:pathLst>
                <a:path w="31" h="30" extrusionOk="0">
                  <a:moveTo>
                    <a:pt x="28" y="19"/>
                  </a:moveTo>
                  <a:cubicBezTo>
                    <a:pt x="26" y="26"/>
                    <a:pt x="18" y="30"/>
                    <a:pt x="11" y="27"/>
                  </a:cubicBezTo>
                  <a:cubicBezTo>
                    <a:pt x="4" y="25"/>
                    <a:pt x="0" y="17"/>
                    <a:pt x="3" y="10"/>
                  </a:cubicBezTo>
                  <a:cubicBezTo>
                    <a:pt x="5" y="3"/>
                    <a:pt x="13" y="0"/>
                    <a:pt x="20" y="2"/>
                  </a:cubicBezTo>
                  <a:cubicBezTo>
                    <a:pt x="27" y="5"/>
                    <a:pt x="31" y="12"/>
                    <a:pt x="28"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20" name="Google Shape;720;p16"/>
            <p:cNvSpPr/>
            <p:nvPr/>
          </p:nvSpPr>
          <p:spPr>
            <a:xfrm>
              <a:off x="2640439" y="1376113"/>
              <a:ext cx="26988" cy="25400"/>
            </a:xfrm>
            <a:custGeom>
              <a:avLst/>
              <a:gdLst/>
              <a:ahLst/>
              <a:cxnLst/>
              <a:rect l="l" t="t" r="r" b="b"/>
              <a:pathLst>
                <a:path w="40" h="40" extrusionOk="0">
                  <a:moveTo>
                    <a:pt x="33" y="32"/>
                  </a:moveTo>
                  <a:cubicBezTo>
                    <a:pt x="26" y="40"/>
                    <a:pt x="15" y="40"/>
                    <a:pt x="8" y="33"/>
                  </a:cubicBezTo>
                  <a:cubicBezTo>
                    <a:pt x="0" y="26"/>
                    <a:pt x="0" y="15"/>
                    <a:pt x="7" y="8"/>
                  </a:cubicBezTo>
                  <a:cubicBezTo>
                    <a:pt x="14" y="1"/>
                    <a:pt x="25" y="0"/>
                    <a:pt x="32" y="7"/>
                  </a:cubicBezTo>
                  <a:cubicBezTo>
                    <a:pt x="39" y="14"/>
                    <a:pt x="40" y="25"/>
                    <a:pt x="33"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21" name="Google Shape;721;p16"/>
            <p:cNvSpPr/>
            <p:nvPr/>
          </p:nvSpPr>
          <p:spPr>
            <a:xfrm>
              <a:off x="2615039" y="1407863"/>
              <a:ext cx="20637" cy="22225"/>
            </a:xfrm>
            <a:custGeom>
              <a:avLst/>
              <a:gdLst/>
              <a:ahLst/>
              <a:cxnLst/>
              <a:rect l="l" t="t" r="r" b="b"/>
              <a:pathLst>
                <a:path w="34" h="34" extrusionOk="0">
                  <a:moveTo>
                    <a:pt x="28" y="28"/>
                  </a:moveTo>
                  <a:cubicBezTo>
                    <a:pt x="22" y="34"/>
                    <a:pt x="13" y="34"/>
                    <a:pt x="7" y="29"/>
                  </a:cubicBezTo>
                  <a:cubicBezTo>
                    <a:pt x="0" y="23"/>
                    <a:pt x="0" y="13"/>
                    <a:pt x="6" y="7"/>
                  </a:cubicBezTo>
                  <a:cubicBezTo>
                    <a:pt x="12" y="1"/>
                    <a:pt x="21" y="0"/>
                    <a:pt x="27" y="6"/>
                  </a:cubicBezTo>
                  <a:cubicBezTo>
                    <a:pt x="34" y="12"/>
                    <a:pt x="34" y="22"/>
                    <a:pt x="28"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22" name="Google Shape;722;p16"/>
            <p:cNvSpPr/>
            <p:nvPr/>
          </p:nvSpPr>
          <p:spPr>
            <a:xfrm>
              <a:off x="2588051" y="1441200"/>
              <a:ext cx="17462" cy="17462"/>
            </a:xfrm>
            <a:custGeom>
              <a:avLst/>
              <a:gdLst/>
              <a:ahLst/>
              <a:cxnLst/>
              <a:rect l="l" t="t" r="r" b="b"/>
              <a:pathLst>
                <a:path w="28" h="29" extrusionOk="0">
                  <a:moveTo>
                    <a:pt x="24" y="24"/>
                  </a:moveTo>
                  <a:cubicBezTo>
                    <a:pt x="19" y="29"/>
                    <a:pt x="10" y="29"/>
                    <a:pt x="5" y="24"/>
                  </a:cubicBezTo>
                  <a:cubicBezTo>
                    <a:pt x="0" y="19"/>
                    <a:pt x="0" y="11"/>
                    <a:pt x="4" y="6"/>
                  </a:cubicBezTo>
                  <a:cubicBezTo>
                    <a:pt x="9" y="1"/>
                    <a:pt x="18" y="0"/>
                    <a:pt x="23" y="5"/>
                  </a:cubicBezTo>
                  <a:cubicBezTo>
                    <a:pt x="28" y="10"/>
                    <a:pt x="28" y="18"/>
                    <a:pt x="24"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23" name="Google Shape;723;p16"/>
            <p:cNvSpPr/>
            <p:nvPr/>
          </p:nvSpPr>
          <p:spPr>
            <a:xfrm>
              <a:off x="2699176" y="1461838"/>
              <a:ext cx="22225" cy="22225"/>
            </a:xfrm>
            <a:custGeom>
              <a:avLst/>
              <a:gdLst/>
              <a:ahLst/>
              <a:cxnLst/>
              <a:rect l="l" t="t" r="r" b="b"/>
              <a:pathLst>
                <a:path w="34" h="34" extrusionOk="0">
                  <a:moveTo>
                    <a:pt x="23" y="31"/>
                  </a:moveTo>
                  <a:cubicBezTo>
                    <a:pt x="15" y="34"/>
                    <a:pt x="6" y="31"/>
                    <a:pt x="3" y="23"/>
                  </a:cubicBezTo>
                  <a:cubicBezTo>
                    <a:pt x="0" y="15"/>
                    <a:pt x="3" y="7"/>
                    <a:pt x="11" y="3"/>
                  </a:cubicBezTo>
                  <a:cubicBezTo>
                    <a:pt x="19" y="0"/>
                    <a:pt x="28" y="3"/>
                    <a:pt x="31" y="11"/>
                  </a:cubicBezTo>
                  <a:cubicBezTo>
                    <a:pt x="34" y="19"/>
                    <a:pt x="31" y="28"/>
                    <a:pt x="23"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24" name="Google Shape;724;p16"/>
            <p:cNvSpPr/>
            <p:nvPr/>
          </p:nvSpPr>
          <p:spPr>
            <a:xfrm>
              <a:off x="2669014" y="1476125"/>
              <a:ext cx="19050" cy="20638"/>
            </a:xfrm>
            <a:custGeom>
              <a:avLst/>
              <a:gdLst/>
              <a:ahLst/>
              <a:cxnLst/>
              <a:rect l="l" t="t" r="r" b="b"/>
              <a:pathLst>
                <a:path w="30" h="30" extrusionOk="0">
                  <a:moveTo>
                    <a:pt x="20" y="27"/>
                  </a:moveTo>
                  <a:cubicBezTo>
                    <a:pt x="13" y="30"/>
                    <a:pt x="6" y="27"/>
                    <a:pt x="3" y="20"/>
                  </a:cubicBezTo>
                  <a:cubicBezTo>
                    <a:pt x="0" y="13"/>
                    <a:pt x="3" y="6"/>
                    <a:pt x="10" y="3"/>
                  </a:cubicBezTo>
                  <a:cubicBezTo>
                    <a:pt x="16" y="0"/>
                    <a:pt x="24" y="3"/>
                    <a:pt x="27" y="10"/>
                  </a:cubicBezTo>
                  <a:cubicBezTo>
                    <a:pt x="30" y="16"/>
                    <a:pt x="27" y="24"/>
                    <a:pt x="2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25" name="Google Shape;725;p16"/>
            <p:cNvSpPr/>
            <p:nvPr/>
          </p:nvSpPr>
          <p:spPr>
            <a:xfrm>
              <a:off x="2637264" y="1492000"/>
              <a:ext cx="15875" cy="17463"/>
            </a:xfrm>
            <a:custGeom>
              <a:avLst/>
              <a:gdLst/>
              <a:ahLst/>
              <a:cxnLst/>
              <a:rect l="l" t="t" r="r" b="b"/>
              <a:pathLst>
                <a:path w="25" h="25" extrusionOk="0">
                  <a:moveTo>
                    <a:pt x="17" y="23"/>
                  </a:moveTo>
                  <a:cubicBezTo>
                    <a:pt x="12" y="25"/>
                    <a:pt x="5" y="23"/>
                    <a:pt x="3" y="17"/>
                  </a:cubicBezTo>
                  <a:cubicBezTo>
                    <a:pt x="0" y="11"/>
                    <a:pt x="3" y="5"/>
                    <a:pt x="8" y="3"/>
                  </a:cubicBezTo>
                  <a:cubicBezTo>
                    <a:pt x="14" y="0"/>
                    <a:pt x="20" y="3"/>
                    <a:pt x="23" y="8"/>
                  </a:cubicBezTo>
                  <a:cubicBezTo>
                    <a:pt x="25" y="14"/>
                    <a:pt x="23" y="20"/>
                    <a:pt x="17"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26" name="Google Shape;726;p16"/>
            <p:cNvSpPr/>
            <p:nvPr/>
          </p:nvSpPr>
          <p:spPr>
            <a:xfrm>
              <a:off x="2388026" y="1323725"/>
              <a:ext cx="28575" cy="26988"/>
            </a:xfrm>
            <a:custGeom>
              <a:avLst/>
              <a:gdLst/>
              <a:ahLst/>
              <a:cxnLst/>
              <a:rect l="l" t="t" r="r" b="b"/>
              <a:pathLst>
                <a:path w="42" h="42" extrusionOk="0">
                  <a:moveTo>
                    <a:pt x="4" y="27"/>
                  </a:moveTo>
                  <a:cubicBezTo>
                    <a:pt x="7" y="37"/>
                    <a:pt x="18" y="42"/>
                    <a:pt x="27" y="39"/>
                  </a:cubicBezTo>
                  <a:cubicBezTo>
                    <a:pt x="37" y="35"/>
                    <a:pt x="42" y="25"/>
                    <a:pt x="39" y="15"/>
                  </a:cubicBezTo>
                  <a:cubicBezTo>
                    <a:pt x="35" y="5"/>
                    <a:pt x="25" y="0"/>
                    <a:pt x="15" y="3"/>
                  </a:cubicBezTo>
                  <a:cubicBezTo>
                    <a:pt x="5" y="7"/>
                    <a:pt x="0" y="18"/>
                    <a:pt x="4"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27" name="Google Shape;727;p16"/>
            <p:cNvSpPr/>
            <p:nvPr/>
          </p:nvSpPr>
          <p:spPr>
            <a:xfrm>
              <a:off x="2405489" y="1366588"/>
              <a:ext cx="23812" cy="23812"/>
            </a:xfrm>
            <a:custGeom>
              <a:avLst/>
              <a:gdLst/>
              <a:ahLst/>
              <a:cxnLst/>
              <a:rect l="l" t="t" r="r" b="b"/>
              <a:pathLst>
                <a:path w="36" h="36" extrusionOk="0">
                  <a:moveTo>
                    <a:pt x="3" y="24"/>
                  </a:moveTo>
                  <a:cubicBezTo>
                    <a:pt x="6" y="32"/>
                    <a:pt x="15" y="36"/>
                    <a:pt x="23" y="33"/>
                  </a:cubicBezTo>
                  <a:cubicBezTo>
                    <a:pt x="31" y="30"/>
                    <a:pt x="36" y="21"/>
                    <a:pt x="33" y="13"/>
                  </a:cubicBezTo>
                  <a:cubicBezTo>
                    <a:pt x="30" y="5"/>
                    <a:pt x="21" y="0"/>
                    <a:pt x="12" y="3"/>
                  </a:cubicBezTo>
                  <a:cubicBezTo>
                    <a:pt x="4" y="6"/>
                    <a:pt x="0" y="15"/>
                    <a:pt x="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28" name="Google Shape;728;p16"/>
            <p:cNvSpPr/>
            <p:nvPr/>
          </p:nvSpPr>
          <p:spPr>
            <a:xfrm>
              <a:off x="2421364" y="1411038"/>
              <a:ext cx="20637" cy="19050"/>
            </a:xfrm>
            <a:custGeom>
              <a:avLst/>
              <a:gdLst/>
              <a:ahLst/>
              <a:cxnLst/>
              <a:rect l="l" t="t" r="r" b="b"/>
              <a:pathLst>
                <a:path w="31" h="30" extrusionOk="0">
                  <a:moveTo>
                    <a:pt x="3" y="19"/>
                  </a:moveTo>
                  <a:cubicBezTo>
                    <a:pt x="5" y="26"/>
                    <a:pt x="13" y="30"/>
                    <a:pt x="20" y="27"/>
                  </a:cubicBezTo>
                  <a:cubicBezTo>
                    <a:pt x="27" y="25"/>
                    <a:pt x="31" y="17"/>
                    <a:pt x="28" y="10"/>
                  </a:cubicBezTo>
                  <a:cubicBezTo>
                    <a:pt x="26" y="3"/>
                    <a:pt x="18" y="0"/>
                    <a:pt x="11" y="2"/>
                  </a:cubicBezTo>
                  <a:cubicBezTo>
                    <a:pt x="4" y="5"/>
                    <a:pt x="0" y="12"/>
                    <a:pt x="3"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29" name="Google Shape;729;p16"/>
            <p:cNvSpPr/>
            <p:nvPr/>
          </p:nvSpPr>
          <p:spPr>
            <a:xfrm>
              <a:off x="2308651" y="1376113"/>
              <a:ext cx="26988" cy="25400"/>
            </a:xfrm>
            <a:custGeom>
              <a:avLst/>
              <a:gdLst/>
              <a:ahLst/>
              <a:cxnLst/>
              <a:rect l="l" t="t" r="r" b="b"/>
              <a:pathLst>
                <a:path w="40" h="40" extrusionOk="0">
                  <a:moveTo>
                    <a:pt x="7" y="32"/>
                  </a:moveTo>
                  <a:cubicBezTo>
                    <a:pt x="13" y="40"/>
                    <a:pt x="25" y="40"/>
                    <a:pt x="32" y="33"/>
                  </a:cubicBezTo>
                  <a:cubicBezTo>
                    <a:pt x="39" y="26"/>
                    <a:pt x="40" y="15"/>
                    <a:pt x="33" y="8"/>
                  </a:cubicBezTo>
                  <a:cubicBezTo>
                    <a:pt x="26" y="1"/>
                    <a:pt x="15" y="0"/>
                    <a:pt x="8" y="7"/>
                  </a:cubicBezTo>
                  <a:cubicBezTo>
                    <a:pt x="0" y="14"/>
                    <a:pt x="0" y="25"/>
                    <a:pt x="7"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30" name="Google Shape;730;p16"/>
            <p:cNvSpPr/>
            <p:nvPr/>
          </p:nvSpPr>
          <p:spPr>
            <a:xfrm>
              <a:off x="2340401" y="1407863"/>
              <a:ext cx="22225" cy="22225"/>
            </a:xfrm>
            <a:custGeom>
              <a:avLst/>
              <a:gdLst/>
              <a:ahLst/>
              <a:cxnLst/>
              <a:rect l="l" t="t" r="r" b="b"/>
              <a:pathLst>
                <a:path w="34" h="34" extrusionOk="0">
                  <a:moveTo>
                    <a:pt x="6" y="28"/>
                  </a:moveTo>
                  <a:cubicBezTo>
                    <a:pt x="11" y="34"/>
                    <a:pt x="21" y="34"/>
                    <a:pt x="27" y="29"/>
                  </a:cubicBezTo>
                  <a:cubicBezTo>
                    <a:pt x="33" y="23"/>
                    <a:pt x="34" y="13"/>
                    <a:pt x="28" y="7"/>
                  </a:cubicBezTo>
                  <a:cubicBezTo>
                    <a:pt x="22" y="1"/>
                    <a:pt x="13" y="0"/>
                    <a:pt x="6" y="6"/>
                  </a:cubicBezTo>
                  <a:cubicBezTo>
                    <a:pt x="0" y="12"/>
                    <a:pt x="0" y="22"/>
                    <a:pt x="6"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31" name="Google Shape;731;p16"/>
            <p:cNvSpPr/>
            <p:nvPr/>
          </p:nvSpPr>
          <p:spPr>
            <a:xfrm>
              <a:off x="2370564" y="1441200"/>
              <a:ext cx="17462" cy="17462"/>
            </a:xfrm>
            <a:custGeom>
              <a:avLst/>
              <a:gdLst/>
              <a:ahLst/>
              <a:cxnLst/>
              <a:rect l="l" t="t" r="r" b="b"/>
              <a:pathLst>
                <a:path w="29" h="29" extrusionOk="0">
                  <a:moveTo>
                    <a:pt x="5" y="24"/>
                  </a:moveTo>
                  <a:cubicBezTo>
                    <a:pt x="10" y="29"/>
                    <a:pt x="18" y="29"/>
                    <a:pt x="24" y="24"/>
                  </a:cubicBezTo>
                  <a:cubicBezTo>
                    <a:pt x="29" y="19"/>
                    <a:pt x="29" y="11"/>
                    <a:pt x="24" y="6"/>
                  </a:cubicBezTo>
                  <a:cubicBezTo>
                    <a:pt x="19" y="1"/>
                    <a:pt x="11" y="0"/>
                    <a:pt x="6" y="5"/>
                  </a:cubicBezTo>
                  <a:cubicBezTo>
                    <a:pt x="1" y="10"/>
                    <a:pt x="0" y="18"/>
                    <a:pt x="5"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32" name="Google Shape;732;p16"/>
            <p:cNvSpPr/>
            <p:nvPr/>
          </p:nvSpPr>
          <p:spPr>
            <a:xfrm>
              <a:off x="2254676" y="1461838"/>
              <a:ext cx="22225" cy="22225"/>
            </a:xfrm>
            <a:custGeom>
              <a:avLst/>
              <a:gdLst/>
              <a:ahLst/>
              <a:cxnLst/>
              <a:rect l="l" t="t" r="r" b="b"/>
              <a:pathLst>
                <a:path w="34" h="34" extrusionOk="0">
                  <a:moveTo>
                    <a:pt x="11" y="31"/>
                  </a:moveTo>
                  <a:cubicBezTo>
                    <a:pt x="18" y="34"/>
                    <a:pt x="27" y="31"/>
                    <a:pt x="31" y="23"/>
                  </a:cubicBezTo>
                  <a:cubicBezTo>
                    <a:pt x="34" y="15"/>
                    <a:pt x="31" y="7"/>
                    <a:pt x="23" y="3"/>
                  </a:cubicBezTo>
                  <a:cubicBezTo>
                    <a:pt x="15" y="0"/>
                    <a:pt x="6" y="3"/>
                    <a:pt x="3" y="11"/>
                  </a:cubicBezTo>
                  <a:cubicBezTo>
                    <a:pt x="0" y="19"/>
                    <a:pt x="3" y="28"/>
                    <a:pt x="1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33" name="Google Shape;733;p16"/>
            <p:cNvSpPr/>
            <p:nvPr/>
          </p:nvSpPr>
          <p:spPr>
            <a:xfrm>
              <a:off x="2288014" y="1476125"/>
              <a:ext cx="20638" cy="20638"/>
            </a:xfrm>
            <a:custGeom>
              <a:avLst/>
              <a:gdLst/>
              <a:ahLst/>
              <a:cxnLst/>
              <a:rect l="l" t="t" r="r" b="b"/>
              <a:pathLst>
                <a:path w="30" h="30" extrusionOk="0">
                  <a:moveTo>
                    <a:pt x="10" y="27"/>
                  </a:moveTo>
                  <a:cubicBezTo>
                    <a:pt x="16" y="30"/>
                    <a:pt x="24" y="27"/>
                    <a:pt x="27" y="20"/>
                  </a:cubicBezTo>
                  <a:cubicBezTo>
                    <a:pt x="30" y="13"/>
                    <a:pt x="27" y="6"/>
                    <a:pt x="20" y="3"/>
                  </a:cubicBezTo>
                  <a:cubicBezTo>
                    <a:pt x="14" y="0"/>
                    <a:pt x="6" y="3"/>
                    <a:pt x="3" y="10"/>
                  </a:cubicBezTo>
                  <a:cubicBezTo>
                    <a:pt x="0" y="16"/>
                    <a:pt x="3" y="24"/>
                    <a:pt x="1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34" name="Google Shape;734;p16"/>
            <p:cNvSpPr/>
            <p:nvPr/>
          </p:nvSpPr>
          <p:spPr>
            <a:xfrm>
              <a:off x="2322939" y="1492000"/>
              <a:ext cx="15875" cy="17463"/>
            </a:xfrm>
            <a:custGeom>
              <a:avLst/>
              <a:gdLst/>
              <a:ahLst/>
              <a:cxnLst/>
              <a:rect l="l" t="t" r="r" b="b"/>
              <a:pathLst>
                <a:path w="25" h="25" extrusionOk="0">
                  <a:moveTo>
                    <a:pt x="8" y="23"/>
                  </a:moveTo>
                  <a:cubicBezTo>
                    <a:pt x="13" y="25"/>
                    <a:pt x="20" y="23"/>
                    <a:pt x="22" y="17"/>
                  </a:cubicBezTo>
                  <a:cubicBezTo>
                    <a:pt x="25" y="11"/>
                    <a:pt x="22" y="5"/>
                    <a:pt x="16" y="3"/>
                  </a:cubicBezTo>
                  <a:cubicBezTo>
                    <a:pt x="11" y="0"/>
                    <a:pt x="4" y="3"/>
                    <a:pt x="2" y="8"/>
                  </a:cubicBezTo>
                  <a:cubicBezTo>
                    <a:pt x="0" y="14"/>
                    <a:pt x="2" y="20"/>
                    <a:pt x="8"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735" name="Google Shape;735;p16"/>
          <p:cNvSpPr/>
          <p:nvPr/>
        </p:nvSpPr>
        <p:spPr>
          <a:xfrm>
            <a:off x="8695638" y="207199"/>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36" name="Google Shape;736;p16"/>
          <p:cNvSpPr/>
          <p:nvPr/>
        </p:nvSpPr>
        <p:spPr>
          <a:xfrm>
            <a:off x="979125" y="4827703"/>
            <a:ext cx="137275" cy="137426"/>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37" name="Google Shape;737;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3">
  <p:cSld name="TITLE_ONLY_3">
    <p:spTree>
      <p:nvGrpSpPr>
        <p:cNvPr id="1" name="Shape 738"/>
        <p:cNvGrpSpPr/>
        <p:nvPr/>
      </p:nvGrpSpPr>
      <p:grpSpPr>
        <a:xfrm>
          <a:off x="0" y="0"/>
          <a:ext cx="0" cy="0"/>
          <a:chOff x="0" y="0"/>
          <a:chExt cx="0" cy="0"/>
        </a:xfrm>
      </p:grpSpPr>
      <p:pic>
        <p:nvPicPr>
          <p:cNvPr id="739" name="Google Shape;739;p17"/>
          <p:cNvPicPr preferRelativeResize="0"/>
          <p:nvPr/>
        </p:nvPicPr>
        <p:blipFill>
          <a:blip r:embed="rId2">
            <a:alphaModFix amt="12000"/>
          </a:blip>
          <a:stretch>
            <a:fillRect/>
          </a:stretch>
        </p:blipFill>
        <p:spPr>
          <a:xfrm>
            <a:off x="0" y="12441"/>
            <a:ext cx="9144000" cy="5143460"/>
          </a:xfrm>
          <a:prstGeom prst="rect">
            <a:avLst/>
          </a:prstGeom>
          <a:noFill/>
          <a:ln>
            <a:noFill/>
          </a:ln>
        </p:spPr>
      </p:pic>
      <p:sp>
        <p:nvSpPr>
          <p:cNvPr id="740" name="Google Shape;740;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grpSp>
        <p:nvGrpSpPr>
          <p:cNvPr id="741" name="Google Shape;741;p17"/>
          <p:cNvGrpSpPr/>
          <p:nvPr/>
        </p:nvGrpSpPr>
        <p:grpSpPr>
          <a:xfrm>
            <a:off x="-142910" y="1340300"/>
            <a:ext cx="787874" cy="1101900"/>
            <a:chOff x="2983359" y="1767508"/>
            <a:chExt cx="306375" cy="428471"/>
          </a:xfrm>
        </p:grpSpPr>
        <p:sp>
          <p:nvSpPr>
            <p:cNvPr id="742" name="Google Shape;742;p17"/>
            <p:cNvSpPr/>
            <p:nvPr/>
          </p:nvSpPr>
          <p:spPr>
            <a:xfrm>
              <a:off x="3108179" y="1855453"/>
              <a:ext cx="56736" cy="243978"/>
            </a:xfrm>
            <a:custGeom>
              <a:avLst/>
              <a:gdLst/>
              <a:ahLst/>
              <a:cxnLst/>
              <a:rect l="l" t="t" r="r" b="b"/>
              <a:pathLst>
                <a:path w="51" h="209" extrusionOk="0">
                  <a:moveTo>
                    <a:pt x="20" y="209"/>
                  </a:moveTo>
                  <a:cubicBezTo>
                    <a:pt x="30" y="209"/>
                    <a:pt x="30" y="209"/>
                    <a:pt x="30" y="209"/>
                  </a:cubicBezTo>
                  <a:cubicBezTo>
                    <a:pt x="30" y="208"/>
                    <a:pt x="31" y="208"/>
                    <a:pt x="31" y="208"/>
                  </a:cubicBezTo>
                  <a:cubicBezTo>
                    <a:pt x="44" y="176"/>
                    <a:pt x="51" y="141"/>
                    <a:pt x="51" y="104"/>
                  </a:cubicBezTo>
                  <a:cubicBezTo>
                    <a:pt x="51" y="68"/>
                    <a:pt x="44" y="33"/>
                    <a:pt x="31" y="1"/>
                  </a:cubicBezTo>
                  <a:cubicBezTo>
                    <a:pt x="31" y="0"/>
                    <a:pt x="29" y="0"/>
                    <a:pt x="28" y="0"/>
                  </a:cubicBezTo>
                  <a:cubicBezTo>
                    <a:pt x="22" y="0"/>
                    <a:pt x="22" y="0"/>
                    <a:pt x="22" y="0"/>
                  </a:cubicBezTo>
                  <a:cubicBezTo>
                    <a:pt x="20" y="0"/>
                    <a:pt x="20" y="0"/>
                    <a:pt x="20" y="1"/>
                  </a:cubicBezTo>
                  <a:cubicBezTo>
                    <a:pt x="7" y="33"/>
                    <a:pt x="0" y="68"/>
                    <a:pt x="0" y="104"/>
                  </a:cubicBezTo>
                  <a:cubicBezTo>
                    <a:pt x="0" y="141"/>
                    <a:pt x="6" y="176"/>
                    <a:pt x="19" y="208"/>
                  </a:cubicBezTo>
                  <a:lnTo>
                    <a:pt x="20" y="209"/>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43" name="Google Shape;743;p17"/>
            <p:cNvSpPr/>
            <p:nvPr/>
          </p:nvSpPr>
          <p:spPr>
            <a:xfrm>
              <a:off x="3023075" y="1858290"/>
              <a:ext cx="99288" cy="238304"/>
            </a:xfrm>
            <a:custGeom>
              <a:avLst/>
              <a:gdLst/>
              <a:ahLst/>
              <a:cxnLst/>
              <a:rect l="l" t="t" r="r" b="b"/>
              <a:pathLst>
                <a:path w="85" h="205" extrusionOk="0">
                  <a:moveTo>
                    <a:pt x="0" y="102"/>
                  </a:moveTo>
                  <a:cubicBezTo>
                    <a:pt x="0" y="151"/>
                    <a:pt x="36" y="193"/>
                    <a:pt x="85" y="205"/>
                  </a:cubicBezTo>
                  <a:cubicBezTo>
                    <a:pt x="54" y="180"/>
                    <a:pt x="35" y="143"/>
                    <a:pt x="35" y="102"/>
                  </a:cubicBezTo>
                  <a:cubicBezTo>
                    <a:pt x="35" y="62"/>
                    <a:pt x="54" y="25"/>
                    <a:pt x="85" y="0"/>
                  </a:cubicBezTo>
                  <a:cubicBezTo>
                    <a:pt x="36" y="12"/>
                    <a:pt x="0" y="53"/>
                    <a:pt x="0" y="102"/>
                  </a:cubicBezTo>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44" name="Google Shape;744;p17"/>
            <p:cNvSpPr/>
            <p:nvPr/>
          </p:nvSpPr>
          <p:spPr>
            <a:xfrm>
              <a:off x="3150731" y="1858290"/>
              <a:ext cx="96451" cy="238304"/>
            </a:xfrm>
            <a:custGeom>
              <a:avLst/>
              <a:gdLst/>
              <a:ahLst/>
              <a:cxnLst/>
              <a:rect l="l" t="t" r="r" b="b"/>
              <a:pathLst>
                <a:path w="84" h="205" extrusionOk="0">
                  <a:moveTo>
                    <a:pt x="84" y="102"/>
                  </a:moveTo>
                  <a:cubicBezTo>
                    <a:pt x="84" y="53"/>
                    <a:pt x="48" y="12"/>
                    <a:pt x="0" y="0"/>
                  </a:cubicBezTo>
                  <a:cubicBezTo>
                    <a:pt x="30" y="25"/>
                    <a:pt x="49" y="62"/>
                    <a:pt x="49" y="102"/>
                  </a:cubicBezTo>
                  <a:cubicBezTo>
                    <a:pt x="49" y="143"/>
                    <a:pt x="30" y="180"/>
                    <a:pt x="0" y="205"/>
                  </a:cubicBezTo>
                  <a:cubicBezTo>
                    <a:pt x="48" y="193"/>
                    <a:pt x="84" y="151"/>
                    <a:pt x="84" y="102"/>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45" name="Google Shape;745;p17"/>
            <p:cNvSpPr/>
            <p:nvPr/>
          </p:nvSpPr>
          <p:spPr>
            <a:xfrm>
              <a:off x="3125200" y="1767508"/>
              <a:ext cx="19800" cy="741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46" name="Google Shape;746;p17"/>
            <p:cNvSpPr/>
            <p:nvPr/>
          </p:nvSpPr>
          <p:spPr>
            <a:xfrm>
              <a:off x="3108179" y="1812899"/>
              <a:ext cx="56700" cy="540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47" name="Google Shape;747;p17"/>
            <p:cNvSpPr/>
            <p:nvPr/>
          </p:nvSpPr>
          <p:spPr>
            <a:xfrm>
              <a:off x="2983359" y="1855453"/>
              <a:ext cx="141840" cy="243978"/>
            </a:xfrm>
            <a:custGeom>
              <a:avLst/>
              <a:gdLst/>
              <a:ahLst/>
              <a:cxnLst/>
              <a:rect l="l" t="t" r="r" b="b"/>
              <a:pathLst>
                <a:path w="122" h="209" extrusionOk="0">
                  <a:moveTo>
                    <a:pt x="122" y="209"/>
                  </a:moveTo>
                  <a:cubicBezTo>
                    <a:pt x="121" y="208"/>
                    <a:pt x="120" y="207"/>
                    <a:pt x="120" y="207"/>
                  </a:cubicBezTo>
                  <a:cubicBezTo>
                    <a:pt x="71" y="195"/>
                    <a:pt x="35" y="153"/>
                    <a:pt x="35" y="104"/>
                  </a:cubicBezTo>
                  <a:cubicBezTo>
                    <a:pt x="35" y="55"/>
                    <a:pt x="71" y="14"/>
                    <a:pt x="120" y="2"/>
                  </a:cubicBezTo>
                  <a:cubicBezTo>
                    <a:pt x="120" y="1"/>
                    <a:pt x="121" y="1"/>
                    <a:pt x="122" y="0"/>
                  </a:cubicBezTo>
                  <a:cubicBezTo>
                    <a:pt x="119" y="0"/>
                    <a:pt x="119" y="0"/>
                    <a:pt x="119" y="0"/>
                  </a:cubicBezTo>
                  <a:cubicBezTo>
                    <a:pt x="51" y="8"/>
                    <a:pt x="0" y="52"/>
                    <a:pt x="0" y="104"/>
                  </a:cubicBezTo>
                  <a:cubicBezTo>
                    <a:pt x="0" y="156"/>
                    <a:pt x="50" y="200"/>
                    <a:pt x="116" y="209"/>
                  </a:cubicBezTo>
                  <a:cubicBezTo>
                    <a:pt x="122" y="209"/>
                    <a:pt x="122" y="209"/>
                    <a:pt x="122" y="209"/>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48" name="Google Shape;748;p17"/>
            <p:cNvSpPr/>
            <p:nvPr/>
          </p:nvSpPr>
          <p:spPr>
            <a:xfrm>
              <a:off x="3145057" y="1855453"/>
              <a:ext cx="144677" cy="243978"/>
            </a:xfrm>
            <a:custGeom>
              <a:avLst/>
              <a:gdLst/>
              <a:ahLst/>
              <a:cxnLst/>
              <a:rect l="l" t="t" r="r" b="b"/>
              <a:pathLst>
                <a:path w="123" h="209" extrusionOk="0">
                  <a:moveTo>
                    <a:pt x="3" y="0"/>
                  </a:moveTo>
                  <a:cubicBezTo>
                    <a:pt x="0" y="0"/>
                    <a:pt x="0" y="0"/>
                    <a:pt x="0" y="0"/>
                  </a:cubicBezTo>
                  <a:cubicBezTo>
                    <a:pt x="1" y="1"/>
                    <a:pt x="2" y="1"/>
                    <a:pt x="3" y="2"/>
                  </a:cubicBezTo>
                  <a:cubicBezTo>
                    <a:pt x="51" y="14"/>
                    <a:pt x="87" y="55"/>
                    <a:pt x="87" y="104"/>
                  </a:cubicBezTo>
                  <a:cubicBezTo>
                    <a:pt x="87" y="153"/>
                    <a:pt x="51" y="195"/>
                    <a:pt x="3" y="207"/>
                  </a:cubicBezTo>
                  <a:cubicBezTo>
                    <a:pt x="2" y="207"/>
                    <a:pt x="1" y="208"/>
                    <a:pt x="0" y="209"/>
                  </a:cubicBezTo>
                  <a:cubicBezTo>
                    <a:pt x="6" y="209"/>
                    <a:pt x="6" y="209"/>
                    <a:pt x="6" y="209"/>
                  </a:cubicBezTo>
                  <a:cubicBezTo>
                    <a:pt x="72" y="200"/>
                    <a:pt x="123" y="156"/>
                    <a:pt x="123" y="104"/>
                  </a:cubicBezTo>
                  <a:cubicBezTo>
                    <a:pt x="123" y="52"/>
                    <a:pt x="71" y="8"/>
                    <a:pt x="3"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49" name="Google Shape;749;p17"/>
            <p:cNvSpPr/>
            <p:nvPr/>
          </p:nvSpPr>
          <p:spPr>
            <a:xfrm>
              <a:off x="3065627" y="1855453"/>
              <a:ext cx="141840" cy="243978"/>
            </a:xfrm>
            <a:custGeom>
              <a:avLst/>
              <a:gdLst/>
              <a:ahLst/>
              <a:cxnLst/>
              <a:rect l="l" t="t" r="r" b="b"/>
              <a:pathLst>
                <a:path w="122" h="209" extrusionOk="0">
                  <a:moveTo>
                    <a:pt x="50" y="207"/>
                  </a:moveTo>
                  <a:cubicBezTo>
                    <a:pt x="50" y="207"/>
                    <a:pt x="51" y="208"/>
                    <a:pt x="51" y="209"/>
                  </a:cubicBezTo>
                  <a:cubicBezTo>
                    <a:pt x="59" y="209"/>
                    <a:pt x="59" y="209"/>
                    <a:pt x="59" y="209"/>
                  </a:cubicBezTo>
                  <a:cubicBezTo>
                    <a:pt x="58" y="209"/>
                    <a:pt x="57" y="208"/>
                    <a:pt x="56" y="208"/>
                  </a:cubicBezTo>
                  <a:cubicBezTo>
                    <a:pt x="56" y="208"/>
                    <a:pt x="56" y="208"/>
                    <a:pt x="56" y="208"/>
                  </a:cubicBezTo>
                  <a:cubicBezTo>
                    <a:pt x="43" y="176"/>
                    <a:pt x="36" y="141"/>
                    <a:pt x="36" y="104"/>
                  </a:cubicBezTo>
                  <a:cubicBezTo>
                    <a:pt x="36" y="68"/>
                    <a:pt x="43" y="33"/>
                    <a:pt x="56" y="1"/>
                  </a:cubicBezTo>
                  <a:cubicBezTo>
                    <a:pt x="56" y="1"/>
                    <a:pt x="56" y="1"/>
                    <a:pt x="56" y="1"/>
                  </a:cubicBezTo>
                  <a:cubicBezTo>
                    <a:pt x="57" y="0"/>
                    <a:pt x="59" y="0"/>
                    <a:pt x="61" y="0"/>
                  </a:cubicBezTo>
                  <a:cubicBezTo>
                    <a:pt x="62" y="0"/>
                    <a:pt x="62" y="0"/>
                    <a:pt x="62" y="0"/>
                  </a:cubicBezTo>
                  <a:cubicBezTo>
                    <a:pt x="63" y="0"/>
                    <a:pt x="64" y="0"/>
                    <a:pt x="65" y="0"/>
                  </a:cubicBezTo>
                  <a:cubicBezTo>
                    <a:pt x="66" y="1"/>
                    <a:pt x="66" y="1"/>
                    <a:pt x="67" y="1"/>
                  </a:cubicBezTo>
                  <a:cubicBezTo>
                    <a:pt x="80" y="33"/>
                    <a:pt x="87" y="68"/>
                    <a:pt x="87" y="104"/>
                  </a:cubicBezTo>
                  <a:cubicBezTo>
                    <a:pt x="87" y="141"/>
                    <a:pt x="80" y="176"/>
                    <a:pt x="67" y="208"/>
                  </a:cubicBezTo>
                  <a:cubicBezTo>
                    <a:pt x="66" y="208"/>
                    <a:pt x="66" y="208"/>
                    <a:pt x="65" y="208"/>
                  </a:cubicBezTo>
                  <a:cubicBezTo>
                    <a:pt x="65" y="208"/>
                    <a:pt x="64" y="209"/>
                    <a:pt x="63" y="209"/>
                  </a:cubicBezTo>
                  <a:cubicBezTo>
                    <a:pt x="72" y="209"/>
                    <a:pt x="72" y="209"/>
                    <a:pt x="72" y="209"/>
                  </a:cubicBezTo>
                  <a:cubicBezTo>
                    <a:pt x="72" y="208"/>
                    <a:pt x="72" y="207"/>
                    <a:pt x="73" y="207"/>
                  </a:cubicBezTo>
                  <a:cubicBezTo>
                    <a:pt x="103" y="182"/>
                    <a:pt x="122" y="145"/>
                    <a:pt x="122" y="104"/>
                  </a:cubicBezTo>
                  <a:cubicBezTo>
                    <a:pt x="122" y="64"/>
                    <a:pt x="103" y="27"/>
                    <a:pt x="73" y="2"/>
                  </a:cubicBezTo>
                  <a:cubicBezTo>
                    <a:pt x="72" y="2"/>
                    <a:pt x="72" y="1"/>
                    <a:pt x="71" y="1"/>
                  </a:cubicBezTo>
                  <a:cubicBezTo>
                    <a:pt x="71" y="0"/>
                    <a:pt x="70" y="0"/>
                    <a:pt x="70" y="0"/>
                  </a:cubicBezTo>
                  <a:cubicBezTo>
                    <a:pt x="53" y="0"/>
                    <a:pt x="53" y="0"/>
                    <a:pt x="53" y="0"/>
                  </a:cubicBezTo>
                  <a:cubicBezTo>
                    <a:pt x="52" y="0"/>
                    <a:pt x="51" y="0"/>
                    <a:pt x="51" y="1"/>
                  </a:cubicBezTo>
                  <a:cubicBezTo>
                    <a:pt x="50" y="1"/>
                    <a:pt x="50" y="2"/>
                    <a:pt x="50" y="2"/>
                  </a:cubicBezTo>
                  <a:cubicBezTo>
                    <a:pt x="19" y="27"/>
                    <a:pt x="0" y="64"/>
                    <a:pt x="0" y="104"/>
                  </a:cubicBezTo>
                  <a:cubicBezTo>
                    <a:pt x="0" y="145"/>
                    <a:pt x="19" y="182"/>
                    <a:pt x="50" y="207"/>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50" name="Google Shape;750;p17"/>
            <p:cNvSpPr/>
            <p:nvPr/>
          </p:nvSpPr>
          <p:spPr>
            <a:xfrm>
              <a:off x="3076974" y="1846943"/>
              <a:ext cx="122100" cy="19800"/>
            </a:xfrm>
            <a:prstGeom prst="rect">
              <a:avLst/>
            </a:prstGeom>
            <a:solidFill>
              <a:srgbClr val="F0463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51" name="Google Shape;751;p17"/>
            <p:cNvSpPr/>
            <p:nvPr/>
          </p:nvSpPr>
          <p:spPr>
            <a:xfrm>
              <a:off x="3076974" y="1846943"/>
              <a:ext cx="122100" cy="198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52" name="Google Shape;752;p17"/>
            <p:cNvSpPr/>
            <p:nvPr/>
          </p:nvSpPr>
          <p:spPr>
            <a:xfrm>
              <a:off x="3062790" y="1838432"/>
              <a:ext cx="144600" cy="171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53" name="Google Shape;753;p17"/>
            <p:cNvSpPr/>
            <p:nvPr/>
          </p:nvSpPr>
          <p:spPr>
            <a:xfrm>
              <a:off x="3093995" y="2096595"/>
              <a:ext cx="85200" cy="138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54" name="Google Shape;754;p17"/>
            <p:cNvSpPr/>
            <p:nvPr/>
          </p:nvSpPr>
          <p:spPr>
            <a:xfrm>
              <a:off x="3088321" y="2090921"/>
              <a:ext cx="96600" cy="114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55" name="Google Shape;755;p17"/>
            <p:cNvSpPr/>
            <p:nvPr/>
          </p:nvSpPr>
          <p:spPr>
            <a:xfrm>
              <a:off x="309399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56" name="Google Shape;756;p17"/>
            <p:cNvSpPr/>
            <p:nvPr/>
          </p:nvSpPr>
          <p:spPr>
            <a:xfrm>
              <a:off x="310250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57" name="Google Shape;757;p17"/>
            <p:cNvSpPr/>
            <p:nvPr/>
          </p:nvSpPr>
          <p:spPr>
            <a:xfrm>
              <a:off x="3111016"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58" name="Google Shape;758;p17"/>
            <p:cNvSpPr/>
            <p:nvPr/>
          </p:nvSpPr>
          <p:spPr>
            <a:xfrm>
              <a:off x="3119526"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59" name="Google Shape;759;p17"/>
            <p:cNvSpPr/>
            <p:nvPr/>
          </p:nvSpPr>
          <p:spPr>
            <a:xfrm>
              <a:off x="3125200"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60" name="Google Shape;760;p17"/>
            <p:cNvSpPr/>
            <p:nvPr/>
          </p:nvSpPr>
          <p:spPr>
            <a:xfrm>
              <a:off x="3133710"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61" name="Google Shape;761;p17"/>
            <p:cNvSpPr/>
            <p:nvPr/>
          </p:nvSpPr>
          <p:spPr>
            <a:xfrm>
              <a:off x="3142220"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62" name="Google Shape;762;p17"/>
            <p:cNvSpPr/>
            <p:nvPr/>
          </p:nvSpPr>
          <p:spPr>
            <a:xfrm>
              <a:off x="3150731"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63" name="Google Shape;763;p17"/>
            <p:cNvSpPr/>
            <p:nvPr/>
          </p:nvSpPr>
          <p:spPr>
            <a:xfrm>
              <a:off x="3159241"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64" name="Google Shape;764;p17"/>
            <p:cNvSpPr/>
            <p:nvPr/>
          </p:nvSpPr>
          <p:spPr>
            <a:xfrm>
              <a:off x="316491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65" name="Google Shape;765;p17"/>
            <p:cNvSpPr/>
            <p:nvPr/>
          </p:nvSpPr>
          <p:spPr>
            <a:xfrm>
              <a:off x="317342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66" name="Google Shape;766;p17"/>
            <p:cNvSpPr/>
            <p:nvPr/>
          </p:nvSpPr>
          <p:spPr>
            <a:xfrm>
              <a:off x="3093995" y="2110779"/>
              <a:ext cx="85200" cy="60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767" name="Google Shape;767;p17"/>
          <p:cNvSpPr/>
          <p:nvPr/>
        </p:nvSpPr>
        <p:spPr>
          <a:xfrm>
            <a:off x="252300" y="4508036"/>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68" name="Google Shape;768;p17"/>
          <p:cNvSpPr/>
          <p:nvPr/>
        </p:nvSpPr>
        <p:spPr>
          <a:xfrm>
            <a:off x="8811975" y="973397"/>
            <a:ext cx="151725" cy="151903"/>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cxnSp>
        <p:nvCxnSpPr>
          <p:cNvPr id="769" name="Google Shape;769;p17"/>
          <p:cNvCxnSpPr>
            <a:stCxn id="745" idx="0"/>
          </p:cNvCxnSpPr>
          <p:nvPr/>
        </p:nvCxnSpPr>
        <p:spPr>
          <a:xfrm rot="10800000">
            <a:off x="247306" y="-137800"/>
            <a:ext cx="0" cy="1478100"/>
          </a:xfrm>
          <a:prstGeom prst="straightConnector1">
            <a:avLst/>
          </a:prstGeom>
          <a:noFill/>
          <a:ln w="19050" cap="flat" cmpd="sng">
            <a:solidFill>
              <a:schemeClr val="accent2"/>
            </a:solidFill>
            <a:prstDash val="solid"/>
            <a:round/>
            <a:headEnd type="none" w="med" len="med"/>
            <a:tailEnd type="none" w="med" len="med"/>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770"/>
        <p:cNvGrpSpPr/>
        <p:nvPr/>
      </p:nvGrpSpPr>
      <p:grpSpPr>
        <a:xfrm>
          <a:off x="0" y="0"/>
          <a:ext cx="0" cy="0"/>
          <a:chOff x="0" y="0"/>
          <a:chExt cx="0" cy="0"/>
        </a:xfrm>
      </p:grpSpPr>
      <p:pic>
        <p:nvPicPr>
          <p:cNvPr id="771" name="Google Shape;771;p18"/>
          <p:cNvPicPr preferRelativeResize="0"/>
          <p:nvPr/>
        </p:nvPicPr>
        <p:blipFill>
          <a:blip r:embed="rId2">
            <a:alphaModFix amt="12000"/>
          </a:blip>
          <a:stretch>
            <a:fillRect/>
          </a:stretch>
        </p:blipFill>
        <p:spPr>
          <a:xfrm>
            <a:off x="0" y="12441"/>
            <a:ext cx="9144000" cy="5143460"/>
          </a:xfrm>
          <a:prstGeom prst="rect">
            <a:avLst/>
          </a:prstGeom>
          <a:noFill/>
          <a:ln>
            <a:noFill/>
          </a:ln>
        </p:spPr>
      </p:pic>
      <p:grpSp>
        <p:nvGrpSpPr>
          <p:cNvPr id="772" name="Google Shape;772;p18"/>
          <p:cNvGrpSpPr/>
          <p:nvPr/>
        </p:nvGrpSpPr>
        <p:grpSpPr>
          <a:xfrm rot="-2154978">
            <a:off x="7482677" y="4210738"/>
            <a:ext cx="1549876" cy="882304"/>
            <a:chOff x="2213401" y="1272925"/>
            <a:chExt cx="549276" cy="312737"/>
          </a:xfrm>
        </p:grpSpPr>
        <p:sp>
          <p:nvSpPr>
            <p:cNvPr id="773" name="Google Shape;773;p18"/>
            <p:cNvSpPr/>
            <p:nvPr/>
          </p:nvSpPr>
          <p:spPr>
            <a:xfrm>
              <a:off x="2361039" y="1461838"/>
              <a:ext cx="254000" cy="123825"/>
            </a:xfrm>
            <a:custGeom>
              <a:avLst/>
              <a:gdLst/>
              <a:ahLst/>
              <a:cxnLst/>
              <a:rect l="l" t="t" r="r" b="b"/>
              <a:pathLst>
                <a:path w="392" h="190" extrusionOk="0">
                  <a:moveTo>
                    <a:pt x="392" y="95"/>
                  </a:moveTo>
                  <a:cubicBezTo>
                    <a:pt x="384" y="84"/>
                    <a:pt x="375" y="74"/>
                    <a:pt x="366" y="65"/>
                  </a:cubicBezTo>
                  <a:cubicBezTo>
                    <a:pt x="261" y="129"/>
                    <a:pt x="261" y="129"/>
                    <a:pt x="261" y="129"/>
                  </a:cubicBezTo>
                  <a:cubicBezTo>
                    <a:pt x="259" y="130"/>
                    <a:pt x="259" y="130"/>
                    <a:pt x="259" y="130"/>
                  </a:cubicBezTo>
                  <a:cubicBezTo>
                    <a:pt x="256" y="125"/>
                    <a:pt x="252" y="120"/>
                    <a:pt x="248" y="115"/>
                  </a:cubicBezTo>
                  <a:cubicBezTo>
                    <a:pt x="248" y="115"/>
                    <a:pt x="248" y="115"/>
                    <a:pt x="248" y="115"/>
                  </a:cubicBezTo>
                  <a:cubicBezTo>
                    <a:pt x="335" y="40"/>
                    <a:pt x="335" y="40"/>
                    <a:pt x="335" y="40"/>
                  </a:cubicBezTo>
                  <a:cubicBezTo>
                    <a:pt x="325" y="34"/>
                    <a:pt x="316" y="28"/>
                    <a:pt x="305" y="23"/>
                  </a:cubicBezTo>
                  <a:cubicBezTo>
                    <a:pt x="243" y="110"/>
                    <a:pt x="243" y="110"/>
                    <a:pt x="243" y="110"/>
                  </a:cubicBezTo>
                  <a:cubicBezTo>
                    <a:pt x="243" y="110"/>
                    <a:pt x="243" y="110"/>
                    <a:pt x="243" y="110"/>
                  </a:cubicBezTo>
                  <a:cubicBezTo>
                    <a:pt x="239" y="106"/>
                    <a:pt x="234" y="103"/>
                    <a:pt x="229" y="100"/>
                  </a:cubicBezTo>
                  <a:cubicBezTo>
                    <a:pt x="274" y="12"/>
                    <a:pt x="274" y="12"/>
                    <a:pt x="274" y="12"/>
                  </a:cubicBezTo>
                  <a:cubicBezTo>
                    <a:pt x="265" y="8"/>
                    <a:pt x="255" y="6"/>
                    <a:pt x="244" y="4"/>
                  </a:cubicBezTo>
                  <a:cubicBezTo>
                    <a:pt x="221" y="96"/>
                    <a:pt x="221" y="96"/>
                    <a:pt x="221" y="96"/>
                  </a:cubicBezTo>
                  <a:cubicBezTo>
                    <a:pt x="215" y="94"/>
                    <a:pt x="209" y="92"/>
                    <a:pt x="203" y="91"/>
                  </a:cubicBezTo>
                  <a:cubicBezTo>
                    <a:pt x="201" y="91"/>
                    <a:pt x="201" y="91"/>
                    <a:pt x="201" y="91"/>
                  </a:cubicBezTo>
                  <a:cubicBezTo>
                    <a:pt x="212" y="1"/>
                    <a:pt x="212" y="1"/>
                    <a:pt x="212" y="1"/>
                  </a:cubicBezTo>
                  <a:cubicBezTo>
                    <a:pt x="206" y="0"/>
                    <a:pt x="201" y="0"/>
                    <a:pt x="196" y="0"/>
                  </a:cubicBezTo>
                  <a:cubicBezTo>
                    <a:pt x="191" y="0"/>
                    <a:pt x="186" y="0"/>
                    <a:pt x="181" y="1"/>
                  </a:cubicBezTo>
                  <a:cubicBezTo>
                    <a:pt x="191" y="90"/>
                    <a:pt x="191" y="90"/>
                    <a:pt x="191" y="90"/>
                  </a:cubicBezTo>
                  <a:cubicBezTo>
                    <a:pt x="189" y="91"/>
                    <a:pt x="189" y="91"/>
                    <a:pt x="189" y="91"/>
                  </a:cubicBezTo>
                  <a:cubicBezTo>
                    <a:pt x="183" y="92"/>
                    <a:pt x="177" y="94"/>
                    <a:pt x="172" y="96"/>
                  </a:cubicBezTo>
                  <a:cubicBezTo>
                    <a:pt x="149" y="3"/>
                    <a:pt x="149" y="3"/>
                    <a:pt x="149" y="3"/>
                  </a:cubicBezTo>
                  <a:cubicBezTo>
                    <a:pt x="138" y="5"/>
                    <a:pt x="128" y="8"/>
                    <a:pt x="118" y="11"/>
                  </a:cubicBezTo>
                  <a:cubicBezTo>
                    <a:pt x="164" y="100"/>
                    <a:pt x="164" y="100"/>
                    <a:pt x="164" y="100"/>
                  </a:cubicBezTo>
                  <a:cubicBezTo>
                    <a:pt x="159" y="102"/>
                    <a:pt x="154" y="106"/>
                    <a:pt x="149" y="110"/>
                  </a:cubicBezTo>
                  <a:cubicBezTo>
                    <a:pt x="149" y="109"/>
                    <a:pt x="149" y="109"/>
                    <a:pt x="149" y="109"/>
                  </a:cubicBezTo>
                  <a:cubicBezTo>
                    <a:pt x="87" y="22"/>
                    <a:pt x="87" y="22"/>
                    <a:pt x="87" y="22"/>
                  </a:cubicBezTo>
                  <a:cubicBezTo>
                    <a:pt x="77" y="27"/>
                    <a:pt x="67" y="33"/>
                    <a:pt x="57" y="39"/>
                  </a:cubicBezTo>
                  <a:cubicBezTo>
                    <a:pt x="144" y="115"/>
                    <a:pt x="144" y="115"/>
                    <a:pt x="144" y="115"/>
                  </a:cubicBezTo>
                  <a:cubicBezTo>
                    <a:pt x="144" y="115"/>
                    <a:pt x="144" y="115"/>
                    <a:pt x="144" y="115"/>
                  </a:cubicBezTo>
                  <a:cubicBezTo>
                    <a:pt x="140" y="119"/>
                    <a:pt x="136" y="124"/>
                    <a:pt x="134" y="130"/>
                  </a:cubicBezTo>
                  <a:cubicBezTo>
                    <a:pt x="131" y="129"/>
                    <a:pt x="131" y="129"/>
                    <a:pt x="131" y="129"/>
                  </a:cubicBezTo>
                  <a:cubicBezTo>
                    <a:pt x="26" y="65"/>
                    <a:pt x="26" y="65"/>
                    <a:pt x="26" y="65"/>
                  </a:cubicBezTo>
                  <a:cubicBezTo>
                    <a:pt x="16" y="74"/>
                    <a:pt x="7" y="84"/>
                    <a:pt x="0" y="95"/>
                  </a:cubicBezTo>
                  <a:cubicBezTo>
                    <a:pt x="186" y="161"/>
                    <a:pt x="186" y="161"/>
                    <a:pt x="186" y="161"/>
                  </a:cubicBezTo>
                  <a:cubicBezTo>
                    <a:pt x="168" y="169"/>
                    <a:pt x="168" y="169"/>
                    <a:pt x="168" y="169"/>
                  </a:cubicBezTo>
                  <a:cubicBezTo>
                    <a:pt x="168" y="169"/>
                    <a:pt x="174" y="190"/>
                    <a:pt x="196" y="190"/>
                  </a:cubicBezTo>
                  <a:cubicBezTo>
                    <a:pt x="219" y="190"/>
                    <a:pt x="225" y="170"/>
                    <a:pt x="225" y="170"/>
                  </a:cubicBezTo>
                  <a:cubicBezTo>
                    <a:pt x="206" y="161"/>
                    <a:pt x="206" y="161"/>
                    <a:pt x="206" y="161"/>
                  </a:cubicBezTo>
                  <a:lnTo>
                    <a:pt x="392" y="95"/>
                  </a:lnTo>
                  <a:close/>
                  <a:moveTo>
                    <a:pt x="205" y="164"/>
                  </a:moveTo>
                  <a:cubicBezTo>
                    <a:pt x="205" y="169"/>
                    <a:pt x="201" y="173"/>
                    <a:pt x="196" y="173"/>
                  </a:cubicBezTo>
                  <a:cubicBezTo>
                    <a:pt x="191" y="173"/>
                    <a:pt x="187" y="169"/>
                    <a:pt x="187" y="164"/>
                  </a:cubicBezTo>
                  <a:cubicBezTo>
                    <a:pt x="187" y="163"/>
                    <a:pt x="188" y="162"/>
                    <a:pt x="188" y="161"/>
                  </a:cubicBezTo>
                  <a:cubicBezTo>
                    <a:pt x="196" y="161"/>
                    <a:pt x="196" y="161"/>
                    <a:pt x="196" y="161"/>
                  </a:cubicBezTo>
                  <a:cubicBezTo>
                    <a:pt x="204" y="161"/>
                    <a:pt x="204" y="161"/>
                    <a:pt x="204" y="161"/>
                  </a:cubicBezTo>
                  <a:cubicBezTo>
                    <a:pt x="205" y="162"/>
                    <a:pt x="205" y="163"/>
                    <a:pt x="205" y="16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74" name="Google Shape;774;p18"/>
            <p:cNvSpPr/>
            <p:nvPr/>
          </p:nvSpPr>
          <p:spPr>
            <a:xfrm>
              <a:off x="2397551" y="1476125"/>
              <a:ext cx="33338" cy="25400"/>
            </a:xfrm>
            <a:custGeom>
              <a:avLst/>
              <a:gdLst/>
              <a:ahLst/>
              <a:cxnLst/>
              <a:rect l="l" t="t" r="r" b="b"/>
              <a:pathLst>
                <a:path w="50" h="39" extrusionOk="0">
                  <a:moveTo>
                    <a:pt x="0" y="17"/>
                  </a:moveTo>
                  <a:cubicBezTo>
                    <a:pt x="26" y="39"/>
                    <a:pt x="26" y="39"/>
                    <a:pt x="26" y="39"/>
                  </a:cubicBezTo>
                  <a:cubicBezTo>
                    <a:pt x="34" y="35"/>
                    <a:pt x="42" y="32"/>
                    <a:pt x="50" y="29"/>
                  </a:cubicBezTo>
                  <a:cubicBezTo>
                    <a:pt x="30" y="0"/>
                    <a:pt x="30" y="0"/>
                    <a:pt x="30" y="0"/>
                  </a:cubicBezTo>
                  <a:cubicBezTo>
                    <a:pt x="20" y="5"/>
                    <a:pt x="10" y="11"/>
                    <a:pt x="0" y="17"/>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75" name="Google Shape;775;p18"/>
            <p:cNvSpPr/>
            <p:nvPr/>
          </p:nvSpPr>
          <p:spPr>
            <a:xfrm>
              <a:off x="2546776" y="1477713"/>
              <a:ext cx="31750" cy="23813"/>
            </a:xfrm>
            <a:custGeom>
              <a:avLst/>
              <a:gdLst/>
              <a:ahLst/>
              <a:cxnLst/>
              <a:rect l="l" t="t" r="r" b="b"/>
              <a:pathLst>
                <a:path w="50" h="38" extrusionOk="0">
                  <a:moveTo>
                    <a:pt x="0" y="28"/>
                  </a:moveTo>
                  <a:cubicBezTo>
                    <a:pt x="9" y="31"/>
                    <a:pt x="17" y="35"/>
                    <a:pt x="25" y="38"/>
                  </a:cubicBezTo>
                  <a:cubicBezTo>
                    <a:pt x="50" y="17"/>
                    <a:pt x="50" y="17"/>
                    <a:pt x="50" y="17"/>
                  </a:cubicBezTo>
                  <a:cubicBezTo>
                    <a:pt x="40" y="11"/>
                    <a:pt x="31" y="5"/>
                    <a:pt x="20" y="0"/>
                  </a:cubicBezTo>
                  <a:lnTo>
                    <a:pt x="0" y="28"/>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76" name="Google Shape;776;p18"/>
            <p:cNvSpPr/>
            <p:nvPr/>
          </p:nvSpPr>
          <p:spPr>
            <a:xfrm>
              <a:off x="2437239" y="1465013"/>
              <a:ext cx="25400" cy="25400"/>
            </a:xfrm>
            <a:custGeom>
              <a:avLst/>
              <a:gdLst/>
              <a:ahLst/>
              <a:cxnLst/>
              <a:rect l="l" t="t" r="r" b="b"/>
              <a:pathLst>
                <a:path w="39" h="40" extrusionOk="0">
                  <a:moveTo>
                    <a:pt x="0" y="8"/>
                  </a:moveTo>
                  <a:cubicBezTo>
                    <a:pt x="17" y="40"/>
                    <a:pt x="17" y="40"/>
                    <a:pt x="17" y="40"/>
                  </a:cubicBezTo>
                  <a:cubicBezTo>
                    <a:pt x="24" y="38"/>
                    <a:pt x="32" y="36"/>
                    <a:pt x="39" y="35"/>
                  </a:cubicBezTo>
                  <a:cubicBezTo>
                    <a:pt x="31" y="0"/>
                    <a:pt x="31" y="0"/>
                    <a:pt x="31" y="0"/>
                  </a:cubicBezTo>
                  <a:cubicBezTo>
                    <a:pt x="20" y="2"/>
                    <a:pt x="10" y="5"/>
                    <a:pt x="0" y="8"/>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77" name="Google Shape;777;p18"/>
            <p:cNvSpPr/>
            <p:nvPr/>
          </p:nvSpPr>
          <p:spPr>
            <a:xfrm>
              <a:off x="2361039" y="1504700"/>
              <a:ext cx="31750" cy="23812"/>
            </a:xfrm>
            <a:custGeom>
              <a:avLst/>
              <a:gdLst/>
              <a:ahLst/>
              <a:cxnLst/>
              <a:rect l="l" t="t" r="r" b="b"/>
              <a:pathLst>
                <a:path w="50" h="37" extrusionOk="0">
                  <a:moveTo>
                    <a:pt x="50" y="14"/>
                  </a:moveTo>
                  <a:cubicBezTo>
                    <a:pt x="26" y="0"/>
                    <a:pt x="26" y="0"/>
                    <a:pt x="26" y="0"/>
                  </a:cubicBezTo>
                  <a:cubicBezTo>
                    <a:pt x="16" y="9"/>
                    <a:pt x="7" y="19"/>
                    <a:pt x="0" y="30"/>
                  </a:cubicBezTo>
                  <a:cubicBezTo>
                    <a:pt x="21" y="37"/>
                    <a:pt x="21" y="37"/>
                    <a:pt x="21" y="37"/>
                  </a:cubicBezTo>
                  <a:cubicBezTo>
                    <a:pt x="30" y="29"/>
                    <a:pt x="40" y="21"/>
                    <a:pt x="50" y="14"/>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78" name="Google Shape;778;p18"/>
            <p:cNvSpPr/>
            <p:nvPr/>
          </p:nvSpPr>
          <p:spPr>
            <a:xfrm>
              <a:off x="2513439" y="1465013"/>
              <a:ext cx="25400" cy="25400"/>
            </a:xfrm>
            <a:custGeom>
              <a:avLst/>
              <a:gdLst/>
              <a:ahLst/>
              <a:cxnLst/>
              <a:rect l="l" t="t" r="r" b="b"/>
              <a:pathLst>
                <a:path w="39" h="39" extrusionOk="0">
                  <a:moveTo>
                    <a:pt x="0" y="34"/>
                  </a:moveTo>
                  <a:cubicBezTo>
                    <a:pt x="8" y="36"/>
                    <a:pt x="16" y="37"/>
                    <a:pt x="23" y="39"/>
                  </a:cubicBezTo>
                  <a:cubicBezTo>
                    <a:pt x="39" y="8"/>
                    <a:pt x="39" y="8"/>
                    <a:pt x="39" y="8"/>
                  </a:cubicBezTo>
                  <a:cubicBezTo>
                    <a:pt x="30" y="4"/>
                    <a:pt x="20" y="2"/>
                    <a:pt x="9" y="0"/>
                  </a:cubicBezTo>
                  <a:lnTo>
                    <a:pt x="0" y="34"/>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79" name="Google Shape;779;p18"/>
            <p:cNvSpPr/>
            <p:nvPr/>
          </p:nvSpPr>
          <p:spPr>
            <a:xfrm>
              <a:off x="2583289" y="1504700"/>
              <a:ext cx="31750" cy="23812"/>
            </a:xfrm>
            <a:custGeom>
              <a:avLst/>
              <a:gdLst/>
              <a:ahLst/>
              <a:cxnLst/>
              <a:rect l="l" t="t" r="r" b="b"/>
              <a:pathLst>
                <a:path w="50" h="37" extrusionOk="0">
                  <a:moveTo>
                    <a:pt x="24" y="0"/>
                  </a:moveTo>
                  <a:cubicBezTo>
                    <a:pt x="0" y="15"/>
                    <a:pt x="0" y="15"/>
                    <a:pt x="0" y="15"/>
                  </a:cubicBezTo>
                  <a:cubicBezTo>
                    <a:pt x="10" y="22"/>
                    <a:pt x="20" y="29"/>
                    <a:pt x="29" y="37"/>
                  </a:cubicBezTo>
                  <a:cubicBezTo>
                    <a:pt x="50" y="30"/>
                    <a:pt x="50" y="30"/>
                    <a:pt x="50" y="30"/>
                  </a:cubicBezTo>
                  <a:cubicBezTo>
                    <a:pt x="42" y="19"/>
                    <a:pt x="33" y="9"/>
                    <a:pt x="24" y="0"/>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80" name="Google Shape;780;p18"/>
            <p:cNvSpPr/>
            <p:nvPr/>
          </p:nvSpPr>
          <p:spPr>
            <a:xfrm>
              <a:off x="2478514" y="1461838"/>
              <a:ext cx="20637" cy="23812"/>
            </a:xfrm>
            <a:custGeom>
              <a:avLst/>
              <a:gdLst/>
              <a:ahLst/>
              <a:cxnLst/>
              <a:rect l="l" t="t" r="r" b="b"/>
              <a:pathLst>
                <a:path w="31" h="36" extrusionOk="0">
                  <a:moveTo>
                    <a:pt x="0" y="1"/>
                  </a:moveTo>
                  <a:cubicBezTo>
                    <a:pt x="4" y="36"/>
                    <a:pt x="4" y="36"/>
                    <a:pt x="4" y="36"/>
                  </a:cubicBezTo>
                  <a:cubicBezTo>
                    <a:pt x="8" y="36"/>
                    <a:pt x="11" y="35"/>
                    <a:pt x="15" y="35"/>
                  </a:cubicBezTo>
                  <a:cubicBezTo>
                    <a:pt x="19" y="35"/>
                    <a:pt x="23" y="36"/>
                    <a:pt x="27" y="36"/>
                  </a:cubicBezTo>
                  <a:cubicBezTo>
                    <a:pt x="31" y="1"/>
                    <a:pt x="31" y="1"/>
                    <a:pt x="31" y="1"/>
                  </a:cubicBezTo>
                  <a:cubicBezTo>
                    <a:pt x="25" y="0"/>
                    <a:pt x="20" y="0"/>
                    <a:pt x="15" y="0"/>
                  </a:cubicBezTo>
                  <a:cubicBezTo>
                    <a:pt x="10" y="0"/>
                    <a:pt x="5" y="0"/>
                    <a:pt x="0" y="1"/>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81" name="Google Shape;781;p18"/>
            <p:cNvSpPr/>
            <p:nvPr/>
          </p:nvSpPr>
          <p:spPr>
            <a:xfrm>
              <a:off x="2213401" y="1272925"/>
              <a:ext cx="549276" cy="266700"/>
            </a:xfrm>
            <a:custGeom>
              <a:avLst/>
              <a:gdLst/>
              <a:ahLst/>
              <a:cxnLst/>
              <a:rect l="l" t="t" r="r" b="b"/>
              <a:pathLst>
                <a:path w="846" h="410" extrusionOk="0">
                  <a:moveTo>
                    <a:pt x="423" y="294"/>
                  </a:moveTo>
                  <a:cubicBezTo>
                    <a:pt x="511" y="294"/>
                    <a:pt x="588" y="340"/>
                    <a:pt x="636" y="410"/>
                  </a:cubicBezTo>
                  <a:cubicBezTo>
                    <a:pt x="846" y="344"/>
                    <a:pt x="846" y="344"/>
                    <a:pt x="846" y="344"/>
                  </a:cubicBezTo>
                  <a:cubicBezTo>
                    <a:pt x="797" y="143"/>
                    <a:pt x="617" y="4"/>
                    <a:pt x="413" y="0"/>
                  </a:cubicBezTo>
                  <a:cubicBezTo>
                    <a:pt x="209" y="4"/>
                    <a:pt x="49" y="143"/>
                    <a:pt x="0" y="344"/>
                  </a:cubicBezTo>
                  <a:cubicBezTo>
                    <a:pt x="210" y="410"/>
                    <a:pt x="210" y="410"/>
                    <a:pt x="210" y="410"/>
                  </a:cubicBezTo>
                  <a:cubicBezTo>
                    <a:pt x="258" y="340"/>
                    <a:pt x="335" y="294"/>
                    <a:pt x="423" y="29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82" name="Google Shape;782;p18"/>
            <p:cNvSpPr/>
            <p:nvPr/>
          </p:nvSpPr>
          <p:spPr>
            <a:xfrm>
              <a:off x="2459464" y="1299913"/>
              <a:ext cx="58738" cy="144463"/>
            </a:xfrm>
            <a:custGeom>
              <a:avLst/>
              <a:gdLst/>
              <a:ahLst/>
              <a:cxnLst/>
              <a:rect l="l" t="t" r="r" b="b"/>
              <a:pathLst>
                <a:path w="91" h="223" extrusionOk="0">
                  <a:moveTo>
                    <a:pt x="66" y="223"/>
                  </a:moveTo>
                  <a:cubicBezTo>
                    <a:pt x="91" y="0"/>
                    <a:pt x="91" y="0"/>
                    <a:pt x="91" y="0"/>
                  </a:cubicBezTo>
                  <a:cubicBezTo>
                    <a:pt x="45" y="0"/>
                    <a:pt x="45" y="0"/>
                    <a:pt x="45" y="0"/>
                  </a:cubicBezTo>
                  <a:cubicBezTo>
                    <a:pt x="0" y="0"/>
                    <a:pt x="0" y="0"/>
                    <a:pt x="0" y="0"/>
                  </a:cubicBezTo>
                  <a:cubicBezTo>
                    <a:pt x="25" y="223"/>
                    <a:pt x="25" y="223"/>
                    <a:pt x="25" y="223"/>
                  </a:cubicBezTo>
                  <a:cubicBezTo>
                    <a:pt x="31" y="222"/>
                    <a:pt x="38" y="222"/>
                    <a:pt x="44" y="222"/>
                  </a:cubicBezTo>
                  <a:cubicBezTo>
                    <a:pt x="52" y="222"/>
                    <a:pt x="59" y="222"/>
                    <a:pt x="66" y="223"/>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83" name="Google Shape;783;p18"/>
            <p:cNvSpPr/>
            <p:nvPr/>
          </p:nvSpPr>
          <p:spPr>
            <a:xfrm>
              <a:off x="2365801" y="1304675"/>
              <a:ext cx="88900" cy="149225"/>
            </a:xfrm>
            <a:custGeom>
              <a:avLst/>
              <a:gdLst/>
              <a:ahLst/>
              <a:cxnLst/>
              <a:rect l="l" t="t" r="r" b="b"/>
              <a:pathLst>
                <a:path w="138" h="228" extrusionOk="0">
                  <a:moveTo>
                    <a:pt x="84" y="0"/>
                  </a:moveTo>
                  <a:cubicBezTo>
                    <a:pt x="42" y="18"/>
                    <a:pt x="42" y="18"/>
                    <a:pt x="42" y="18"/>
                  </a:cubicBezTo>
                  <a:cubicBezTo>
                    <a:pt x="0" y="35"/>
                    <a:pt x="0" y="35"/>
                    <a:pt x="0" y="35"/>
                  </a:cubicBezTo>
                  <a:cubicBezTo>
                    <a:pt x="97" y="228"/>
                    <a:pt x="97" y="228"/>
                    <a:pt x="97" y="228"/>
                  </a:cubicBezTo>
                  <a:cubicBezTo>
                    <a:pt x="110" y="223"/>
                    <a:pt x="124" y="220"/>
                    <a:pt x="138" y="217"/>
                  </a:cubicBezTo>
                  <a:lnTo>
                    <a:pt x="84"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84" name="Google Shape;784;p18"/>
            <p:cNvSpPr/>
            <p:nvPr/>
          </p:nvSpPr>
          <p:spPr>
            <a:xfrm>
              <a:off x="2286426" y="1349125"/>
              <a:ext cx="120650" cy="128588"/>
            </a:xfrm>
            <a:custGeom>
              <a:avLst/>
              <a:gdLst/>
              <a:ahLst/>
              <a:cxnLst/>
              <a:rect l="l" t="t" r="r" b="b"/>
              <a:pathLst>
                <a:path w="187" h="198" extrusionOk="0">
                  <a:moveTo>
                    <a:pt x="66" y="0"/>
                  </a:moveTo>
                  <a:cubicBezTo>
                    <a:pt x="33" y="33"/>
                    <a:pt x="33" y="33"/>
                    <a:pt x="33" y="33"/>
                  </a:cubicBezTo>
                  <a:cubicBezTo>
                    <a:pt x="0" y="66"/>
                    <a:pt x="0" y="66"/>
                    <a:pt x="0" y="66"/>
                  </a:cubicBezTo>
                  <a:cubicBezTo>
                    <a:pt x="147" y="198"/>
                    <a:pt x="147" y="198"/>
                    <a:pt x="147" y="198"/>
                  </a:cubicBezTo>
                  <a:cubicBezTo>
                    <a:pt x="160" y="189"/>
                    <a:pt x="173" y="181"/>
                    <a:pt x="187" y="174"/>
                  </a:cubicBezTo>
                  <a:lnTo>
                    <a:pt x="66"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85" name="Google Shape;785;p18"/>
            <p:cNvSpPr/>
            <p:nvPr/>
          </p:nvSpPr>
          <p:spPr>
            <a:xfrm>
              <a:off x="2235626" y="1433263"/>
              <a:ext cx="125412" cy="90488"/>
            </a:xfrm>
            <a:custGeom>
              <a:avLst/>
              <a:gdLst/>
              <a:ahLst/>
              <a:cxnLst/>
              <a:rect l="l" t="t" r="r" b="b"/>
              <a:pathLst>
                <a:path w="192" h="139" extrusionOk="0">
                  <a:moveTo>
                    <a:pt x="192" y="97"/>
                  </a:moveTo>
                  <a:cubicBezTo>
                    <a:pt x="36" y="0"/>
                    <a:pt x="36" y="0"/>
                    <a:pt x="36" y="0"/>
                  </a:cubicBezTo>
                  <a:cubicBezTo>
                    <a:pt x="18" y="44"/>
                    <a:pt x="18" y="44"/>
                    <a:pt x="18" y="44"/>
                  </a:cubicBezTo>
                  <a:cubicBezTo>
                    <a:pt x="0" y="88"/>
                    <a:pt x="0" y="88"/>
                    <a:pt x="0" y="88"/>
                  </a:cubicBezTo>
                  <a:cubicBezTo>
                    <a:pt x="156" y="139"/>
                    <a:pt x="156" y="139"/>
                    <a:pt x="156" y="139"/>
                  </a:cubicBezTo>
                  <a:cubicBezTo>
                    <a:pt x="167" y="124"/>
                    <a:pt x="179" y="110"/>
                    <a:pt x="192" y="9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86" name="Google Shape;786;p18"/>
            <p:cNvSpPr/>
            <p:nvPr/>
          </p:nvSpPr>
          <p:spPr>
            <a:xfrm>
              <a:off x="2521376" y="1304675"/>
              <a:ext cx="90488" cy="149225"/>
            </a:xfrm>
            <a:custGeom>
              <a:avLst/>
              <a:gdLst/>
              <a:ahLst/>
              <a:cxnLst/>
              <a:rect l="l" t="t" r="r" b="b"/>
              <a:pathLst>
                <a:path w="138" h="229" extrusionOk="0">
                  <a:moveTo>
                    <a:pt x="138" y="35"/>
                  </a:moveTo>
                  <a:cubicBezTo>
                    <a:pt x="96" y="18"/>
                    <a:pt x="96" y="18"/>
                    <a:pt x="96" y="18"/>
                  </a:cubicBezTo>
                  <a:cubicBezTo>
                    <a:pt x="54" y="0"/>
                    <a:pt x="54" y="0"/>
                    <a:pt x="54" y="0"/>
                  </a:cubicBezTo>
                  <a:cubicBezTo>
                    <a:pt x="0" y="218"/>
                    <a:pt x="0" y="218"/>
                    <a:pt x="0" y="218"/>
                  </a:cubicBezTo>
                  <a:cubicBezTo>
                    <a:pt x="14" y="220"/>
                    <a:pt x="28" y="224"/>
                    <a:pt x="41" y="229"/>
                  </a:cubicBezTo>
                  <a:lnTo>
                    <a:pt x="138" y="3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87" name="Google Shape;787;p18"/>
            <p:cNvSpPr/>
            <p:nvPr/>
          </p:nvSpPr>
          <p:spPr>
            <a:xfrm>
              <a:off x="2569001" y="1349125"/>
              <a:ext cx="122238" cy="130175"/>
            </a:xfrm>
            <a:custGeom>
              <a:avLst/>
              <a:gdLst/>
              <a:ahLst/>
              <a:cxnLst/>
              <a:rect l="l" t="t" r="r" b="b"/>
              <a:pathLst>
                <a:path w="187" h="199" extrusionOk="0">
                  <a:moveTo>
                    <a:pt x="187" y="66"/>
                  </a:moveTo>
                  <a:cubicBezTo>
                    <a:pt x="154" y="33"/>
                    <a:pt x="154" y="33"/>
                    <a:pt x="154" y="33"/>
                  </a:cubicBezTo>
                  <a:cubicBezTo>
                    <a:pt x="121" y="0"/>
                    <a:pt x="121" y="0"/>
                    <a:pt x="121" y="0"/>
                  </a:cubicBezTo>
                  <a:cubicBezTo>
                    <a:pt x="0" y="175"/>
                    <a:pt x="0" y="175"/>
                    <a:pt x="0" y="175"/>
                  </a:cubicBezTo>
                  <a:cubicBezTo>
                    <a:pt x="13" y="182"/>
                    <a:pt x="26" y="190"/>
                    <a:pt x="39" y="199"/>
                  </a:cubicBezTo>
                  <a:lnTo>
                    <a:pt x="187" y="6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88" name="Google Shape;788;p18"/>
            <p:cNvSpPr/>
            <p:nvPr/>
          </p:nvSpPr>
          <p:spPr>
            <a:xfrm>
              <a:off x="2615039" y="1433263"/>
              <a:ext cx="125412" cy="90488"/>
            </a:xfrm>
            <a:custGeom>
              <a:avLst/>
              <a:gdLst/>
              <a:ahLst/>
              <a:cxnLst/>
              <a:rect l="l" t="t" r="r" b="b"/>
              <a:pathLst>
                <a:path w="193" h="139" extrusionOk="0">
                  <a:moveTo>
                    <a:pt x="35" y="139"/>
                  </a:moveTo>
                  <a:cubicBezTo>
                    <a:pt x="193" y="88"/>
                    <a:pt x="193" y="88"/>
                    <a:pt x="193" y="88"/>
                  </a:cubicBezTo>
                  <a:cubicBezTo>
                    <a:pt x="175" y="44"/>
                    <a:pt x="175" y="44"/>
                    <a:pt x="175" y="44"/>
                  </a:cubicBezTo>
                  <a:cubicBezTo>
                    <a:pt x="156" y="0"/>
                    <a:pt x="156" y="0"/>
                    <a:pt x="156" y="0"/>
                  </a:cubicBezTo>
                  <a:cubicBezTo>
                    <a:pt x="0" y="98"/>
                    <a:pt x="0" y="98"/>
                    <a:pt x="0" y="98"/>
                  </a:cubicBezTo>
                  <a:cubicBezTo>
                    <a:pt x="13" y="111"/>
                    <a:pt x="24" y="125"/>
                    <a:pt x="35" y="139"/>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89" name="Google Shape;789;p18"/>
            <p:cNvSpPr/>
            <p:nvPr/>
          </p:nvSpPr>
          <p:spPr>
            <a:xfrm>
              <a:off x="2475339" y="1307850"/>
              <a:ext cx="27000" cy="270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90" name="Google Shape;790;p18"/>
            <p:cNvSpPr/>
            <p:nvPr/>
          </p:nvSpPr>
          <p:spPr>
            <a:xfrm>
              <a:off x="2476926" y="1358650"/>
              <a:ext cx="22200" cy="207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91" name="Google Shape;791;p18"/>
            <p:cNvSpPr/>
            <p:nvPr/>
          </p:nvSpPr>
          <p:spPr>
            <a:xfrm>
              <a:off x="2478514" y="1406275"/>
              <a:ext cx="19200" cy="192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92" name="Google Shape;792;p18"/>
            <p:cNvSpPr/>
            <p:nvPr/>
          </p:nvSpPr>
          <p:spPr>
            <a:xfrm>
              <a:off x="2561064" y="1323725"/>
              <a:ext cx="26988" cy="26988"/>
            </a:xfrm>
            <a:custGeom>
              <a:avLst/>
              <a:gdLst/>
              <a:ahLst/>
              <a:cxnLst/>
              <a:rect l="l" t="t" r="r" b="b"/>
              <a:pathLst>
                <a:path w="42" h="42" extrusionOk="0">
                  <a:moveTo>
                    <a:pt x="38" y="27"/>
                  </a:moveTo>
                  <a:cubicBezTo>
                    <a:pt x="35" y="37"/>
                    <a:pt x="24" y="42"/>
                    <a:pt x="14" y="39"/>
                  </a:cubicBezTo>
                  <a:cubicBezTo>
                    <a:pt x="5" y="35"/>
                    <a:pt x="0" y="25"/>
                    <a:pt x="3" y="15"/>
                  </a:cubicBezTo>
                  <a:cubicBezTo>
                    <a:pt x="6" y="5"/>
                    <a:pt x="17" y="0"/>
                    <a:pt x="27" y="3"/>
                  </a:cubicBezTo>
                  <a:cubicBezTo>
                    <a:pt x="37" y="7"/>
                    <a:pt x="42" y="18"/>
                    <a:pt x="38"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93" name="Google Shape;793;p18"/>
            <p:cNvSpPr/>
            <p:nvPr/>
          </p:nvSpPr>
          <p:spPr>
            <a:xfrm>
              <a:off x="2546776" y="1366588"/>
              <a:ext cx="23812" cy="23812"/>
            </a:xfrm>
            <a:custGeom>
              <a:avLst/>
              <a:gdLst/>
              <a:ahLst/>
              <a:cxnLst/>
              <a:rect l="l" t="t" r="r" b="b"/>
              <a:pathLst>
                <a:path w="36" h="36" extrusionOk="0">
                  <a:moveTo>
                    <a:pt x="33" y="24"/>
                  </a:moveTo>
                  <a:cubicBezTo>
                    <a:pt x="30" y="32"/>
                    <a:pt x="21" y="36"/>
                    <a:pt x="13" y="33"/>
                  </a:cubicBezTo>
                  <a:cubicBezTo>
                    <a:pt x="4" y="30"/>
                    <a:pt x="0" y="21"/>
                    <a:pt x="3" y="13"/>
                  </a:cubicBezTo>
                  <a:cubicBezTo>
                    <a:pt x="6" y="5"/>
                    <a:pt x="15" y="0"/>
                    <a:pt x="23" y="3"/>
                  </a:cubicBezTo>
                  <a:cubicBezTo>
                    <a:pt x="32" y="6"/>
                    <a:pt x="36" y="15"/>
                    <a:pt x="3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94" name="Google Shape;794;p18"/>
            <p:cNvSpPr/>
            <p:nvPr/>
          </p:nvSpPr>
          <p:spPr>
            <a:xfrm>
              <a:off x="2534076" y="1411038"/>
              <a:ext cx="20637" cy="19050"/>
            </a:xfrm>
            <a:custGeom>
              <a:avLst/>
              <a:gdLst/>
              <a:ahLst/>
              <a:cxnLst/>
              <a:rect l="l" t="t" r="r" b="b"/>
              <a:pathLst>
                <a:path w="31" h="30" extrusionOk="0">
                  <a:moveTo>
                    <a:pt x="28" y="19"/>
                  </a:moveTo>
                  <a:cubicBezTo>
                    <a:pt x="26" y="26"/>
                    <a:pt x="18" y="30"/>
                    <a:pt x="11" y="27"/>
                  </a:cubicBezTo>
                  <a:cubicBezTo>
                    <a:pt x="4" y="25"/>
                    <a:pt x="0" y="17"/>
                    <a:pt x="3" y="10"/>
                  </a:cubicBezTo>
                  <a:cubicBezTo>
                    <a:pt x="5" y="3"/>
                    <a:pt x="13" y="0"/>
                    <a:pt x="20" y="2"/>
                  </a:cubicBezTo>
                  <a:cubicBezTo>
                    <a:pt x="27" y="5"/>
                    <a:pt x="31" y="12"/>
                    <a:pt x="28"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95" name="Google Shape;795;p18"/>
            <p:cNvSpPr/>
            <p:nvPr/>
          </p:nvSpPr>
          <p:spPr>
            <a:xfrm>
              <a:off x="2640439" y="1376113"/>
              <a:ext cx="26988" cy="25400"/>
            </a:xfrm>
            <a:custGeom>
              <a:avLst/>
              <a:gdLst/>
              <a:ahLst/>
              <a:cxnLst/>
              <a:rect l="l" t="t" r="r" b="b"/>
              <a:pathLst>
                <a:path w="40" h="40" extrusionOk="0">
                  <a:moveTo>
                    <a:pt x="33" y="32"/>
                  </a:moveTo>
                  <a:cubicBezTo>
                    <a:pt x="26" y="40"/>
                    <a:pt x="15" y="40"/>
                    <a:pt x="8" y="33"/>
                  </a:cubicBezTo>
                  <a:cubicBezTo>
                    <a:pt x="0" y="26"/>
                    <a:pt x="0" y="15"/>
                    <a:pt x="7" y="8"/>
                  </a:cubicBezTo>
                  <a:cubicBezTo>
                    <a:pt x="14" y="1"/>
                    <a:pt x="25" y="0"/>
                    <a:pt x="32" y="7"/>
                  </a:cubicBezTo>
                  <a:cubicBezTo>
                    <a:pt x="39" y="14"/>
                    <a:pt x="40" y="25"/>
                    <a:pt x="33"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96" name="Google Shape;796;p18"/>
            <p:cNvSpPr/>
            <p:nvPr/>
          </p:nvSpPr>
          <p:spPr>
            <a:xfrm>
              <a:off x="2615039" y="1407863"/>
              <a:ext cx="20637" cy="22225"/>
            </a:xfrm>
            <a:custGeom>
              <a:avLst/>
              <a:gdLst/>
              <a:ahLst/>
              <a:cxnLst/>
              <a:rect l="l" t="t" r="r" b="b"/>
              <a:pathLst>
                <a:path w="34" h="34" extrusionOk="0">
                  <a:moveTo>
                    <a:pt x="28" y="28"/>
                  </a:moveTo>
                  <a:cubicBezTo>
                    <a:pt x="22" y="34"/>
                    <a:pt x="13" y="34"/>
                    <a:pt x="7" y="29"/>
                  </a:cubicBezTo>
                  <a:cubicBezTo>
                    <a:pt x="0" y="23"/>
                    <a:pt x="0" y="13"/>
                    <a:pt x="6" y="7"/>
                  </a:cubicBezTo>
                  <a:cubicBezTo>
                    <a:pt x="12" y="1"/>
                    <a:pt x="21" y="0"/>
                    <a:pt x="27" y="6"/>
                  </a:cubicBezTo>
                  <a:cubicBezTo>
                    <a:pt x="34" y="12"/>
                    <a:pt x="34" y="22"/>
                    <a:pt x="28"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97" name="Google Shape;797;p18"/>
            <p:cNvSpPr/>
            <p:nvPr/>
          </p:nvSpPr>
          <p:spPr>
            <a:xfrm>
              <a:off x="2588051" y="1441200"/>
              <a:ext cx="17462" cy="17462"/>
            </a:xfrm>
            <a:custGeom>
              <a:avLst/>
              <a:gdLst/>
              <a:ahLst/>
              <a:cxnLst/>
              <a:rect l="l" t="t" r="r" b="b"/>
              <a:pathLst>
                <a:path w="28" h="29" extrusionOk="0">
                  <a:moveTo>
                    <a:pt x="24" y="24"/>
                  </a:moveTo>
                  <a:cubicBezTo>
                    <a:pt x="19" y="29"/>
                    <a:pt x="10" y="29"/>
                    <a:pt x="5" y="24"/>
                  </a:cubicBezTo>
                  <a:cubicBezTo>
                    <a:pt x="0" y="19"/>
                    <a:pt x="0" y="11"/>
                    <a:pt x="4" y="6"/>
                  </a:cubicBezTo>
                  <a:cubicBezTo>
                    <a:pt x="9" y="1"/>
                    <a:pt x="18" y="0"/>
                    <a:pt x="23" y="5"/>
                  </a:cubicBezTo>
                  <a:cubicBezTo>
                    <a:pt x="28" y="10"/>
                    <a:pt x="28" y="18"/>
                    <a:pt x="24"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98" name="Google Shape;798;p18"/>
            <p:cNvSpPr/>
            <p:nvPr/>
          </p:nvSpPr>
          <p:spPr>
            <a:xfrm>
              <a:off x="2699176" y="1461838"/>
              <a:ext cx="22225" cy="22225"/>
            </a:xfrm>
            <a:custGeom>
              <a:avLst/>
              <a:gdLst/>
              <a:ahLst/>
              <a:cxnLst/>
              <a:rect l="l" t="t" r="r" b="b"/>
              <a:pathLst>
                <a:path w="34" h="34" extrusionOk="0">
                  <a:moveTo>
                    <a:pt x="23" y="31"/>
                  </a:moveTo>
                  <a:cubicBezTo>
                    <a:pt x="15" y="34"/>
                    <a:pt x="6" y="31"/>
                    <a:pt x="3" y="23"/>
                  </a:cubicBezTo>
                  <a:cubicBezTo>
                    <a:pt x="0" y="15"/>
                    <a:pt x="3" y="7"/>
                    <a:pt x="11" y="3"/>
                  </a:cubicBezTo>
                  <a:cubicBezTo>
                    <a:pt x="19" y="0"/>
                    <a:pt x="28" y="3"/>
                    <a:pt x="31" y="11"/>
                  </a:cubicBezTo>
                  <a:cubicBezTo>
                    <a:pt x="34" y="19"/>
                    <a:pt x="31" y="28"/>
                    <a:pt x="23"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99" name="Google Shape;799;p18"/>
            <p:cNvSpPr/>
            <p:nvPr/>
          </p:nvSpPr>
          <p:spPr>
            <a:xfrm>
              <a:off x="2669014" y="1476125"/>
              <a:ext cx="19050" cy="20638"/>
            </a:xfrm>
            <a:custGeom>
              <a:avLst/>
              <a:gdLst/>
              <a:ahLst/>
              <a:cxnLst/>
              <a:rect l="l" t="t" r="r" b="b"/>
              <a:pathLst>
                <a:path w="30" h="30" extrusionOk="0">
                  <a:moveTo>
                    <a:pt x="20" y="27"/>
                  </a:moveTo>
                  <a:cubicBezTo>
                    <a:pt x="13" y="30"/>
                    <a:pt x="6" y="27"/>
                    <a:pt x="3" y="20"/>
                  </a:cubicBezTo>
                  <a:cubicBezTo>
                    <a:pt x="0" y="13"/>
                    <a:pt x="3" y="6"/>
                    <a:pt x="10" y="3"/>
                  </a:cubicBezTo>
                  <a:cubicBezTo>
                    <a:pt x="16" y="0"/>
                    <a:pt x="24" y="3"/>
                    <a:pt x="27" y="10"/>
                  </a:cubicBezTo>
                  <a:cubicBezTo>
                    <a:pt x="30" y="16"/>
                    <a:pt x="27" y="24"/>
                    <a:pt x="2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00" name="Google Shape;800;p18"/>
            <p:cNvSpPr/>
            <p:nvPr/>
          </p:nvSpPr>
          <p:spPr>
            <a:xfrm>
              <a:off x="2637264" y="1492000"/>
              <a:ext cx="15875" cy="17463"/>
            </a:xfrm>
            <a:custGeom>
              <a:avLst/>
              <a:gdLst/>
              <a:ahLst/>
              <a:cxnLst/>
              <a:rect l="l" t="t" r="r" b="b"/>
              <a:pathLst>
                <a:path w="25" h="25" extrusionOk="0">
                  <a:moveTo>
                    <a:pt x="17" y="23"/>
                  </a:moveTo>
                  <a:cubicBezTo>
                    <a:pt x="12" y="25"/>
                    <a:pt x="5" y="23"/>
                    <a:pt x="3" y="17"/>
                  </a:cubicBezTo>
                  <a:cubicBezTo>
                    <a:pt x="0" y="11"/>
                    <a:pt x="3" y="5"/>
                    <a:pt x="8" y="3"/>
                  </a:cubicBezTo>
                  <a:cubicBezTo>
                    <a:pt x="14" y="0"/>
                    <a:pt x="20" y="3"/>
                    <a:pt x="23" y="8"/>
                  </a:cubicBezTo>
                  <a:cubicBezTo>
                    <a:pt x="25" y="14"/>
                    <a:pt x="23" y="20"/>
                    <a:pt x="17"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01" name="Google Shape;801;p18"/>
            <p:cNvSpPr/>
            <p:nvPr/>
          </p:nvSpPr>
          <p:spPr>
            <a:xfrm>
              <a:off x="2388026" y="1323725"/>
              <a:ext cx="28575" cy="26988"/>
            </a:xfrm>
            <a:custGeom>
              <a:avLst/>
              <a:gdLst/>
              <a:ahLst/>
              <a:cxnLst/>
              <a:rect l="l" t="t" r="r" b="b"/>
              <a:pathLst>
                <a:path w="42" h="42" extrusionOk="0">
                  <a:moveTo>
                    <a:pt x="4" y="27"/>
                  </a:moveTo>
                  <a:cubicBezTo>
                    <a:pt x="7" y="37"/>
                    <a:pt x="18" y="42"/>
                    <a:pt x="27" y="39"/>
                  </a:cubicBezTo>
                  <a:cubicBezTo>
                    <a:pt x="37" y="35"/>
                    <a:pt x="42" y="25"/>
                    <a:pt x="39" y="15"/>
                  </a:cubicBezTo>
                  <a:cubicBezTo>
                    <a:pt x="35" y="5"/>
                    <a:pt x="25" y="0"/>
                    <a:pt x="15" y="3"/>
                  </a:cubicBezTo>
                  <a:cubicBezTo>
                    <a:pt x="5" y="7"/>
                    <a:pt x="0" y="18"/>
                    <a:pt x="4"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02" name="Google Shape;802;p18"/>
            <p:cNvSpPr/>
            <p:nvPr/>
          </p:nvSpPr>
          <p:spPr>
            <a:xfrm>
              <a:off x="2405489" y="1366588"/>
              <a:ext cx="23812" cy="23812"/>
            </a:xfrm>
            <a:custGeom>
              <a:avLst/>
              <a:gdLst/>
              <a:ahLst/>
              <a:cxnLst/>
              <a:rect l="l" t="t" r="r" b="b"/>
              <a:pathLst>
                <a:path w="36" h="36" extrusionOk="0">
                  <a:moveTo>
                    <a:pt x="3" y="24"/>
                  </a:moveTo>
                  <a:cubicBezTo>
                    <a:pt x="6" y="32"/>
                    <a:pt x="15" y="36"/>
                    <a:pt x="23" y="33"/>
                  </a:cubicBezTo>
                  <a:cubicBezTo>
                    <a:pt x="31" y="30"/>
                    <a:pt x="36" y="21"/>
                    <a:pt x="33" y="13"/>
                  </a:cubicBezTo>
                  <a:cubicBezTo>
                    <a:pt x="30" y="5"/>
                    <a:pt x="21" y="0"/>
                    <a:pt x="12" y="3"/>
                  </a:cubicBezTo>
                  <a:cubicBezTo>
                    <a:pt x="4" y="6"/>
                    <a:pt x="0" y="15"/>
                    <a:pt x="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03" name="Google Shape;803;p18"/>
            <p:cNvSpPr/>
            <p:nvPr/>
          </p:nvSpPr>
          <p:spPr>
            <a:xfrm>
              <a:off x="2421364" y="1411038"/>
              <a:ext cx="20637" cy="19050"/>
            </a:xfrm>
            <a:custGeom>
              <a:avLst/>
              <a:gdLst/>
              <a:ahLst/>
              <a:cxnLst/>
              <a:rect l="l" t="t" r="r" b="b"/>
              <a:pathLst>
                <a:path w="31" h="30" extrusionOk="0">
                  <a:moveTo>
                    <a:pt x="3" y="19"/>
                  </a:moveTo>
                  <a:cubicBezTo>
                    <a:pt x="5" y="26"/>
                    <a:pt x="13" y="30"/>
                    <a:pt x="20" y="27"/>
                  </a:cubicBezTo>
                  <a:cubicBezTo>
                    <a:pt x="27" y="25"/>
                    <a:pt x="31" y="17"/>
                    <a:pt x="28" y="10"/>
                  </a:cubicBezTo>
                  <a:cubicBezTo>
                    <a:pt x="26" y="3"/>
                    <a:pt x="18" y="0"/>
                    <a:pt x="11" y="2"/>
                  </a:cubicBezTo>
                  <a:cubicBezTo>
                    <a:pt x="4" y="5"/>
                    <a:pt x="0" y="12"/>
                    <a:pt x="3"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04" name="Google Shape;804;p18"/>
            <p:cNvSpPr/>
            <p:nvPr/>
          </p:nvSpPr>
          <p:spPr>
            <a:xfrm>
              <a:off x="2308651" y="1376113"/>
              <a:ext cx="26988" cy="25400"/>
            </a:xfrm>
            <a:custGeom>
              <a:avLst/>
              <a:gdLst/>
              <a:ahLst/>
              <a:cxnLst/>
              <a:rect l="l" t="t" r="r" b="b"/>
              <a:pathLst>
                <a:path w="40" h="40" extrusionOk="0">
                  <a:moveTo>
                    <a:pt x="7" y="32"/>
                  </a:moveTo>
                  <a:cubicBezTo>
                    <a:pt x="13" y="40"/>
                    <a:pt x="25" y="40"/>
                    <a:pt x="32" y="33"/>
                  </a:cubicBezTo>
                  <a:cubicBezTo>
                    <a:pt x="39" y="26"/>
                    <a:pt x="40" y="15"/>
                    <a:pt x="33" y="8"/>
                  </a:cubicBezTo>
                  <a:cubicBezTo>
                    <a:pt x="26" y="1"/>
                    <a:pt x="15" y="0"/>
                    <a:pt x="8" y="7"/>
                  </a:cubicBezTo>
                  <a:cubicBezTo>
                    <a:pt x="0" y="14"/>
                    <a:pt x="0" y="25"/>
                    <a:pt x="7"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05" name="Google Shape;805;p18"/>
            <p:cNvSpPr/>
            <p:nvPr/>
          </p:nvSpPr>
          <p:spPr>
            <a:xfrm>
              <a:off x="2340401" y="1407863"/>
              <a:ext cx="22225" cy="22225"/>
            </a:xfrm>
            <a:custGeom>
              <a:avLst/>
              <a:gdLst/>
              <a:ahLst/>
              <a:cxnLst/>
              <a:rect l="l" t="t" r="r" b="b"/>
              <a:pathLst>
                <a:path w="34" h="34" extrusionOk="0">
                  <a:moveTo>
                    <a:pt x="6" y="28"/>
                  </a:moveTo>
                  <a:cubicBezTo>
                    <a:pt x="11" y="34"/>
                    <a:pt x="21" y="34"/>
                    <a:pt x="27" y="29"/>
                  </a:cubicBezTo>
                  <a:cubicBezTo>
                    <a:pt x="33" y="23"/>
                    <a:pt x="34" y="13"/>
                    <a:pt x="28" y="7"/>
                  </a:cubicBezTo>
                  <a:cubicBezTo>
                    <a:pt x="22" y="1"/>
                    <a:pt x="13" y="0"/>
                    <a:pt x="6" y="6"/>
                  </a:cubicBezTo>
                  <a:cubicBezTo>
                    <a:pt x="0" y="12"/>
                    <a:pt x="0" y="22"/>
                    <a:pt x="6"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06" name="Google Shape;806;p18"/>
            <p:cNvSpPr/>
            <p:nvPr/>
          </p:nvSpPr>
          <p:spPr>
            <a:xfrm>
              <a:off x="2370564" y="1441200"/>
              <a:ext cx="17462" cy="17462"/>
            </a:xfrm>
            <a:custGeom>
              <a:avLst/>
              <a:gdLst/>
              <a:ahLst/>
              <a:cxnLst/>
              <a:rect l="l" t="t" r="r" b="b"/>
              <a:pathLst>
                <a:path w="29" h="29" extrusionOk="0">
                  <a:moveTo>
                    <a:pt x="5" y="24"/>
                  </a:moveTo>
                  <a:cubicBezTo>
                    <a:pt x="10" y="29"/>
                    <a:pt x="18" y="29"/>
                    <a:pt x="24" y="24"/>
                  </a:cubicBezTo>
                  <a:cubicBezTo>
                    <a:pt x="29" y="19"/>
                    <a:pt x="29" y="11"/>
                    <a:pt x="24" y="6"/>
                  </a:cubicBezTo>
                  <a:cubicBezTo>
                    <a:pt x="19" y="1"/>
                    <a:pt x="11" y="0"/>
                    <a:pt x="6" y="5"/>
                  </a:cubicBezTo>
                  <a:cubicBezTo>
                    <a:pt x="1" y="10"/>
                    <a:pt x="0" y="18"/>
                    <a:pt x="5"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07" name="Google Shape;807;p18"/>
            <p:cNvSpPr/>
            <p:nvPr/>
          </p:nvSpPr>
          <p:spPr>
            <a:xfrm>
              <a:off x="2254676" y="1461838"/>
              <a:ext cx="22225" cy="22225"/>
            </a:xfrm>
            <a:custGeom>
              <a:avLst/>
              <a:gdLst/>
              <a:ahLst/>
              <a:cxnLst/>
              <a:rect l="l" t="t" r="r" b="b"/>
              <a:pathLst>
                <a:path w="34" h="34" extrusionOk="0">
                  <a:moveTo>
                    <a:pt x="11" y="31"/>
                  </a:moveTo>
                  <a:cubicBezTo>
                    <a:pt x="18" y="34"/>
                    <a:pt x="27" y="31"/>
                    <a:pt x="31" y="23"/>
                  </a:cubicBezTo>
                  <a:cubicBezTo>
                    <a:pt x="34" y="15"/>
                    <a:pt x="31" y="7"/>
                    <a:pt x="23" y="3"/>
                  </a:cubicBezTo>
                  <a:cubicBezTo>
                    <a:pt x="15" y="0"/>
                    <a:pt x="6" y="3"/>
                    <a:pt x="3" y="11"/>
                  </a:cubicBezTo>
                  <a:cubicBezTo>
                    <a:pt x="0" y="19"/>
                    <a:pt x="3" y="28"/>
                    <a:pt x="1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08" name="Google Shape;808;p18"/>
            <p:cNvSpPr/>
            <p:nvPr/>
          </p:nvSpPr>
          <p:spPr>
            <a:xfrm>
              <a:off x="2288014" y="1476125"/>
              <a:ext cx="20638" cy="20638"/>
            </a:xfrm>
            <a:custGeom>
              <a:avLst/>
              <a:gdLst/>
              <a:ahLst/>
              <a:cxnLst/>
              <a:rect l="l" t="t" r="r" b="b"/>
              <a:pathLst>
                <a:path w="30" h="30" extrusionOk="0">
                  <a:moveTo>
                    <a:pt x="10" y="27"/>
                  </a:moveTo>
                  <a:cubicBezTo>
                    <a:pt x="16" y="30"/>
                    <a:pt x="24" y="27"/>
                    <a:pt x="27" y="20"/>
                  </a:cubicBezTo>
                  <a:cubicBezTo>
                    <a:pt x="30" y="13"/>
                    <a:pt x="27" y="6"/>
                    <a:pt x="20" y="3"/>
                  </a:cubicBezTo>
                  <a:cubicBezTo>
                    <a:pt x="14" y="0"/>
                    <a:pt x="6" y="3"/>
                    <a:pt x="3" y="10"/>
                  </a:cubicBezTo>
                  <a:cubicBezTo>
                    <a:pt x="0" y="16"/>
                    <a:pt x="3" y="24"/>
                    <a:pt x="1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09" name="Google Shape;809;p18"/>
            <p:cNvSpPr/>
            <p:nvPr/>
          </p:nvSpPr>
          <p:spPr>
            <a:xfrm>
              <a:off x="2322939" y="1492000"/>
              <a:ext cx="15875" cy="17463"/>
            </a:xfrm>
            <a:custGeom>
              <a:avLst/>
              <a:gdLst/>
              <a:ahLst/>
              <a:cxnLst/>
              <a:rect l="l" t="t" r="r" b="b"/>
              <a:pathLst>
                <a:path w="25" h="25" extrusionOk="0">
                  <a:moveTo>
                    <a:pt x="8" y="23"/>
                  </a:moveTo>
                  <a:cubicBezTo>
                    <a:pt x="13" y="25"/>
                    <a:pt x="20" y="23"/>
                    <a:pt x="22" y="17"/>
                  </a:cubicBezTo>
                  <a:cubicBezTo>
                    <a:pt x="25" y="11"/>
                    <a:pt x="22" y="5"/>
                    <a:pt x="16" y="3"/>
                  </a:cubicBezTo>
                  <a:cubicBezTo>
                    <a:pt x="11" y="0"/>
                    <a:pt x="4" y="3"/>
                    <a:pt x="2" y="8"/>
                  </a:cubicBezTo>
                  <a:cubicBezTo>
                    <a:pt x="0" y="14"/>
                    <a:pt x="2" y="20"/>
                    <a:pt x="8"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810" name="Google Shape;810;p18"/>
          <p:cNvGrpSpPr/>
          <p:nvPr/>
        </p:nvGrpSpPr>
        <p:grpSpPr>
          <a:xfrm>
            <a:off x="3199425" y="466565"/>
            <a:ext cx="5650846" cy="4528896"/>
            <a:chOff x="3199425" y="466565"/>
            <a:chExt cx="5650846" cy="4528896"/>
          </a:xfrm>
        </p:grpSpPr>
        <p:sp>
          <p:nvSpPr>
            <p:cNvPr id="811" name="Google Shape;811;p18"/>
            <p:cNvSpPr/>
            <p:nvPr/>
          </p:nvSpPr>
          <p:spPr>
            <a:xfrm>
              <a:off x="3199425" y="4803536"/>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12" name="Google Shape;812;p18"/>
            <p:cNvSpPr/>
            <p:nvPr/>
          </p:nvSpPr>
          <p:spPr>
            <a:xfrm>
              <a:off x="8704572" y="466565"/>
              <a:ext cx="145699" cy="14587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813" name="Google Shape;813;p18"/>
          <p:cNvGrpSpPr/>
          <p:nvPr/>
        </p:nvGrpSpPr>
        <p:grpSpPr>
          <a:xfrm>
            <a:off x="197590" y="-2155611"/>
            <a:ext cx="1031256" cy="3757464"/>
            <a:chOff x="197590" y="-2155611"/>
            <a:chExt cx="1031256" cy="3757464"/>
          </a:xfrm>
        </p:grpSpPr>
        <p:grpSp>
          <p:nvGrpSpPr>
            <p:cNvPr id="814" name="Google Shape;814;p18"/>
            <p:cNvGrpSpPr/>
            <p:nvPr/>
          </p:nvGrpSpPr>
          <p:grpSpPr>
            <a:xfrm>
              <a:off x="197590" y="97089"/>
              <a:ext cx="1031256" cy="1504764"/>
              <a:chOff x="2712001" y="2082563"/>
              <a:chExt cx="252412" cy="368300"/>
            </a:xfrm>
          </p:grpSpPr>
          <p:sp>
            <p:nvSpPr>
              <p:cNvPr id="815" name="Google Shape;815;p18"/>
              <p:cNvSpPr/>
              <p:nvPr/>
            </p:nvSpPr>
            <p:spPr>
              <a:xfrm>
                <a:off x="2832651" y="2349263"/>
                <a:ext cx="9600" cy="237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16" name="Google Shape;816;p18"/>
              <p:cNvSpPr/>
              <p:nvPr/>
            </p:nvSpPr>
            <p:spPr>
              <a:xfrm>
                <a:off x="2813601" y="2373076"/>
                <a:ext cx="28575" cy="68263"/>
              </a:xfrm>
              <a:custGeom>
                <a:avLst/>
                <a:gdLst/>
                <a:ahLst/>
                <a:cxnLst/>
                <a:rect l="l" t="t" r="r" b="b"/>
                <a:pathLst>
                  <a:path w="18" h="43" extrusionOk="0">
                    <a:moveTo>
                      <a:pt x="11" y="43"/>
                    </a:moveTo>
                    <a:lnTo>
                      <a:pt x="0" y="40"/>
                    </a:lnTo>
                    <a:lnTo>
                      <a:pt x="11" y="1"/>
                    </a:lnTo>
                    <a:lnTo>
                      <a:pt x="18" y="0"/>
                    </a:lnTo>
                    <a:lnTo>
                      <a:pt x="11"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17" name="Google Shape;817;p18"/>
              <p:cNvSpPr/>
              <p:nvPr/>
            </p:nvSpPr>
            <p:spPr>
              <a:xfrm>
                <a:off x="2835826" y="2373076"/>
                <a:ext cx="22225" cy="68263"/>
              </a:xfrm>
              <a:custGeom>
                <a:avLst/>
                <a:gdLst/>
                <a:ahLst/>
                <a:cxnLst/>
                <a:rect l="l" t="t" r="r" b="b"/>
                <a:pathLst>
                  <a:path w="14" h="43" extrusionOk="0">
                    <a:moveTo>
                      <a:pt x="7" y="43"/>
                    </a:moveTo>
                    <a:lnTo>
                      <a:pt x="14" y="40"/>
                    </a:lnTo>
                    <a:lnTo>
                      <a:pt x="5" y="0"/>
                    </a:lnTo>
                    <a:lnTo>
                      <a:pt x="0" y="1"/>
                    </a:lnTo>
                    <a:lnTo>
                      <a:pt x="7"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18" name="Google Shape;818;p18"/>
              <p:cNvSpPr/>
              <p:nvPr/>
            </p:nvSpPr>
            <p:spPr>
              <a:xfrm>
                <a:off x="2827888" y="2373076"/>
                <a:ext cx="15875" cy="77788"/>
              </a:xfrm>
              <a:custGeom>
                <a:avLst/>
                <a:gdLst/>
                <a:ahLst/>
                <a:cxnLst/>
                <a:rect l="l" t="t" r="r" b="b"/>
                <a:pathLst>
                  <a:path w="10" h="49" extrusionOk="0">
                    <a:moveTo>
                      <a:pt x="0" y="49"/>
                    </a:moveTo>
                    <a:lnTo>
                      <a:pt x="10" y="49"/>
                    </a:lnTo>
                    <a:lnTo>
                      <a:pt x="8" y="0"/>
                    </a:lnTo>
                    <a:lnTo>
                      <a:pt x="5" y="0"/>
                    </a:lnTo>
                    <a:lnTo>
                      <a:pt x="0" y="49"/>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19" name="Google Shape;819;p18"/>
              <p:cNvSpPr/>
              <p:nvPr/>
            </p:nvSpPr>
            <p:spPr>
              <a:xfrm>
                <a:off x="2831063" y="2082563"/>
                <a:ext cx="12600" cy="318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20" name="Google Shape;820;p18"/>
              <p:cNvSpPr/>
              <p:nvPr/>
            </p:nvSpPr>
            <p:spPr>
              <a:xfrm>
                <a:off x="2829476" y="2363551"/>
                <a:ext cx="17400" cy="192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21" name="Google Shape;821;p18"/>
              <p:cNvSpPr/>
              <p:nvPr/>
            </p:nvSpPr>
            <p:spPr>
              <a:xfrm>
                <a:off x="2712001" y="2123838"/>
                <a:ext cx="252412" cy="212725"/>
              </a:xfrm>
              <a:custGeom>
                <a:avLst/>
                <a:gdLst/>
                <a:ahLst/>
                <a:cxnLst/>
                <a:rect l="l" t="t" r="r" b="b"/>
                <a:pathLst>
                  <a:path w="388" h="327" extrusionOk="0">
                    <a:moveTo>
                      <a:pt x="260" y="0"/>
                    </a:moveTo>
                    <a:cubicBezTo>
                      <a:pt x="194" y="0"/>
                      <a:pt x="194" y="0"/>
                      <a:pt x="194" y="0"/>
                    </a:cubicBezTo>
                    <a:cubicBezTo>
                      <a:pt x="129" y="0"/>
                      <a:pt x="129" y="0"/>
                      <a:pt x="129" y="0"/>
                    </a:cubicBezTo>
                    <a:cubicBezTo>
                      <a:pt x="129" y="0"/>
                      <a:pt x="0" y="19"/>
                      <a:pt x="35" y="127"/>
                    </a:cubicBezTo>
                    <a:cubicBezTo>
                      <a:pt x="70" y="236"/>
                      <a:pt x="137" y="327"/>
                      <a:pt x="137" y="327"/>
                    </a:cubicBezTo>
                    <a:cubicBezTo>
                      <a:pt x="194" y="327"/>
                      <a:pt x="194" y="327"/>
                      <a:pt x="194" y="327"/>
                    </a:cubicBezTo>
                    <a:cubicBezTo>
                      <a:pt x="252" y="327"/>
                      <a:pt x="252" y="327"/>
                      <a:pt x="252" y="327"/>
                    </a:cubicBezTo>
                    <a:cubicBezTo>
                      <a:pt x="252" y="327"/>
                      <a:pt x="318" y="236"/>
                      <a:pt x="353" y="127"/>
                    </a:cubicBezTo>
                    <a:cubicBezTo>
                      <a:pt x="388" y="19"/>
                      <a:pt x="260" y="0"/>
                      <a:pt x="260" y="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22" name="Google Shape;822;p18"/>
              <p:cNvSpPr/>
              <p:nvPr/>
            </p:nvSpPr>
            <p:spPr>
              <a:xfrm>
                <a:off x="2861226" y="2123838"/>
                <a:ext cx="84138" cy="212725"/>
              </a:xfrm>
              <a:custGeom>
                <a:avLst/>
                <a:gdLst/>
                <a:ahLst/>
                <a:cxnLst/>
                <a:rect l="l" t="t" r="r" b="b"/>
                <a:pathLst>
                  <a:path w="130" h="327" extrusionOk="0">
                    <a:moveTo>
                      <a:pt x="21" y="0"/>
                    </a:moveTo>
                    <a:cubicBezTo>
                      <a:pt x="5" y="0"/>
                      <a:pt x="5" y="0"/>
                      <a:pt x="5" y="0"/>
                    </a:cubicBezTo>
                    <a:cubicBezTo>
                      <a:pt x="5" y="0"/>
                      <a:pt x="82" y="19"/>
                      <a:pt x="61" y="127"/>
                    </a:cubicBezTo>
                    <a:cubicBezTo>
                      <a:pt x="40" y="236"/>
                      <a:pt x="0" y="327"/>
                      <a:pt x="0" y="327"/>
                    </a:cubicBezTo>
                    <a:cubicBezTo>
                      <a:pt x="14" y="327"/>
                      <a:pt x="14" y="327"/>
                      <a:pt x="14" y="327"/>
                    </a:cubicBezTo>
                    <a:cubicBezTo>
                      <a:pt x="14" y="327"/>
                      <a:pt x="71" y="236"/>
                      <a:pt x="100" y="127"/>
                    </a:cubicBezTo>
                    <a:cubicBezTo>
                      <a:pt x="130" y="19"/>
                      <a:pt x="21" y="0"/>
                      <a:pt x="21"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23" name="Google Shape;823;p18"/>
              <p:cNvSpPr/>
              <p:nvPr/>
            </p:nvSpPr>
            <p:spPr>
              <a:xfrm>
                <a:off x="2731050" y="2123838"/>
                <a:ext cx="84137" cy="212725"/>
              </a:xfrm>
              <a:custGeom>
                <a:avLst/>
                <a:gdLst/>
                <a:ahLst/>
                <a:cxnLst/>
                <a:rect l="l" t="t" r="r" b="b"/>
                <a:pathLst>
                  <a:path w="131" h="327" extrusionOk="0">
                    <a:moveTo>
                      <a:pt x="126" y="0"/>
                    </a:moveTo>
                    <a:cubicBezTo>
                      <a:pt x="109" y="0"/>
                      <a:pt x="109" y="0"/>
                      <a:pt x="109" y="0"/>
                    </a:cubicBezTo>
                    <a:cubicBezTo>
                      <a:pt x="109" y="0"/>
                      <a:pt x="0" y="19"/>
                      <a:pt x="30" y="127"/>
                    </a:cubicBezTo>
                    <a:cubicBezTo>
                      <a:pt x="60" y="236"/>
                      <a:pt x="116" y="327"/>
                      <a:pt x="116" y="327"/>
                    </a:cubicBezTo>
                    <a:cubicBezTo>
                      <a:pt x="131" y="327"/>
                      <a:pt x="131" y="327"/>
                      <a:pt x="131" y="327"/>
                    </a:cubicBezTo>
                    <a:cubicBezTo>
                      <a:pt x="131" y="327"/>
                      <a:pt x="91" y="236"/>
                      <a:pt x="70" y="127"/>
                    </a:cubicBezTo>
                    <a:cubicBezTo>
                      <a:pt x="49" y="19"/>
                      <a:pt x="126" y="0"/>
                      <a:pt x="126"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24" name="Google Shape;824;p18"/>
              <p:cNvSpPr/>
              <p:nvPr/>
            </p:nvSpPr>
            <p:spPr>
              <a:xfrm>
                <a:off x="2846938" y="2123838"/>
                <a:ext cx="50800" cy="212725"/>
              </a:xfrm>
              <a:custGeom>
                <a:avLst/>
                <a:gdLst/>
                <a:ahLst/>
                <a:cxnLst/>
                <a:rect l="l" t="t" r="r" b="b"/>
                <a:pathLst>
                  <a:path w="79" h="327" extrusionOk="0">
                    <a:moveTo>
                      <a:pt x="18" y="0"/>
                    </a:moveTo>
                    <a:cubicBezTo>
                      <a:pt x="2" y="0"/>
                      <a:pt x="2" y="0"/>
                      <a:pt x="2" y="0"/>
                    </a:cubicBezTo>
                    <a:cubicBezTo>
                      <a:pt x="2" y="0"/>
                      <a:pt x="30" y="19"/>
                      <a:pt x="23" y="127"/>
                    </a:cubicBezTo>
                    <a:cubicBezTo>
                      <a:pt x="15" y="236"/>
                      <a:pt x="0" y="327"/>
                      <a:pt x="0" y="327"/>
                    </a:cubicBezTo>
                    <a:cubicBezTo>
                      <a:pt x="14" y="327"/>
                      <a:pt x="14" y="327"/>
                      <a:pt x="14" y="327"/>
                    </a:cubicBezTo>
                    <a:cubicBezTo>
                      <a:pt x="14" y="327"/>
                      <a:pt x="46" y="236"/>
                      <a:pt x="62" y="127"/>
                    </a:cubicBezTo>
                    <a:cubicBezTo>
                      <a:pt x="79" y="19"/>
                      <a:pt x="18" y="0"/>
                      <a:pt x="18"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25" name="Google Shape;825;p18"/>
              <p:cNvSpPr/>
              <p:nvPr/>
            </p:nvSpPr>
            <p:spPr>
              <a:xfrm>
                <a:off x="2778676" y="2123838"/>
                <a:ext cx="50800" cy="212725"/>
              </a:xfrm>
              <a:custGeom>
                <a:avLst/>
                <a:gdLst/>
                <a:ahLst/>
                <a:cxnLst/>
                <a:rect l="l" t="t" r="r" b="b"/>
                <a:pathLst>
                  <a:path w="78" h="327" extrusionOk="0">
                    <a:moveTo>
                      <a:pt x="77" y="0"/>
                    </a:moveTo>
                    <a:cubicBezTo>
                      <a:pt x="60" y="0"/>
                      <a:pt x="60" y="0"/>
                      <a:pt x="60" y="0"/>
                    </a:cubicBezTo>
                    <a:cubicBezTo>
                      <a:pt x="60" y="0"/>
                      <a:pt x="0" y="19"/>
                      <a:pt x="16" y="127"/>
                    </a:cubicBezTo>
                    <a:cubicBezTo>
                      <a:pt x="33" y="236"/>
                      <a:pt x="64" y="327"/>
                      <a:pt x="64" y="327"/>
                    </a:cubicBezTo>
                    <a:cubicBezTo>
                      <a:pt x="78" y="327"/>
                      <a:pt x="78" y="327"/>
                      <a:pt x="78" y="327"/>
                    </a:cubicBezTo>
                    <a:cubicBezTo>
                      <a:pt x="78" y="327"/>
                      <a:pt x="64" y="236"/>
                      <a:pt x="56" y="127"/>
                    </a:cubicBezTo>
                    <a:cubicBezTo>
                      <a:pt x="48" y="19"/>
                      <a:pt x="77" y="0"/>
                      <a:pt x="77"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26" name="Google Shape;826;p18"/>
              <p:cNvSpPr/>
              <p:nvPr/>
            </p:nvSpPr>
            <p:spPr>
              <a:xfrm>
                <a:off x="2823126" y="2123838"/>
                <a:ext cx="28575" cy="212725"/>
              </a:xfrm>
              <a:custGeom>
                <a:avLst/>
                <a:gdLst/>
                <a:ahLst/>
                <a:cxnLst/>
                <a:rect l="l" t="t" r="r" b="b"/>
                <a:pathLst>
                  <a:path w="44" h="327" extrusionOk="0">
                    <a:moveTo>
                      <a:pt x="30" y="0"/>
                    </a:moveTo>
                    <a:cubicBezTo>
                      <a:pt x="22" y="0"/>
                      <a:pt x="22" y="0"/>
                      <a:pt x="22" y="0"/>
                    </a:cubicBezTo>
                    <a:cubicBezTo>
                      <a:pt x="15" y="0"/>
                      <a:pt x="15" y="0"/>
                      <a:pt x="15" y="0"/>
                    </a:cubicBezTo>
                    <a:cubicBezTo>
                      <a:pt x="15" y="0"/>
                      <a:pt x="0" y="19"/>
                      <a:pt x="4" y="127"/>
                    </a:cubicBezTo>
                    <a:cubicBezTo>
                      <a:pt x="8" y="236"/>
                      <a:pt x="16" y="327"/>
                      <a:pt x="16" y="327"/>
                    </a:cubicBezTo>
                    <a:cubicBezTo>
                      <a:pt x="22" y="327"/>
                      <a:pt x="22" y="327"/>
                      <a:pt x="22" y="327"/>
                    </a:cubicBezTo>
                    <a:cubicBezTo>
                      <a:pt x="29" y="327"/>
                      <a:pt x="29" y="327"/>
                      <a:pt x="29" y="327"/>
                    </a:cubicBezTo>
                    <a:cubicBezTo>
                      <a:pt x="29" y="327"/>
                      <a:pt x="36" y="236"/>
                      <a:pt x="40" y="127"/>
                    </a:cubicBezTo>
                    <a:cubicBezTo>
                      <a:pt x="44" y="19"/>
                      <a:pt x="30" y="0"/>
                      <a:pt x="30"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27" name="Google Shape;827;p18"/>
              <p:cNvSpPr/>
              <p:nvPr/>
            </p:nvSpPr>
            <p:spPr>
              <a:xfrm>
                <a:off x="2799313" y="2336563"/>
                <a:ext cx="762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28" name="Google Shape;828;p18"/>
              <p:cNvSpPr/>
              <p:nvPr/>
            </p:nvSpPr>
            <p:spPr>
              <a:xfrm>
                <a:off x="2791376" y="2111138"/>
                <a:ext cx="936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cxnSp>
          <p:nvCxnSpPr>
            <p:cNvPr id="829" name="Google Shape;829;p18"/>
            <p:cNvCxnSpPr>
              <a:stCxn id="819" idx="0"/>
            </p:cNvCxnSpPr>
            <p:nvPr/>
          </p:nvCxnSpPr>
          <p:spPr>
            <a:xfrm rot="10800000">
              <a:off x="709771" y="-2155611"/>
              <a:ext cx="0" cy="2252700"/>
            </a:xfrm>
            <a:prstGeom prst="straightConnector1">
              <a:avLst/>
            </a:prstGeom>
            <a:noFill/>
            <a:ln w="19050" cap="flat" cmpd="sng">
              <a:solidFill>
                <a:schemeClr val="accent2"/>
              </a:solidFill>
              <a:prstDash val="solid"/>
              <a:round/>
              <a:headEnd type="none" w="med" len="med"/>
              <a:tailEnd type="none" w="med" len="med"/>
            </a:ln>
          </p:spPr>
        </p:cxnSp>
      </p:grpSp>
      <p:grpSp>
        <p:nvGrpSpPr>
          <p:cNvPr id="830" name="Google Shape;830;p18"/>
          <p:cNvGrpSpPr/>
          <p:nvPr/>
        </p:nvGrpSpPr>
        <p:grpSpPr>
          <a:xfrm flipH="1">
            <a:off x="-1" y="4046125"/>
            <a:ext cx="1084200" cy="1115750"/>
            <a:chOff x="7438974" y="1927900"/>
            <a:chExt cx="1084200" cy="1115750"/>
          </a:xfrm>
        </p:grpSpPr>
        <p:sp>
          <p:nvSpPr>
            <p:cNvPr id="831" name="Google Shape;831;p18"/>
            <p:cNvSpPr/>
            <p:nvPr/>
          </p:nvSpPr>
          <p:spPr>
            <a:xfrm>
              <a:off x="8417912" y="1994564"/>
              <a:ext cx="105262" cy="908739"/>
            </a:xfrm>
            <a:custGeom>
              <a:avLst/>
              <a:gdLst/>
              <a:ahLst/>
              <a:cxnLst/>
              <a:rect l="l" t="t" r="r" b="b"/>
              <a:pathLst>
                <a:path w="74" h="632" extrusionOk="0">
                  <a:moveTo>
                    <a:pt x="25" y="162"/>
                  </a:moveTo>
                  <a:cubicBezTo>
                    <a:pt x="11" y="223"/>
                    <a:pt x="6" y="285"/>
                    <a:pt x="6" y="346"/>
                  </a:cubicBezTo>
                  <a:cubicBezTo>
                    <a:pt x="6" y="393"/>
                    <a:pt x="0" y="443"/>
                    <a:pt x="8" y="490"/>
                  </a:cubicBezTo>
                  <a:cubicBezTo>
                    <a:pt x="16" y="540"/>
                    <a:pt x="43" y="588"/>
                    <a:pt x="74" y="632"/>
                  </a:cubicBezTo>
                  <a:cubicBezTo>
                    <a:pt x="74" y="0"/>
                    <a:pt x="74" y="0"/>
                    <a:pt x="74" y="0"/>
                  </a:cubicBezTo>
                  <a:cubicBezTo>
                    <a:pt x="54" y="53"/>
                    <a:pt x="38" y="108"/>
                    <a:pt x="25" y="162"/>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32" name="Google Shape;832;p18"/>
            <p:cNvSpPr/>
            <p:nvPr/>
          </p:nvSpPr>
          <p:spPr>
            <a:xfrm>
              <a:off x="8214405" y="2847165"/>
              <a:ext cx="28070" cy="31578"/>
            </a:xfrm>
            <a:custGeom>
              <a:avLst/>
              <a:gdLst/>
              <a:ahLst/>
              <a:cxnLst/>
              <a:rect l="l" t="t" r="r" b="b"/>
              <a:pathLst>
                <a:path w="21" h="22" extrusionOk="0">
                  <a:moveTo>
                    <a:pt x="0" y="0"/>
                  </a:moveTo>
                  <a:cubicBezTo>
                    <a:pt x="7" y="7"/>
                    <a:pt x="14" y="14"/>
                    <a:pt x="21" y="22"/>
                  </a:cubicBezTo>
                  <a:cubicBezTo>
                    <a:pt x="14" y="15"/>
                    <a:pt x="7" y="7"/>
                    <a:pt x="0" y="0"/>
                  </a:cubicBezTo>
                  <a:close/>
                </a:path>
              </a:pathLst>
            </a:custGeom>
            <a:solidFill>
              <a:srgbClr val="84DD5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33" name="Google Shape;833;p18"/>
            <p:cNvSpPr/>
            <p:nvPr/>
          </p:nvSpPr>
          <p:spPr>
            <a:xfrm>
              <a:off x="7438974" y="1927900"/>
              <a:ext cx="1084199" cy="1115749"/>
            </a:xfrm>
            <a:custGeom>
              <a:avLst/>
              <a:gdLst/>
              <a:ahLst/>
              <a:cxnLst/>
              <a:rect l="l" t="t" r="r" b="b"/>
              <a:pathLst>
                <a:path w="755" h="778" extrusionOk="0">
                  <a:moveTo>
                    <a:pt x="586" y="330"/>
                  </a:moveTo>
                  <a:cubicBezTo>
                    <a:pt x="506" y="273"/>
                    <a:pt x="427" y="221"/>
                    <a:pt x="356" y="157"/>
                  </a:cubicBezTo>
                  <a:cubicBezTo>
                    <a:pt x="301" y="107"/>
                    <a:pt x="267" y="55"/>
                    <a:pt x="230" y="0"/>
                  </a:cubicBezTo>
                  <a:cubicBezTo>
                    <a:pt x="217" y="118"/>
                    <a:pt x="287" y="268"/>
                    <a:pt x="338" y="375"/>
                  </a:cubicBezTo>
                  <a:cubicBezTo>
                    <a:pt x="385" y="474"/>
                    <a:pt x="461" y="558"/>
                    <a:pt x="539" y="641"/>
                  </a:cubicBezTo>
                  <a:cubicBezTo>
                    <a:pt x="546" y="648"/>
                    <a:pt x="553" y="656"/>
                    <a:pt x="560" y="663"/>
                  </a:cubicBezTo>
                  <a:cubicBezTo>
                    <a:pt x="553" y="656"/>
                    <a:pt x="546" y="648"/>
                    <a:pt x="539" y="641"/>
                  </a:cubicBezTo>
                  <a:cubicBezTo>
                    <a:pt x="464" y="566"/>
                    <a:pt x="373" y="524"/>
                    <a:pt x="264" y="498"/>
                  </a:cubicBezTo>
                  <a:cubicBezTo>
                    <a:pt x="200" y="483"/>
                    <a:pt x="33" y="458"/>
                    <a:pt x="0" y="532"/>
                  </a:cubicBezTo>
                  <a:cubicBezTo>
                    <a:pt x="66" y="570"/>
                    <a:pt x="161" y="572"/>
                    <a:pt x="234" y="610"/>
                  </a:cubicBezTo>
                  <a:cubicBezTo>
                    <a:pt x="343" y="665"/>
                    <a:pt x="444" y="729"/>
                    <a:pt x="557" y="778"/>
                  </a:cubicBezTo>
                  <a:cubicBezTo>
                    <a:pt x="755" y="778"/>
                    <a:pt x="755" y="778"/>
                    <a:pt x="755" y="778"/>
                  </a:cubicBezTo>
                  <a:cubicBezTo>
                    <a:pt x="755" y="459"/>
                    <a:pt x="755" y="459"/>
                    <a:pt x="755" y="459"/>
                  </a:cubicBezTo>
                  <a:cubicBezTo>
                    <a:pt x="697" y="410"/>
                    <a:pt x="637" y="366"/>
                    <a:pt x="586" y="33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34" name="Google Shape;834;p18"/>
            <p:cNvSpPr/>
            <p:nvPr/>
          </p:nvSpPr>
          <p:spPr>
            <a:xfrm>
              <a:off x="8340720" y="2945408"/>
              <a:ext cx="101753" cy="98242"/>
            </a:xfrm>
            <a:custGeom>
              <a:avLst/>
              <a:gdLst/>
              <a:ahLst/>
              <a:cxnLst/>
              <a:rect l="l" t="t" r="r" b="b"/>
              <a:pathLst>
                <a:path w="71" h="69" extrusionOk="0">
                  <a:moveTo>
                    <a:pt x="0" y="0"/>
                  </a:moveTo>
                  <a:cubicBezTo>
                    <a:pt x="22" y="23"/>
                    <a:pt x="44" y="46"/>
                    <a:pt x="67" y="69"/>
                  </a:cubicBezTo>
                  <a:cubicBezTo>
                    <a:pt x="71" y="69"/>
                    <a:pt x="71" y="69"/>
                    <a:pt x="71" y="69"/>
                  </a:cubicBezTo>
                  <a:cubicBezTo>
                    <a:pt x="50" y="45"/>
                    <a:pt x="27" y="21"/>
                    <a:pt x="0" y="0"/>
                  </a:cubicBezTo>
                  <a:close/>
                </a:path>
              </a:pathLst>
            </a:custGeom>
            <a:solidFill>
              <a:srgbClr val="619E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35" name="Google Shape;835;p18"/>
            <p:cNvSpPr/>
            <p:nvPr/>
          </p:nvSpPr>
          <p:spPr>
            <a:xfrm>
              <a:off x="7821427" y="2089297"/>
              <a:ext cx="701748" cy="954351"/>
            </a:xfrm>
            <a:custGeom>
              <a:avLst/>
              <a:gdLst/>
              <a:ahLst/>
              <a:cxnLst/>
              <a:rect l="l" t="t" r="r" b="b"/>
              <a:pathLst>
                <a:path w="488" h="666" extrusionOk="0">
                  <a:moveTo>
                    <a:pt x="0" y="0"/>
                  </a:moveTo>
                  <a:cubicBezTo>
                    <a:pt x="1" y="54"/>
                    <a:pt x="51" y="115"/>
                    <a:pt x="77" y="164"/>
                  </a:cubicBezTo>
                  <a:cubicBezTo>
                    <a:pt x="121" y="245"/>
                    <a:pt x="150" y="330"/>
                    <a:pt x="205" y="406"/>
                  </a:cubicBezTo>
                  <a:cubicBezTo>
                    <a:pt x="251" y="473"/>
                    <a:pt x="304" y="536"/>
                    <a:pt x="360" y="597"/>
                  </a:cubicBezTo>
                  <a:cubicBezTo>
                    <a:pt x="387" y="618"/>
                    <a:pt x="410" y="642"/>
                    <a:pt x="431" y="666"/>
                  </a:cubicBezTo>
                  <a:cubicBezTo>
                    <a:pt x="488" y="666"/>
                    <a:pt x="488" y="666"/>
                    <a:pt x="488" y="666"/>
                  </a:cubicBezTo>
                  <a:cubicBezTo>
                    <a:pt x="488" y="409"/>
                    <a:pt x="488" y="409"/>
                    <a:pt x="488" y="409"/>
                  </a:cubicBezTo>
                  <a:cubicBezTo>
                    <a:pt x="328" y="273"/>
                    <a:pt x="127" y="164"/>
                    <a:pt x="0" y="0"/>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36" name="Google Shape;836;p18"/>
            <p:cNvSpPr/>
            <p:nvPr/>
          </p:nvSpPr>
          <p:spPr>
            <a:xfrm>
              <a:off x="7442483" y="2640155"/>
              <a:ext cx="992972" cy="403494"/>
            </a:xfrm>
            <a:custGeom>
              <a:avLst/>
              <a:gdLst/>
              <a:ahLst/>
              <a:cxnLst/>
              <a:rect l="l" t="t" r="r" b="b"/>
              <a:pathLst>
                <a:path w="690" h="283" extrusionOk="0">
                  <a:moveTo>
                    <a:pt x="346" y="69"/>
                  </a:moveTo>
                  <a:cubicBezTo>
                    <a:pt x="261" y="45"/>
                    <a:pt x="89" y="0"/>
                    <a:pt x="0" y="42"/>
                  </a:cubicBezTo>
                  <a:cubicBezTo>
                    <a:pt x="33" y="66"/>
                    <a:pt x="83" y="82"/>
                    <a:pt x="120" y="108"/>
                  </a:cubicBezTo>
                  <a:cubicBezTo>
                    <a:pt x="183" y="153"/>
                    <a:pt x="238" y="207"/>
                    <a:pt x="300" y="253"/>
                  </a:cubicBezTo>
                  <a:cubicBezTo>
                    <a:pt x="314" y="263"/>
                    <a:pt x="328" y="273"/>
                    <a:pt x="342" y="283"/>
                  </a:cubicBezTo>
                  <a:cubicBezTo>
                    <a:pt x="690" y="283"/>
                    <a:pt x="690" y="283"/>
                    <a:pt x="690" y="283"/>
                  </a:cubicBezTo>
                  <a:cubicBezTo>
                    <a:pt x="667" y="260"/>
                    <a:pt x="645" y="237"/>
                    <a:pt x="623" y="214"/>
                  </a:cubicBezTo>
                  <a:cubicBezTo>
                    <a:pt x="544" y="148"/>
                    <a:pt x="442" y="96"/>
                    <a:pt x="346" y="69"/>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37" name="Google Shape;837;p18"/>
            <p:cNvSpPr/>
            <p:nvPr/>
          </p:nvSpPr>
          <p:spPr>
            <a:xfrm>
              <a:off x="8242475" y="2464723"/>
              <a:ext cx="7017" cy="10526"/>
            </a:xfrm>
            <a:custGeom>
              <a:avLst/>
              <a:gdLst/>
              <a:ahLst/>
              <a:cxnLst/>
              <a:rect l="l" t="t" r="r" b="b"/>
              <a:pathLst>
                <a:path w="4" h="6" extrusionOk="0">
                  <a:moveTo>
                    <a:pt x="0" y="6"/>
                  </a:moveTo>
                  <a:cubicBezTo>
                    <a:pt x="4" y="0"/>
                    <a:pt x="4" y="0"/>
                    <a:pt x="4" y="0"/>
                  </a:cubicBezTo>
                  <a:cubicBezTo>
                    <a:pt x="2" y="1"/>
                    <a:pt x="1" y="3"/>
                    <a:pt x="0" y="6"/>
                  </a:cubicBezTo>
                  <a:close/>
                </a:path>
              </a:pathLst>
            </a:custGeom>
            <a:solidFill>
              <a:srgbClr val="720C0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38" name="Google Shape;838;p18"/>
            <p:cNvSpPr/>
            <p:nvPr/>
          </p:nvSpPr>
          <p:spPr>
            <a:xfrm>
              <a:off x="8228440" y="2489283"/>
              <a:ext cx="3509" cy="3509"/>
            </a:xfrm>
            <a:custGeom>
              <a:avLst/>
              <a:gdLst/>
              <a:ahLst/>
              <a:cxnLst/>
              <a:rect l="l" t="t" r="r" b="b"/>
              <a:pathLst>
                <a:path w="3" h="1" extrusionOk="0">
                  <a:moveTo>
                    <a:pt x="2" y="0"/>
                  </a:moveTo>
                  <a:cubicBezTo>
                    <a:pt x="0" y="1"/>
                    <a:pt x="3" y="1"/>
                    <a:pt x="3" y="1"/>
                  </a:cubicBezTo>
                  <a:cubicBezTo>
                    <a:pt x="3" y="1"/>
                    <a:pt x="3" y="1"/>
                    <a:pt x="3" y="1"/>
                  </a:cubicBezTo>
                  <a:cubicBezTo>
                    <a:pt x="3" y="1"/>
                    <a:pt x="2" y="0"/>
                    <a:pt x="2" y="0"/>
                  </a:cubicBezTo>
                  <a:close/>
                </a:path>
              </a:pathLst>
            </a:custGeom>
            <a:solidFill>
              <a:srgbClr val="720C0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839" name="Google Shape;839;p18"/>
          <p:cNvSpPr txBox="1">
            <a:spLocks noGrp="1"/>
          </p:cNvSpPr>
          <p:nvPr>
            <p:ph type="title"/>
          </p:nvPr>
        </p:nvSpPr>
        <p:spPr>
          <a:xfrm>
            <a:off x="3788250" y="2989725"/>
            <a:ext cx="4641900" cy="531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24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p:txBody>
      </p:sp>
      <p:sp>
        <p:nvSpPr>
          <p:cNvPr id="840" name="Google Shape;840;p18"/>
          <p:cNvSpPr txBox="1">
            <a:spLocks noGrp="1"/>
          </p:cNvSpPr>
          <p:nvPr>
            <p:ph type="subTitle" idx="1"/>
          </p:nvPr>
        </p:nvSpPr>
        <p:spPr>
          <a:xfrm>
            <a:off x="3788782" y="1192625"/>
            <a:ext cx="4641900" cy="17970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3000"/>
              <a:buNone/>
              <a:defRPr sz="26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841"/>
        <p:cNvGrpSpPr/>
        <p:nvPr/>
      </p:nvGrpSpPr>
      <p:grpSpPr>
        <a:xfrm>
          <a:off x="0" y="0"/>
          <a:ext cx="0" cy="0"/>
          <a:chOff x="0" y="0"/>
          <a:chExt cx="0" cy="0"/>
        </a:xfrm>
      </p:grpSpPr>
      <p:pic>
        <p:nvPicPr>
          <p:cNvPr id="842" name="Google Shape;842;p19"/>
          <p:cNvPicPr preferRelativeResize="0"/>
          <p:nvPr/>
        </p:nvPicPr>
        <p:blipFill>
          <a:blip r:embed="rId2">
            <a:alphaModFix amt="12000"/>
          </a:blip>
          <a:stretch>
            <a:fillRect/>
          </a:stretch>
        </p:blipFill>
        <p:spPr>
          <a:xfrm>
            <a:off x="0" y="12441"/>
            <a:ext cx="9144000" cy="5143460"/>
          </a:xfrm>
          <a:prstGeom prst="rect">
            <a:avLst/>
          </a:prstGeom>
          <a:noFill/>
          <a:ln>
            <a:noFill/>
          </a:ln>
        </p:spPr>
      </p:pic>
      <p:grpSp>
        <p:nvGrpSpPr>
          <p:cNvPr id="843" name="Google Shape;843;p19"/>
          <p:cNvGrpSpPr/>
          <p:nvPr/>
        </p:nvGrpSpPr>
        <p:grpSpPr>
          <a:xfrm>
            <a:off x="235775" y="196072"/>
            <a:ext cx="8644512" cy="4772277"/>
            <a:chOff x="235775" y="196072"/>
            <a:chExt cx="8644512" cy="4772277"/>
          </a:xfrm>
        </p:grpSpPr>
        <p:sp>
          <p:nvSpPr>
            <p:cNvPr id="844" name="Google Shape;844;p19"/>
            <p:cNvSpPr/>
            <p:nvPr/>
          </p:nvSpPr>
          <p:spPr>
            <a:xfrm>
              <a:off x="8688588" y="4776424"/>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45" name="Google Shape;845;p19"/>
            <p:cNvSpPr/>
            <p:nvPr/>
          </p:nvSpPr>
          <p:spPr>
            <a:xfrm>
              <a:off x="235775" y="4508036"/>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46" name="Google Shape;846;p19"/>
            <p:cNvSpPr/>
            <p:nvPr/>
          </p:nvSpPr>
          <p:spPr>
            <a:xfrm>
              <a:off x="4189425" y="196072"/>
              <a:ext cx="151725" cy="151903"/>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847" name="Google Shape;847;p19"/>
          <p:cNvGrpSpPr/>
          <p:nvPr/>
        </p:nvGrpSpPr>
        <p:grpSpPr>
          <a:xfrm>
            <a:off x="8463963" y="-105775"/>
            <a:ext cx="1079158" cy="3726565"/>
            <a:chOff x="8463963" y="-105775"/>
            <a:chExt cx="1079158" cy="3726565"/>
          </a:xfrm>
        </p:grpSpPr>
        <p:grpSp>
          <p:nvGrpSpPr>
            <p:cNvPr id="848" name="Google Shape;848;p19"/>
            <p:cNvGrpSpPr/>
            <p:nvPr/>
          </p:nvGrpSpPr>
          <p:grpSpPr>
            <a:xfrm>
              <a:off x="8511865" y="2116026"/>
              <a:ext cx="1031256" cy="1504764"/>
              <a:chOff x="2712001" y="2082563"/>
              <a:chExt cx="252412" cy="368300"/>
            </a:xfrm>
          </p:grpSpPr>
          <p:sp>
            <p:nvSpPr>
              <p:cNvPr id="849" name="Google Shape;849;p19"/>
              <p:cNvSpPr/>
              <p:nvPr/>
            </p:nvSpPr>
            <p:spPr>
              <a:xfrm>
                <a:off x="2832651" y="2349263"/>
                <a:ext cx="9600" cy="237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50" name="Google Shape;850;p19"/>
              <p:cNvSpPr/>
              <p:nvPr/>
            </p:nvSpPr>
            <p:spPr>
              <a:xfrm>
                <a:off x="2813601" y="2373076"/>
                <a:ext cx="28575" cy="68263"/>
              </a:xfrm>
              <a:custGeom>
                <a:avLst/>
                <a:gdLst/>
                <a:ahLst/>
                <a:cxnLst/>
                <a:rect l="l" t="t" r="r" b="b"/>
                <a:pathLst>
                  <a:path w="18" h="43" extrusionOk="0">
                    <a:moveTo>
                      <a:pt x="11" y="43"/>
                    </a:moveTo>
                    <a:lnTo>
                      <a:pt x="0" y="40"/>
                    </a:lnTo>
                    <a:lnTo>
                      <a:pt x="11" y="1"/>
                    </a:lnTo>
                    <a:lnTo>
                      <a:pt x="18" y="0"/>
                    </a:lnTo>
                    <a:lnTo>
                      <a:pt x="11"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51" name="Google Shape;851;p19"/>
              <p:cNvSpPr/>
              <p:nvPr/>
            </p:nvSpPr>
            <p:spPr>
              <a:xfrm>
                <a:off x="2835826" y="2373076"/>
                <a:ext cx="22225" cy="68263"/>
              </a:xfrm>
              <a:custGeom>
                <a:avLst/>
                <a:gdLst/>
                <a:ahLst/>
                <a:cxnLst/>
                <a:rect l="l" t="t" r="r" b="b"/>
                <a:pathLst>
                  <a:path w="14" h="43" extrusionOk="0">
                    <a:moveTo>
                      <a:pt x="7" y="43"/>
                    </a:moveTo>
                    <a:lnTo>
                      <a:pt x="14" y="40"/>
                    </a:lnTo>
                    <a:lnTo>
                      <a:pt x="5" y="0"/>
                    </a:lnTo>
                    <a:lnTo>
                      <a:pt x="0" y="1"/>
                    </a:lnTo>
                    <a:lnTo>
                      <a:pt x="7"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52" name="Google Shape;852;p19"/>
              <p:cNvSpPr/>
              <p:nvPr/>
            </p:nvSpPr>
            <p:spPr>
              <a:xfrm>
                <a:off x="2827888" y="2373076"/>
                <a:ext cx="15875" cy="77788"/>
              </a:xfrm>
              <a:custGeom>
                <a:avLst/>
                <a:gdLst/>
                <a:ahLst/>
                <a:cxnLst/>
                <a:rect l="l" t="t" r="r" b="b"/>
                <a:pathLst>
                  <a:path w="10" h="49" extrusionOk="0">
                    <a:moveTo>
                      <a:pt x="0" y="49"/>
                    </a:moveTo>
                    <a:lnTo>
                      <a:pt x="10" y="49"/>
                    </a:lnTo>
                    <a:lnTo>
                      <a:pt x="8" y="0"/>
                    </a:lnTo>
                    <a:lnTo>
                      <a:pt x="5" y="0"/>
                    </a:lnTo>
                    <a:lnTo>
                      <a:pt x="0" y="49"/>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53" name="Google Shape;853;p19"/>
              <p:cNvSpPr/>
              <p:nvPr/>
            </p:nvSpPr>
            <p:spPr>
              <a:xfrm>
                <a:off x="2831063" y="2082563"/>
                <a:ext cx="12600" cy="318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54" name="Google Shape;854;p19"/>
              <p:cNvSpPr/>
              <p:nvPr/>
            </p:nvSpPr>
            <p:spPr>
              <a:xfrm>
                <a:off x="2829476" y="2363551"/>
                <a:ext cx="17400" cy="192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55" name="Google Shape;855;p19"/>
              <p:cNvSpPr/>
              <p:nvPr/>
            </p:nvSpPr>
            <p:spPr>
              <a:xfrm>
                <a:off x="2712001" y="2123838"/>
                <a:ext cx="252412" cy="212725"/>
              </a:xfrm>
              <a:custGeom>
                <a:avLst/>
                <a:gdLst/>
                <a:ahLst/>
                <a:cxnLst/>
                <a:rect l="l" t="t" r="r" b="b"/>
                <a:pathLst>
                  <a:path w="388" h="327" extrusionOk="0">
                    <a:moveTo>
                      <a:pt x="260" y="0"/>
                    </a:moveTo>
                    <a:cubicBezTo>
                      <a:pt x="194" y="0"/>
                      <a:pt x="194" y="0"/>
                      <a:pt x="194" y="0"/>
                    </a:cubicBezTo>
                    <a:cubicBezTo>
                      <a:pt x="129" y="0"/>
                      <a:pt x="129" y="0"/>
                      <a:pt x="129" y="0"/>
                    </a:cubicBezTo>
                    <a:cubicBezTo>
                      <a:pt x="129" y="0"/>
                      <a:pt x="0" y="19"/>
                      <a:pt x="35" y="127"/>
                    </a:cubicBezTo>
                    <a:cubicBezTo>
                      <a:pt x="70" y="236"/>
                      <a:pt x="137" y="327"/>
                      <a:pt x="137" y="327"/>
                    </a:cubicBezTo>
                    <a:cubicBezTo>
                      <a:pt x="194" y="327"/>
                      <a:pt x="194" y="327"/>
                      <a:pt x="194" y="327"/>
                    </a:cubicBezTo>
                    <a:cubicBezTo>
                      <a:pt x="252" y="327"/>
                      <a:pt x="252" y="327"/>
                      <a:pt x="252" y="327"/>
                    </a:cubicBezTo>
                    <a:cubicBezTo>
                      <a:pt x="252" y="327"/>
                      <a:pt x="318" y="236"/>
                      <a:pt x="353" y="127"/>
                    </a:cubicBezTo>
                    <a:cubicBezTo>
                      <a:pt x="388" y="19"/>
                      <a:pt x="260" y="0"/>
                      <a:pt x="260" y="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56" name="Google Shape;856;p19"/>
              <p:cNvSpPr/>
              <p:nvPr/>
            </p:nvSpPr>
            <p:spPr>
              <a:xfrm>
                <a:off x="2861226" y="2123838"/>
                <a:ext cx="84138" cy="212725"/>
              </a:xfrm>
              <a:custGeom>
                <a:avLst/>
                <a:gdLst/>
                <a:ahLst/>
                <a:cxnLst/>
                <a:rect l="l" t="t" r="r" b="b"/>
                <a:pathLst>
                  <a:path w="130" h="327" extrusionOk="0">
                    <a:moveTo>
                      <a:pt x="21" y="0"/>
                    </a:moveTo>
                    <a:cubicBezTo>
                      <a:pt x="5" y="0"/>
                      <a:pt x="5" y="0"/>
                      <a:pt x="5" y="0"/>
                    </a:cubicBezTo>
                    <a:cubicBezTo>
                      <a:pt x="5" y="0"/>
                      <a:pt x="82" y="19"/>
                      <a:pt x="61" y="127"/>
                    </a:cubicBezTo>
                    <a:cubicBezTo>
                      <a:pt x="40" y="236"/>
                      <a:pt x="0" y="327"/>
                      <a:pt x="0" y="327"/>
                    </a:cubicBezTo>
                    <a:cubicBezTo>
                      <a:pt x="14" y="327"/>
                      <a:pt x="14" y="327"/>
                      <a:pt x="14" y="327"/>
                    </a:cubicBezTo>
                    <a:cubicBezTo>
                      <a:pt x="14" y="327"/>
                      <a:pt x="71" y="236"/>
                      <a:pt x="100" y="127"/>
                    </a:cubicBezTo>
                    <a:cubicBezTo>
                      <a:pt x="130" y="19"/>
                      <a:pt x="21" y="0"/>
                      <a:pt x="21"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57" name="Google Shape;857;p19"/>
              <p:cNvSpPr/>
              <p:nvPr/>
            </p:nvSpPr>
            <p:spPr>
              <a:xfrm>
                <a:off x="2731050" y="2123838"/>
                <a:ext cx="84137" cy="212725"/>
              </a:xfrm>
              <a:custGeom>
                <a:avLst/>
                <a:gdLst/>
                <a:ahLst/>
                <a:cxnLst/>
                <a:rect l="l" t="t" r="r" b="b"/>
                <a:pathLst>
                  <a:path w="131" h="327" extrusionOk="0">
                    <a:moveTo>
                      <a:pt x="126" y="0"/>
                    </a:moveTo>
                    <a:cubicBezTo>
                      <a:pt x="109" y="0"/>
                      <a:pt x="109" y="0"/>
                      <a:pt x="109" y="0"/>
                    </a:cubicBezTo>
                    <a:cubicBezTo>
                      <a:pt x="109" y="0"/>
                      <a:pt x="0" y="19"/>
                      <a:pt x="30" y="127"/>
                    </a:cubicBezTo>
                    <a:cubicBezTo>
                      <a:pt x="60" y="236"/>
                      <a:pt x="116" y="327"/>
                      <a:pt x="116" y="327"/>
                    </a:cubicBezTo>
                    <a:cubicBezTo>
                      <a:pt x="131" y="327"/>
                      <a:pt x="131" y="327"/>
                      <a:pt x="131" y="327"/>
                    </a:cubicBezTo>
                    <a:cubicBezTo>
                      <a:pt x="131" y="327"/>
                      <a:pt x="91" y="236"/>
                      <a:pt x="70" y="127"/>
                    </a:cubicBezTo>
                    <a:cubicBezTo>
                      <a:pt x="49" y="19"/>
                      <a:pt x="126" y="0"/>
                      <a:pt x="126"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58" name="Google Shape;858;p19"/>
              <p:cNvSpPr/>
              <p:nvPr/>
            </p:nvSpPr>
            <p:spPr>
              <a:xfrm>
                <a:off x="2846938" y="2123838"/>
                <a:ext cx="50800" cy="212725"/>
              </a:xfrm>
              <a:custGeom>
                <a:avLst/>
                <a:gdLst/>
                <a:ahLst/>
                <a:cxnLst/>
                <a:rect l="l" t="t" r="r" b="b"/>
                <a:pathLst>
                  <a:path w="79" h="327" extrusionOk="0">
                    <a:moveTo>
                      <a:pt x="18" y="0"/>
                    </a:moveTo>
                    <a:cubicBezTo>
                      <a:pt x="2" y="0"/>
                      <a:pt x="2" y="0"/>
                      <a:pt x="2" y="0"/>
                    </a:cubicBezTo>
                    <a:cubicBezTo>
                      <a:pt x="2" y="0"/>
                      <a:pt x="30" y="19"/>
                      <a:pt x="23" y="127"/>
                    </a:cubicBezTo>
                    <a:cubicBezTo>
                      <a:pt x="15" y="236"/>
                      <a:pt x="0" y="327"/>
                      <a:pt x="0" y="327"/>
                    </a:cubicBezTo>
                    <a:cubicBezTo>
                      <a:pt x="14" y="327"/>
                      <a:pt x="14" y="327"/>
                      <a:pt x="14" y="327"/>
                    </a:cubicBezTo>
                    <a:cubicBezTo>
                      <a:pt x="14" y="327"/>
                      <a:pt x="46" y="236"/>
                      <a:pt x="62" y="127"/>
                    </a:cubicBezTo>
                    <a:cubicBezTo>
                      <a:pt x="79" y="19"/>
                      <a:pt x="18" y="0"/>
                      <a:pt x="18"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59" name="Google Shape;859;p19"/>
              <p:cNvSpPr/>
              <p:nvPr/>
            </p:nvSpPr>
            <p:spPr>
              <a:xfrm>
                <a:off x="2778676" y="2123838"/>
                <a:ext cx="50800" cy="212725"/>
              </a:xfrm>
              <a:custGeom>
                <a:avLst/>
                <a:gdLst/>
                <a:ahLst/>
                <a:cxnLst/>
                <a:rect l="l" t="t" r="r" b="b"/>
                <a:pathLst>
                  <a:path w="78" h="327" extrusionOk="0">
                    <a:moveTo>
                      <a:pt x="77" y="0"/>
                    </a:moveTo>
                    <a:cubicBezTo>
                      <a:pt x="60" y="0"/>
                      <a:pt x="60" y="0"/>
                      <a:pt x="60" y="0"/>
                    </a:cubicBezTo>
                    <a:cubicBezTo>
                      <a:pt x="60" y="0"/>
                      <a:pt x="0" y="19"/>
                      <a:pt x="16" y="127"/>
                    </a:cubicBezTo>
                    <a:cubicBezTo>
                      <a:pt x="33" y="236"/>
                      <a:pt x="64" y="327"/>
                      <a:pt x="64" y="327"/>
                    </a:cubicBezTo>
                    <a:cubicBezTo>
                      <a:pt x="78" y="327"/>
                      <a:pt x="78" y="327"/>
                      <a:pt x="78" y="327"/>
                    </a:cubicBezTo>
                    <a:cubicBezTo>
                      <a:pt x="78" y="327"/>
                      <a:pt x="64" y="236"/>
                      <a:pt x="56" y="127"/>
                    </a:cubicBezTo>
                    <a:cubicBezTo>
                      <a:pt x="48" y="19"/>
                      <a:pt x="77" y="0"/>
                      <a:pt x="77"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60" name="Google Shape;860;p19"/>
              <p:cNvSpPr/>
              <p:nvPr/>
            </p:nvSpPr>
            <p:spPr>
              <a:xfrm>
                <a:off x="2823126" y="2123838"/>
                <a:ext cx="28575" cy="212725"/>
              </a:xfrm>
              <a:custGeom>
                <a:avLst/>
                <a:gdLst/>
                <a:ahLst/>
                <a:cxnLst/>
                <a:rect l="l" t="t" r="r" b="b"/>
                <a:pathLst>
                  <a:path w="44" h="327" extrusionOk="0">
                    <a:moveTo>
                      <a:pt x="30" y="0"/>
                    </a:moveTo>
                    <a:cubicBezTo>
                      <a:pt x="22" y="0"/>
                      <a:pt x="22" y="0"/>
                      <a:pt x="22" y="0"/>
                    </a:cubicBezTo>
                    <a:cubicBezTo>
                      <a:pt x="15" y="0"/>
                      <a:pt x="15" y="0"/>
                      <a:pt x="15" y="0"/>
                    </a:cubicBezTo>
                    <a:cubicBezTo>
                      <a:pt x="15" y="0"/>
                      <a:pt x="0" y="19"/>
                      <a:pt x="4" y="127"/>
                    </a:cubicBezTo>
                    <a:cubicBezTo>
                      <a:pt x="8" y="236"/>
                      <a:pt x="16" y="327"/>
                      <a:pt x="16" y="327"/>
                    </a:cubicBezTo>
                    <a:cubicBezTo>
                      <a:pt x="22" y="327"/>
                      <a:pt x="22" y="327"/>
                      <a:pt x="22" y="327"/>
                    </a:cubicBezTo>
                    <a:cubicBezTo>
                      <a:pt x="29" y="327"/>
                      <a:pt x="29" y="327"/>
                      <a:pt x="29" y="327"/>
                    </a:cubicBezTo>
                    <a:cubicBezTo>
                      <a:pt x="29" y="327"/>
                      <a:pt x="36" y="236"/>
                      <a:pt x="40" y="127"/>
                    </a:cubicBezTo>
                    <a:cubicBezTo>
                      <a:pt x="44" y="19"/>
                      <a:pt x="30" y="0"/>
                      <a:pt x="30"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61" name="Google Shape;861;p19"/>
              <p:cNvSpPr/>
              <p:nvPr/>
            </p:nvSpPr>
            <p:spPr>
              <a:xfrm>
                <a:off x="2799313" y="2336563"/>
                <a:ext cx="762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62" name="Google Shape;862;p19"/>
              <p:cNvSpPr/>
              <p:nvPr/>
            </p:nvSpPr>
            <p:spPr>
              <a:xfrm>
                <a:off x="2791376" y="2111138"/>
                <a:ext cx="936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cxnSp>
          <p:nvCxnSpPr>
            <p:cNvPr id="863" name="Google Shape;863;p19"/>
            <p:cNvCxnSpPr>
              <a:stCxn id="853" idx="0"/>
            </p:cNvCxnSpPr>
            <p:nvPr/>
          </p:nvCxnSpPr>
          <p:spPr>
            <a:xfrm rot="10800000">
              <a:off x="9024046" y="-100974"/>
              <a:ext cx="0" cy="2217000"/>
            </a:xfrm>
            <a:prstGeom prst="straightConnector1">
              <a:avLst/>
            </a:prstGeom>
            <a:noFill/>
            <a:ln w="19050" cap="flat" cmpd="sng">
              <a:solidFill>
                <a:schemeClr val="accent2"/>
              </a:solidFill>
              <a:prstDash val="solid"/>
              <a:round/>
              <a:headEnd type="none" w="med" len="med"/>
              <a:tailEnd type="none" w="med" len="med"/>
            </a:ln>
          </p:spPr>
        </p:cxnSp>
        <p:grpSp>
          <p:nvGrpSpPr>
            <p:cNvPr id="864" name="Google Shape;864;p19"/>
            <p:cNvGrpSpPr/>
            <p:nvPr/>
          </p:nvGrpSpPr>
          <p:grpSpPr>
            <a:xfrm>
              <a:off x="8463963" y="1017725"/>
              <a:ext cx="640937" cy="896362"/>
              <a:chOff x="2983359" y="1767508"/>
              <a:chExt cx="306375" cy="428471"/>
            </a:xfrm>
          </p:grpSpPr>
          <p:sp>
            <p:nvSpPr>
              <p:cNvPr id="865" name="Google Shape;865;p19"/>
              <p:cNvSpPr/>
              <p:nvPr/>
            </p:nvSpPr>
            <p:spPr>
              <a:xfrm>
                <a:off x="3108179" y="1855453"/>
                <a:ext cx="56736" cy="243978"/>
              </a:xfrm>
              <a:custGeom>
                <a:avLst/>
                <a:gdLst/>
                <a:ahLst/>
                <a:cxnLst/>
                <a:rect l="l" t="t" r="r" b="b"/>
                <a:pathLst>
                  <a:path w="51" h="209" extrusionOk="0">
                    <a:moveTo>
                      <a:pt x="20" y="209"/>
                    </a:moveTo>
                    <a:cubicBezTo>
                      <a:pt x="30" y="209"/>
                      <a:pt x="30" y="209"/>
                      <a:pt x="30" y="209"/>
                    </a:cubicBezTo>
                    <a:cubicBezTo>
                      <a:pt x="30" y="208"/>
                      <a:pt x="31" y="208"/>
                      <a:pt x="31" y="208"/>
                    </a:cubicBezTo>
                    <a:cubicBezTo>
                      <a:pt x="44" y="176"/>
                      <a:pt x="51" y="141"/>
                      <a:pt x="51" y="104"/>
                    </a:cubicBezTo>
                    <a:cubicBezTo>
                      <a:pt x="51" y="68"/>
                      <a:pt x="44" y="33"/>
                      <a:pt x="31" y="1"/>
                    </a:cubicBezTo>
                    <a:cubicBezTo>
                      <a:pt x="31" y="0"/>
                      <a:pt x="29" y="0"/>
                      <a:pt x="28" y="0"/>
                    </a:cubicBezTo>
                    <a:cubicBezTo>
                      <a:pt x="22" y="0"/>
                      <a:pt x="22" y="0"/>
                      <a:pt x="22" y="0"/>
                    </a:cubicBezTo>
                    <a:cubicBezTo>
                      <a:pt x="20" y="0"/>
                      <a:pt x="20" y="0"/>
                      <a:pt x="20" y="1"/>
                    </a:cubicBezTo>
                    <a:cubicBezTo>
                      <a:pt x="7" y="33"/>
                      <a:pt x="0" y="68"/>
                      <a:pt x="0" y="104"/>
                    </a:cubicBezTo>
                    <a:cubicBezTo>
                      <a:pt x="0" y="141"/>
                      <a:pt x="6" y="176"/>
                      <a:pt x="19" y="208"/>
                    </a:cubicBezTo>
                    <a:lnTo>
                      <a:pt x="20" y="209"/>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66" name="Google Shape;866;p19"/>
              <p:cNvSpPr/>
              <p:nvPr/>
            </p:nvSpPr>
            <p:spPr>
              <a:xfrm>
                <a:off x="3023075" y="1858290"/>
                <a:ext cx="99288" cy="238304"/>
              </a:xfrm>
              <a:custGeom>
                <a:avLst/>
                <a:gdLst/>
                <a:ahLst/>
                <a:cxnLst/>
                <a:rect l="l" t="t" r="r" b="b"/>
                <a:pathLst>
                  <a:path w="85" h="205" extrusionOk="0">
                    <a:moveTo>
                      <a:pt x="0" y="102"/>
                    </a:moveTo>
                    <a:cubicBezTo>
                      <a:pt x="0" y="151"/>
                      <a:pt x="36" y="193"/>
                      <a:pt x="85" y="205"/>
                    </a:cubicBezTo>
                    <a:cubicBezTo>
                      <a:pt x="54" y="180"/>
                      <a:pt x="35" y="143"/>
                      <a:pt x="35" y="102"/>
                    </a:cubicBezTo>
                    <a:cubicBezTo>
                      <a:pt x="35" y="62"/>
                      <a:pt x="54" y="25"/>
                      <a:pt x="85" y="0"/>
                    </a:cubicBezTo>
                    <a:cubicBezTo>
                      <a:pt x="36" y="12"/>
                      <a:pt x="0" y="53"/>
                      <a:pt x="0" y="102"/>
                    </a:cubicBezTo>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67" name="Google Shape;867;p19"/>
              <p:cNvSpPr/>
              <p:nvPr/>
            </p:nvSpPr>
            <p:spPr>
              <a:xfrm>
                <a:off x="3150731" y="1858290"/>
                <a:ext cx="96451" cy="238304"/>
              </a:xfrm>
              <a:custGeom>
                <a:avLst/>
                <a:gdLst/>
                <a:ahLst/>
                <a:cxnLst/>
                <a:rect l="l" t="t" r="r" b="b"/>
                <a:pathLst>
                  <a:path w="84" h="205" extrusionOk="0">
                    <a:moveTo>
                      <a:pt x="84" y="102"/>
                    </a:moveTo>
                    <a:cubicBezTo>
                      <a:pt x="84" y="53"/>
                      <a:pt x="48" y="12"/>
                      <a:pt x="0" y="0"/>
                    </a:cubicBezTo>
                    <a:cubicBezTo>
                      <a:pt x="30" y="25"/>
                      <a:pt x="49" y="62"/>
                      <a:pt x="49" y="102"/>
                    </a:cubicBezTo>
                    <a:cubicBezTo>
                      <a:pt x="49" y="143"/>
                      <a:pt x="30" y="180"/>
                      <a:pt x="0" y="205"/>
                    </a:cubicBezTo>
                    <a:cubicBezTo>
                      <a:pt x="48" y="193"/>
                      <a:pt x="84" y="151"/>
                      <a:pt x="84" y="10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68" name="Google Shape;868;p19"/>
              <p:cNvSpPr/>
              <p:nvPr/>
            </p:nvSpPr>
            <p:spPr>
              <a:xfrm>
                <a:off x="3125200" y="1767508"/>
                <a:ext cx="19800" cy="741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69" name="Google Shape;869;p19"/>
              <p:cNvSpPr/>
              <p:nvPr/>
            </p:nvSpPr>
            <p:spPr>
              <a:xfrm>
                <a:off x="3108179" y="1812899"/>
                <a:ext cx="56700" cy="540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70" name="Google Shape;870;p19"/>
              <p:cNvSpPr/>
              <p:nvPr/>
            </p:nvSpPr>
            <p:spPr>
              <a:xfrm>
                <a:off x="2983359" y="1855453"/>
                <a:ext cx="141840" cy="243978"/>
              </a:xfrm>
              <a:custGeom>
                <a:avLst/>
                <a:gdLst/>
                <a:ahLst/>
                <a:cxnLst/>
                <a:rect l="l" t="t" r="r" b="b"/>
                <a:pathLst>
                  <a:path w="122" h="209" extrusionOk="0">
                    <a:moveTo>
                      <a:pt x="122" y="209"/>
                    </a:moveTo>
                    <a:cubicBezTo>
                      <a:pt x="121" y="208"/>
                      <a:pt x="120" y="207"/>
                      <a:pt x="120" y="207"/>
                    </a:cubicBezTo>
                    <a:cubicBezTo>
                      <a:pt x="71" y="195"/>
                      <a:pt x="35" y="153"/>
                      <a:pt x="35" y="104"/>
                    </a:cubicBezTo>
                    <a:cubicBezTo>
                      <a:pt x="35" y="55"/>
                      <a:pt x="71" y="14"/>
                      <a:pt x="120" y="2"/>
                    </a:cubicBezTo>
                    <a:cubicBezTo>
                      <a:pt x="120" y="1"/>
                      <a:pt x="121" y="1"/>
                      <a:pt x="122" y="0"/>
                    </a:cubicBezTo>
                    <a:cubicBezTo>
                      <a:pt x="119" y="0"/>
                      <a:pt x="119" y="0"/>
                      <a:pt x="119" y="0"/>
                    </a:cubicBezTo>
                    <a:cubicBezTo>
                      <a:pt x="51" y="8"/>
                      <a:pt x="0" y="52"/>
                      <a:pt x="0" y="104"/>
                    </a:cubicBezTo>
                    <a:cubicBezTo>
                      <a:pt x="0" y="156"/>
                      <a:pt x="50" y="200"/>
                      <a:pt x="116" y="209"/>
                    </a:cubicBezTo>
                    <a:cubicBezTo>
                      <a:pt x="122" y="209"/>
                      <a:pt x="122" y="209"/>
                      <a:pt x="122" y="209"/>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71" name="Google Shape;871;p19"/>
              <p:cNvSpPr/>
              <p:nvPr/>
            </p:nvSpPr>
            <p:spPr>
              <a:xfrm>
                <a:off x="3145057" y="1855453"/>
                <a:ext cx="144677" cy="243978"/>
              </a:xfrm>
              <a:custGeom>
                <a:avLst/>
                <a:gdLst/>
                <a:ahLst/>
                <a:cxnLst/>
                <a:rect l="l" t="t" r="r" b="b"/>
                <a:pathLst>
                  <a:path w="123" h="209" extrusionOk="0">
                    <a:moveTo>
                      <a:pt x="3" y="0"/>
                    </a:moveTo>
                    <a:cubicBezTo>
                      <a:pt x="0" y="0"/>
                      <a:pt x="0" y="0"/>
                      <a:pt x="0" y="0"/>
                    </a:cubicBezTo>
                    <a:cubicBezTo>
                      <a:pt x="1" y="1"/>
                      <a:pt x="2" y="1"/>
                      <a:pt x="3" y="2"/>
                    </a:cubicBezTo>
                    <a:cubicBezTo>
                      <a:pt x="51" y="14"/>
                      <a:pt x="87" y="55"/>
                      <a:pt x="87" y="104"/>
                    </a:cubicBezTo>
                    <a:cubicBezTo>
                      <a:pt x="87" y="153"/>
                      <a:pt x="51" y="195"/>
                      <a:pt x="3" y="207"/>
                    </a:cubicBezTo>
                    <a:cubicBezTo>
                      <a:pt x="2" y="207"/>
                      <a:pt x="1" y="208"/>
                      <a:pt x="0" y="209"/>
                    </a:cubicBezTo>
                    <a:cubicBezTo>
                      <a:pt x="6" y="209"/>
                      <a:pt x="6" y="209"/>
                      <a:pt x="6" y="209"/>
                    </a:cubicBezTo>
                    <a:cubicBezTo>
                      <a:pt x="72" y="200"/>
                      <a:pt x="123" y="156"/>
                      <a:pt x="123" y="104"/>
                    </a:cubicBezTo>
                    <a:cubicBezTo>
                      <a:pt x="123" y="52"/>
                      <a:pt x="71" y="8"/>
                      <a:pt x="3"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72" name="Google Shape;872;p19"/>
              <p:cNvSpPr/>
              <p:nvPr/>
            </p:nvSpPr>
            <p:spPr>
              <a:xfrm>
                <a:off x="3065627" y="1855453"/>
                <a:ext cx="141840" cy="243978"/>
              </a:xfrm>
              <a:custGeom>
                <a:avLst/>
                <a:gdLst/>
                <a:ahLst/>
                <a:cxnLst/>
                <a:rect l="l" t="t" r="r" b="b"/>
                <a:pathLst>
                  <a:path w="122" h="209" extrusionOk="0">
                    <a:moveTo>
                      <a:pt x="50" y="207"/>
                    </a:moveTo>
                    <a:cubicBezTo>
                      <a:pt x="50" y="207"/>
                      <a:pt x="51" y="208"/>
                      <a:pt x="51" y="209"/>
                    </a:cubicBezTo>
                    <a:cubicBezTo>
                      <a:pt x="59" y="209"/>
                      <a:pt x="59" y="209"/>
                      <a:pt x="59" y="209"/>
                    </a:cubicBezTo>
                    <a:cubicBezTo>
                      <a:pt x="58" y="209"/>
                      <a:pt x="57" y="208"/>
                      <a:pt x="56" y="208"/>
                    </a:cubicBezTo>
                    <a:cubicBezTo>
                      <a:pt x="56" y="208"/>
                      <a:pt x="56" y="208"/>
                      <a:pt x="56" y="208"/>
                    </a:cubicBezTo>
                    <a:cubicBezTo>
                      <a:pt x="43" y="176"/>
                      <a:pt x="36" y="141"/>
                      <a:pt x="36" y="104"/>
                    </a:cubicBezTo>
                    <a:cubicBezTo>
                      <a:pt x="36" y="68"/>
                      <a:pt x="43" y="33"/>
                      <a:pt x="56" y="1"/>
                    </a:cubicBezTo>
                    <a:cubicBezTo>
                      <a:pt x="56" y="1"/>
                      <a:pt x="56" y="1"/>
                      <a:pt x="56" y="1"/>
                    </a:cubicBezTo>
                    <a:cubicBezTo>
                      <a:pt x="57" y="0"/>
                      <a:pt x="59" y="0"/>
                      <a:pt x="61" y="0"/>
                    </a:cubicBezTo>
                    <a:cubicBezTo>
                      <a:pt x="62" y="0"/>
                      <a:pt x="62" y="0"/>
                      <a:pt x="62" y="0"/>
                    </a:cubicBezTo>
                    <a:cubicBezTo>
                      <a:pt x="63" y="0"/>
                      <a:pt x="64" y="0"/>
                      <a:pt x="65" y="0"/>
                    </a:cubicBezTo>
                    <a:cubicBezTo>
                      <a:pt x="66" y="1"/>
                      <a:pt x="66" y="1"/>
                      <a:pt x="67" y="1"/>
                    </a:cubicBezTo>
                    <a:cubicBezTo>
                      <a:pt x="80" y="33"/>
                      <a:pt x="87" y="68"/>
                      <a:pt x="87" y="104"/>
                    </a:cubicBezTo>
                    <a:cubicBezTo>
                      <a:pt x="87" y="141"/>
                      <a:pt x="80" y="176"/>
                      <a:pt x="67" y="208"/>
                    </a:cubicBezTo>
                    <a:cubicBezTo>
                      <a:pt x="66" y="208"/>
                      <a:pt x="66" y="208"/>
                      <a:pt x="65" y="208"/>
                    </a:cubicBezTo>
                    <a:cubicBezTo>
                      <a:pt x="65" y="208"/>
                      <a:pt x="64" y="209"/>
                      <a:pt x="63" y="209"/>
                    </a:cubicBezTo>
                    <a:cubicBezTo>
                      <a:pt x="72" y="209"/>
                      <a:pt x="72" y="209"/>
                      <a:pt x="72" y="209"/>
                    </a:cubicBezTo>
                    <a:cubicBezTo>
                      <a:pt x="72" y="208"/>
                      <a:pt x="72" y="207"/>
                      <a:pt x="73" y="207"/>
                    </a:cubicBezTo>
                    <a:cubicBezTo>
                      <a:pt x="103" y="182"/>
                      <a:pt x="122" y="145"/>
                      <a:pt x="122" y="104"/>
                    </a:cubicBezTo>
                    <a:cubicBezTo>
                      <a:pt x="122" y="64"/>
                      <a:pt x="103" y="27"/>
                      <a:pt x="73" y="2"/>
                    </a:cubicBezTo>
                    <a:cubicBezTo>
                      <a:pt x="72" y="2"/>
                      <a:pt x="72" y="1"/>
                      <a:pt x="71" y="1"/>
                    </a:cubicBezTo>
                    <a:cubicBezTo>
                      <a:pt x="71" y="0"/>
                      <a:pt x="70" y="0"/>
                      <a:pt x="70" y="0"/>
                    </a:cubicBezTo>
                    <a:cubicBezTo>
                      <a:pt x="53" y="0"/>
                      <a:pt x="53" y="0"/>
                      <a:pt x="53" y="0"/>
                    </a:cubicBezTo>
                    <a:cubicBezTo>
                      <a:pt x="52" y="0"/>
                      <a:pt x="51" y="0"/>
                      <a:pt x="51" y="1"/>
                    </a:cubicBezTo>
                    <a:cubicBezTo>
                      <a:pt x="50" y="1"/>
                      <a:pt x="50" y="2"/>
                      <a:pt x="50" y="2"/>
                    </a:cubicBezTo>
                    <a:cubicBezTo>
                      <a:pt x="19" y="27"/>
                      <a:pt x="0" y="64"/>
                      <a:pt x="0" y="104"/>
                    </a:cubicBezTo>
                    <a:cubicBezTo>
                      <a:pt x="0" y="145"/>
                      <a:pt x="19" y="182"/>
                      <a:pt x="50" y="207"/>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73" name="Google Shape;873;p19"/>
              <p:cNvSpPr/>
              <p:nvPr/>
            </p:nvSpPr>
            <p:spPr>
              <a:xfrm>
                <a:off x="3076974" y="1846943"/>
                <a:ext cx="122100" cy="19800"/>
              </a:xfrm>
              <a:prstGeom prst="rect">
                <a:avLst/>
              </a:prstGeom>
              <a:solidFill>
                <a:srgbClr val="F0463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74" name="Google Shape;874;p19"/>
              <p:cNvSpPr/>
              <p:nvPr/>
            </p:nvSpPr>
            <p:spPr>
              <a:xfrm>
                <a:off x="3076974" y="1846943"/>
                <a:ext cx="122100" cy="198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75" name="Google Shape;875;p19"/>
              <p:cNvSpPr/>
              <p:nvPr/>
            </p:nvSpPr>
            <p:spPr>
              <a:xfrm>
                <a:off x="3062790" y="1838432"/>
                <a:ext cx="144600" cy="171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76" name="Google Shape;876;p19"/>
              <p:cNvSpPr/>
              <p:nvPr/>
            </p:nvSpPr>
            <p:spPr>
              <a:xfrm>
                <a:off x="3093995" y="2096595"/>
                <a:ext cx="85200" cy="138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77" name="Google Shape;877;p19"/>
              <p:cNvSpPr/>
              <p:nvPr/>
            </p:nvSpPr>
            <p:spPr>
              <a:xfrm>
                <a:off x="3088321" y="2090921"/>
                <a:ext cx="96600" cy="114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78" name="Google Shape;878;p19"/>
              <p:cNvSpPr/>
              <p:nvPr/>
            </p:nvSpPr>
            <p:spPr>
              <a:xfrm>
                <a:off x="309399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79" name="Google Shape;879;p19"/>
              <p:cNvSpPr/>
              <p:nvPr/>
            </p:nvSpPr>
            <p:spPr>
              <a:xfrm>
                <a:off x="310250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80" name="Google Shape;880;p19"/>
              <p:cNvSpPr/>
              <p:nvPr/>
            </p:nvSpPr>
            <p:spPr>
              <a:xfrm>
                <a:off x="3111016"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81" name="Google Shape;881;p19"/>
              <p:cNvSpPr/>
              <p:nvPr/>
            </p:nvSpPr>
            <p:spPr>
              <a:xfrm>
                <a:off x="3119526"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82" name="Google Shape;882;p19"/>
              <p:cNvSpPr/>
              <p:nvPr/>
            </p:nvSpPr>
            <p:spPr>
              <a:xfrm>
                <a:off x="3125200"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83" name="Google Shape;883;p19"/>
              <p:cNvSpPr/>
              <p:nvPr/>
            </p:nvSpPr>
            <p:spPr>
              <a:xfrm>
                <a:off x="3133710"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84" name="Google Shape;884;p19"/>
              <p:cNvSpPr/>
              <p:nvPr/>
            </p:nvSpPr>
            <p:spPr>
              <a:xfrm>
                <a:off x="3142220"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85" name="Google Shape;885;p19"/>
              <p:cNvSpPr/>
              <p:nvPr/>
            </p:nvSpPr>
            <p:spPr>
              <a:xfrm>
                <a:off x="3150731"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86" name="Google Shape;886;p19"/>
              <p:cNvSpPr/>
              <p:nvPr/>
            </p:nvSpPr>
            <p:spPr>
              <a:xfrm>
                <a:off x="3159241"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87" name="Google Shape;887;p19"/>
              <p:cNvSpPr/>
              <p:nvPr/>
            </p:nvSpPr>
            <p:spPr>
              <a:xfrm>
                <a:off x="316491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88" name="Google Shape;888;p19"/>
              <p:cNvSpPr/>
              <p:nvPr/>
            </p:nvSpPr>
            <p:spPr>
              <a:xfrm>
                <a:off x="317342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89" name="Google Shape;889;p19"/>
              <p:cNvSpPr/>
              <p:nvPr/>
            </p:nvSpPr>
            <p:spPr>
              <a:xfrm>
                <a:off x="3093995" y="2110779"/>
                <a:ext cx="85200" cy="60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cxnSp>
          <p:nvCxnSpPr>
            <p:cNvPr id="890" name="Google Shape;890;p19"/>
            <p:cNvCxnSpPr/>
            <p:nvPr/>
          </p:nvCxnSpPr>
          <p:spPr>
            <a:xfrm rot="10800000">
              <a:off x="8781403" y="-105775"/>
              <a:ext cx="0" cy="1123500"/>
            </a:xfrm>
            <a:prstGeom prst="straightConnector1">
              <a:avLst/>
            </a:prstGeom>
            <a:noFill/>
            <a:ln w="19050" cap="flat" cmpd="sng">
              <a:solidFill>
                <a:schemeClr val="accent2"/>
              </a:solidFill>
              <a:prstDash val="solid"/>
              <a:round/>
              <a:headEnd type="none" w="med" len="med"/>
              <a:tailEnd type="none" w="med" len="med"/>
            </a:ln>
          </p:spPr>
        </p:cxnSp>
      </p:grpSp>
      <p:grpSp>
        <p:nvGrpSpPr>
          <p:cNvPr id="891" name="Google Shape;891;p19"/>
          <p:cNvGrpSpPr/>
          <p:nvPr/>
        </p:nvGrpSpPr>
        <p:grpSpPr>
          <a:xfrm rot="8875065">
            <a:off x="230681" y="11429"/>
            <a:ext cx="1271595" cy="723876"/>
            <a:chOff x="2213401" y="1272925"/>
            <a:chExt cx="549276" cy="312737"/>
          </a:xfrm>
        </p:grpSpPr>
        <p:sp>
          <p:nvSpPr>
            <p:cNvPr id="892" name="Google Shape;892;p19"/>
            <p:cNvSpPr/>
            <p:nvPr/>
          </p:nvSpPr>
          <p:spPr>
            <a:xfrm>
              <a:off x="2361039" y="1461838"/>
              <a:ext cx="254000" cy="123825"/>
            </a:xfrm>
            <a:custGeom>
              <a:avLst/>
              <a:gdLst/>
              <a:ahLst/>
              <a:cxnLst/>
              <a:rect l="l" t="t" r="r" b="b"/>
              <a:pathLst>
                <a:path w="392" h="190" extrusionOk="0">
                  <a:moveTo>
                    <a:pt x="392" y="95"/>
                  </a:moveTo>
                  <a:cubicBezTo>
                    <a:pt x="384" y="84"/>
                    <a:pt x="375" y="74"/>
                    <a:pt x="366" y="65"/>
                  </a:cubicBezTo>
                  <a:cubicBezTo>
                    <a:pt x="261" y="129"/>
                    <a:pt x="261" y="129"/>
                    <a:pt x="261" y="129"/>
                  </a:cubicBezTo>
                  <a:cubicBezTo>
                    <a:pt x="259" y="130"/>
                    <a:pt x="259" y="130"/>
                    <a:pt x="259" y="130"/>
                  </a:cubicBezTo>
                  <a:cubicBezTo>
                    <a:pt x="256" y="125"/>
                    <a:pt x="252" y="120"/>
                    <a:pt x="248" y="115"/>
                  </a:cubicBezTo>
                  <a:cubicBezTo>
                    <a:pt x="248" y="115"/>
                    <a:pt x="248" y="115"/>
                    <a:pt x="248" y="115"/>
                  </a:cubicBezTo>
                  <a:cubicBezTo>
                    <a:pt x="335" y="40"/>
                    <a:pt x="335" y="40"/>
                    <a:pt x="335" y="40"/>
                  </a:cubicBezTo>
                  <a:cubicBezTo>
                    <a:pt x="325" y="34"/>
                    <a:pt x="316" y="28"/>
                    <a:pt x="305" y="23"/>
                  </a:cubicBezTo>
                  <a:cubicBezTo>
                    <a:pt x="243" y="110"/>
                    <a:pt x="243" y="110"/>
                    <a:pt x="243" y="110"/>
                  </a:cubicBezTo>
                  <a:cubicBezTo>
                    <a:pt x="243" y="110"/>
                    <a:pt x="243" y="110"/>
                    <a:pt x="243" y="110"/>
                  </a:cubicBezTo>
                  <a:cubicBezTo>
                    <a:pt x="239" y="106"/>
                    <a:pt x="234" y="103"/>
                    <a:pt x="229" y="100"/>
                  </a:cubicBezTo>
                  <a:cubicBezTo>
                    <a:pt x="274" y="12"/>
                    <a:pt x="274" y="12"/>
                    <a:pt x="274" y="12"/>
                  </a:cubicBezTo>
                  <a:cubicBezTo>
                    <a:pt x="265" y="8"/>
                    <a:pt x="255" y="6"/>
                    <a:pt x="244" y="4"/>
                  </a:cubicBezTo>
                  <a:cubicBezTo>
                    <a:pt x="221" y="96"/>
                    <a:pt x="221" y="96"/>
                    <a:pt x="221" y="96"/>
                  </a:cubicBezTo>
                  <a:cubicBezTo>
                    <a:pt x="215" y="94"/>
                    <a:pt x="209" y="92"/>
                    <a:pt x="203" y="91"/>
                  </a:cubicBezTo>
                  <a:cubicBezTo>
                    <a:pt x="201" y="91"/>
                    <a:pt x="201" y="91"/>
                    <a:pt x="201" y="91"/>
                  </a:cubicBezTo>
                  <a:cubicBezTo>
                    <a:pt x="212" y="1"/>
                    <a:pt x="212" y="1"/>
                    <a:pt x="212" y="1"/>
                  </a:cubicBezTo>
                  <a:cubicBezTo>
                    <a:pt x="206" y="0"/>
                    <a:pt x="201" y="0"/>
                    <a:pt x="196" y="0"/>
                  </a:cubicBezTo>
                  <a:cubicBezTo>
                    <a:pt x="191" y="0"/>
                    <a:pt x="186" y="0"/>
                    <a:pt x="181" y="1"/>
                  </a:cubicBezTo>
                  <a:cubicBezTo>
                    <a:pt x="191" y="90"/>
                    <a:pt x="191" y="90"/>
                    <a:pt x="191" y="90"/>
                  </a:cubicBezTo>
                  <a:cubicBezTo>
                    <a:pt x="189" y="91"/>
                    <a:pt x="189" y="91"/>
                    <a:pt x="189" y="91"/>
                  </a:cubicBezTo>
                  <a:cubicBezTo>
                    <a:pt x="183" y="92"/>
                    <a:pt x="177" y="94"/>
                    <a:pt x="172" y="96"/>
                  </a:cubicBezTo>
                  <a:cubicBezTo>
                    <a:pt x="149" y="3"/>
                    <a:pt x="149" y="3"/>
                    <a:pt x="149" y="3"/>
                  </a:cubicBezTo>
                  <a:cubicBezTo>
                    <a:pt x="138" y="5"/>
                    <a:pt x="128" y="8"/>
                    <a:pt x="118" y="11"/>
                  </a:cubicBezTo>
                  <a:cubicBezTo>
                    <a:pt x="164" y="100"/>
                    <a:pt x="164" y="100"/>
                    <a:pt x="164" y="100"/>
                  </a:cubicBezTo>
                  <a:cubicBezTo>
                    <a:pt x="159" y="102"/>
                    <a:pt x="154" y="106"/>
                    <a:pt x="149" y="110"/>
                  </a:cubicBezTo>
                  <a:cubicBezTo>
                    <a:pt x="149" y="109"/>
                    <a:pt x="149" y="109"/>
                    <a:pt x="149" y="109"/>
                  </a:cubicBezTo>
                  <a:cubicBezTo>
                    <a:pt x="87" y="22"/>
                    <a:pt x="87" y="22"/>
                    <a:pt x="87" y="22"/>
                  </a:cubicBezTo>
                  <a:cubicBezTo>
                    <a:pt x="77" y="27"/>
                    <a:pt x="67" y="33"/>
                    <a:pt x="57" y="39"/>
                  </a:cubicBezTo>
                  <a:cubicBezTo>
                    <a:pt x="144" y="115"/>
                    <a:pt x="144" y="115"/>
                    <a:pt x="144" y="115"/>
                  </a:cubicBezTo>
                  <a:cubicBezTo>
                    <a:pt x="144" y="115"/>
                    <a:pt x="144" y="115"/>
                    <a:pt x="144" y="115"/>
                  </a:cubicBezTo>
                  <a:cubicBezTo>
                    <a:pt x="140" y="119"/>
                    <a:pt x="136" y="124"/>
                    <a:pt x="134" y="130"/>
                  </a:cubicBezTo>
                  <a:cubicBezTo>
                    <a:pt x="131" y="129"/>
                    <a:pt x="131" y="129"/>
                    <a:pt x="131" y="129"/>
                  </a:cubicBezTo>
                  <a:cubicBezTo>
                    <a:pt x="26" y="65"/>
                    <a:pt x="26" y="65"/>
                    <a:pt x="26" y="65"/>
                  </a:cubicBezTo>
                  <a:cubicBezTo>
                    <a:pt x="16" y="74"/>
                    <a:pt x="7" y="84"/>
                    <a:pt x="0" y="95"/>
                  </a:cubicBezTo>
                  <a:cubicBezTo>
                    <a:pt x="186" y="161"/>
                    <a:pt x="186" y="161"/>
                    <a:pt x="186" y="161"/>
                  </a:cubicBezTo>
                  <a:cubicBezTo>
                    <a:pt x="168" y="169"/>
                    <a:pt x="168" y="169"/>
                    <a:pt x="168" y="169"/>
                  </a:cubicBezTo>
                  <a:cubicBezTo>
                    <a:pt x="168" y="169"/>
                    <a:pt x="174" y="190"/>
                    <a:pt x="196" y="190"/>
                  </a:cubicBezTo>
                  <a:cubicBezTo>
                    <a:pt x="219" y="190"/>
                    <a:pt x="225" y="170"/>
                    <a:pt x="225" y="170"/>
                  </a:cubicBezTo>
                  <a:cubicBezTo>
                    <a:pt x="206" y="161"/>
                    <a:pt x="206" y="161"/>
                    <a:pt x="206" y="161"/>
                  </a:cubicBezTo>
                  <a:lnTo>
                    <a:pt x="392" y="95"/>
                  </a:lnTo>
                  <a:close/>
                  <a:moveTo>
                    <a:pt x="205" y="164"/>
                  </a:moveTo>
                  <a:cubicBezTo>
                    <a:pt x="205" y="169"/>
                    <a:pt x="201" y="173"/>
                    <a:pt x="196" y="173"/>
                  </a:cubicBezTo>
                  <a:cubicBezTo>
                    <a:pt x="191" y="173"/>
                    <a:pt x="187" y="169"/>
                    <a:pt x="187" y="164"/>
                  </a:cubicBezTo>
                  <a:cubicBezTo>
                    <a:pt x="187" y="163"/>
                    <a:pt x="188" y="162"/>
                    <a:pt x="188" y="161"/>
                  </a:cubicBezTo>
                  <a:cubicBezTo>
                    <a:pt x="196" y="161"/>
                    <a:pt x="196" y="161"/>
                    <a:pt x="196" y="161"/>
                  </a:cubicBezTo>
                  <a:cubicBezTo>
                    <a:pt x="204" y="161"/>
                    <a:pt x="204" y="161"/>
                    <a:pt x="204" y="161"/>
                  </a:cubicBezTo>
                  <a:cubicBezTo>
                    <a:pt x="205" y="162"/>
                    <a:pt x="205" y="163"/>
                    <a:pt x="205" y="16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93" name="Google Shape;893;p19"/>
            <p:cNvSpPr/>
            <p:nvPr/>
          </p:nvSpPr>
          <p:spPr>
            <a:xfrm>
              <a:off x="2397551" y="1476125"/>
              <a:ext cx="33338" cy="25400"/>
            </a:xfrm>
            <a:custGeom>
              <a:avLst/>
              <a:gdLst/>
              <a:ahLst/>
              <a:cxnLst/>
              <a:rect l="l" t="t" r="r" b="b"/>
              <a:pathLst>
                <a:path w="50" h="39" extrusionOk="0">
                  <a:moveTo>
                    <a:pt x="0" y="17"/>
                  </a:moveTo>
                  <a:cubicBezTo>
                    <a:pt x="26" y="39"/>
                    <a:pt x="26" y="39"/>
                    <a:pt x="26" y="39"/>
                  </a:cubicBezTo>
                  <a:cubicBezTo>
                    <a:pt x="34" y="35"/>
                    <a:pt x="42" y="32"/>
                    <a:pt x="50" y="29"/>
                  </a:cubicBezTo>
                  <a:cubicBezTo>
                    <a:pt x="30" y="0"/>
                    <a:pt x="30" y="0"/>
                    <a:pt x="30" y="0"/>
                  </a:cubicBezTo>
                  <a:cubicBezTo>
                    <a:pt x="20" y="5"/>
                    <a:pt x="10" y="11"/>
                    <a:pt x="0" y="17"/>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94" name="Google Shape;894;p19"/>
            <p:cNvSpPr/>
            <p:nvPr/>
          </p:nvSpPr>
          <p:spPr>
            <a:xfrm>
              <a:off x="2546776" y="1477713"/>
              <a:ext cx="31750" cy="23813"/>
            </a:xfrm>
            <a:custGeom>
              <a:avLst/>
              <a:gdLst/>
              <a:ahLst/>
              <a:cxnLst/>
              <a:rect l="l" t="t" r="r" b="b"/>
              <a:pathLst>
                <a:path w="50" h="38" extrusionOk="0">
                  <a:moveTo>
                    <a:pt x="0" y="28"/>
                  </a:moveTo>
                  <a:cubicBezTo>
                    <a:pt x="9" y="31"/>
                    <a:pt x="17" y="35"/>
                    <a:pt x="25" y="38"/>
                  </a:cubicBezTo>
                  <a:cubicBezTo>
                    <a:pt x="50" y="17"/>
                    <a:pt x="50" y="17"/>
                    <a:pt x="50" y="17"/>
                  </a:cubicBezTo>
                  <a:cubicBezTo>
                    <a:pt x="40" y="11"/>
                    <a:pt x="31" y="5"/>
                    <a:pt x="20" y="0"/>
                  </a:cubicBezTo>
                  <a:lnTo>
                    <a:pt x="0" y="28"/>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95" name="Google Shape;895;p19"/>
            <p:cNvSpPr/>
            <p:nvPr/>
          </p:nvSpPr>
          <p:spPr>
            <a:xfrm>
              <a:off x="2437239" y="1465013"/>
              <a:ext cx="25400" cy="25400"/>
            </a:xfrm>
            <a:custGeom>
              <a:avLst/>
              <a:gdLst/>
              <a:ahLst/>
              <a:cxnLst/>
              <a:rect l="l" t="t" r="r" b="b"/>
              <a:pathLst>
                <a:path w="39" h="40" extrusionOk="0">
                  <a:moveTo>
                    <a:pt x="0" y="8"/>
                  </a:moveTo>
                  <a:cubicBezTo>
                    <a:pt x="17" y="40"/>
                    <a:pt x="17" y="40"/>
                    <a:pt x="17" y="40"/>
                  </a:cubicBezTo>
                  <a:cubicBezTo>
                    <a:pt x="24" y="38"/>
                    <a:pt x="32" y="36"/>
                    <a:pt x="39" y="35"/>
                  </a:cubicBezTo>
                  <a:cubicBezTo>
                    <a:pt x="31" y="0"/>
                    <a:pt x="31" y="0"/>
                    <a:pt x="31" y="0"/>
                  </a:cubicBezTo>
                  <a:cubicBezTo>
                    <a:pt x="20" y="2"/>
                    <a:pt x="10" y="5"/>
                    <a:pt x="0" y="8"/>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96" name="Google Shape;896;p19"/>
            <p:cNvSpPr/>
            <p:nvPr/>
          </p:nvSpPr>
          <p:spPr>
            <a:xfrm>
              <a:off x="2361039" y="1504700"/>
              <a:ext cx="31750" cy="23812"/>
            </a:xfrm>
            <a:custGeom>
              <a:avLst/>
              <a:gdLst/>
              <a:ahLst/>
              <a:cxnLst/>
              <a:rect l="l" t="t" r="r" b="b"/>
              <a:pathLst>
                <a:path w="50" h="37" extrusionOk="0">
                  <a:moveTo>
                    <a:pt x="50" y="14"/>
                  </a:moveTo>
                  <a:cubicBezTo>
                    <a:pt x="26" y="0"/>
                    <a:pt x="26" y="0"/>
                    <a:pt x="26" y="0"/>
                  </a:cubicBezTo>
                  <a:cubicBezTo>
                    <a:pt x="16" y="9"/>
                    <a:pt x="7" y="19"/>
                    <a:pt x="0" y="30"/>
                  </a:cubicBezTo>
                  <a:cubicBezTo>
                    <a:pt x="21" y="37"/>
                    <a:pt x="21" y="37"/>
                    <a:pt x="21" y="37"/>
                  </a:cubicBezTo>
                  <a:cubicBezTo>
                    <a:pt x="30" y="29"/>
                    <a:pt x="40" y="21"/>
                    <a:pt x="50" y="14"/>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97" name="Google Shape;897;p19"/>
            <p:cNvSpPr/>
            <p:nvPr/>
          </p:nvSpPr>
          <p:spPr>
            <a:xfrm>
              <a:off x="2513439" y="1465013"/>
              <a:ext cx="25400" cy="25400"/>
            </a:xfrm>
            <a:custGeom>
              <a:avLst/>
              <a:gdLst/>
              <a:ahLst/>
              <a:cxnLst/>
              <a:rect l="l" t="t" r="r" b="b"/>
              <a:pathLst>
                <a:path w="39" h="39" extrusionOk="0">
                  <a:moveTo>
                    <a:pt x="0" y="34"/>
                  </a:moveTo>
                  <a:cubicBezTo>
                    <a:pt x="8" y="36"/>
                    <a:pt x="16" y="37"/>
                    <a:pt x="23" y="39"/>
                  </a:cubicBezTo>
                  <a:cubicBezTo>
                    <a:pt x="39" y="8"/>
                    <a:pt x="39" y="8"/>
                    <a:pt x="39" y="8"/>
                  </a:cubicBezTo>
                  <a:cubicBezTo>
                    <a:pt x="30" y="4"/>
                    <a:pt x="20" y="2"/>
                    <a:pt x="9" y="0"/>
                  </a:cubicBezTo>
                  <a:lnTo>
                    <a:pt x="0" y="34"/>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98" name="Google Shape;898;p19"/>
            <p:cNvSpPr/>
            <p:nvPr/>
          </p:nvSpPr>
          <p:spPr>
            <a:xfrm>
              <a:off x="2583289" y="1504700"/>
              <a:ext cx="31750" cy="23812"/>
            </a:xfrm>
            <a:custGeom>
              <a:avLst/>
              <a:gdLst/>
              <a:ahLst/>
              <a:cxnLst/>
              <a:rect l="l" t="t" r="r" b="b"/>
              <a:pathLst>
                <a:path w="50" h="37" extrusionOk="0">
                  <a:moveTo>
                    <a:pt x="24" y="0"/>
                  </a:moveTo>
                  <a:cubicBezTo>
                    <a:pt x="0" y="15"/>
                    <a:pt x="0" y="15"/>
                    <a:pt x="0" y="15"/>
                  </a:cubicBezTo>
                  <a:cubicBezTo>
                    <a:pt x="10" y="22"/>
                    <a:pt x="20" y="29"/>
                    <a:pt x="29" y="37"/>
                  </a:cubicBezTo>
                  <a:cubicBezTo>
                    <a:pt x="50" y="30"/>
                    <a:pt x="50" y="30"/>
                    <a:pt x="50" y="30"/>
                  </a:cubicBezTo>
                  <a:cubicBezTo>
                    <a:pt x="42" y="19"/>
                    <a:pt x="33" y="9"/>
                    <a:pt x="24" y="0"/>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99" name="Google Shape;899;p19"/>
            <p:cNvSpPr/>
            <p:nvPr/>
          </p:nvSpPr>
          <p:spPr>
            <a:xfrm>
              <a:off x="2478514" y="1461838"/>
              <a:ext cx="20637" cy="23812"/>
            </a:xfrm>
            <a:custGeom>
              <a:avLst/>
              <a:gdLst/>
              <a:ahLst/>
              <a:cxnLst/>
              <a:rect l="l" t="t" r="r" b="b"/>
              <a:pathLst>
                <a:path w="31" h="36" extrusionOk="0">
                  <a:moveTo>
                    <a:pt x="0" y="1"/>
                  </a:moveTo>
                  <a:cubicBezTo>
                    <a:pt x="4" y="36"/>
                    <a:pt x="4" y="36"/>
                    <a:pt x="4" y="36"/>
                  </a:cubicBezTo>
                  <a:cubicBezTo>
                    <a:pt x="8" y="36"/>
                    <a:pt x="11" y="35"/>
                    <a:pt x="15" y="35"/>
                  </a:cubicBezTo>
                  <a:cubicBezTo>
                    <a:pt x="19" y="35"/>
                    <a:pt x="23" y="36"/>
                    <a:pt x="27" y="36"/>
                  </a:cubicBezTo>
                  <a:cubicBezTo>
                    <a:pt x="31" y="1"/>
                    <a:pt x="31" y="1"/>
                    <a:pt x="31" y="1"/>
                  </a:cubicBezTo>
                  <a:cubicBezTo>
                    <a:pt x="25" y="0"/>
                    <a:pt x="20" y="0"/>
                    <a:pt x="15" y="0"/>
                  </a:cubicBezTo>
                  <a:cubicBezTo>
                    <a:pt x="10" y="0"/>
                    <a:pt x="5" y="0"/>
                    <a:pt x="0" y="1"/>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00" name="Google Shape;900;p19"/>
            <p:cNvSpPr/>
            <p:nvPr/>
          </p:nvSpPr>
          <p:spPr>
            <a:xfrm>
              <a:off x="2213401" y="1272925"/>
              <a:ext cx="549276" cy="266700"/>
            </a:xfrm>
            <a:custGeom>
              <a:avLst/>
              <a:gdLst/>
              <a:ahLst/>
              <a:cxnLst/>
              <a:rect l="l" t="t" r="r" b="b"/>
              <a:pathLst>
                <a:path w="846" h="410" extrusionOk="0">
                  <a:moveTo>
                    <a:pt x="423" y="294"/>
                  </a:moveTo>
                  <a:cubicBezTo>
                    <a:pt x="511" y="294"/>
                    <a:pt x="588" y="340"/>
                    <a:pt x="636" y="410"/>
                  </a:cubicBezTo>
                  <a:cubicBezTo>
                    <a:pt x="846" y="344"/>
                    <a:pt x="846" y="344"/>
                    <a:pt x="846" y="344"/>
                  </a:cubicBezTo>
                  <a:cubicBezTo>
                    <a:pt x="797" y="143"/>
                    <a:pt x="617" y="4"/>
                    <a:pt x="413" y="0"/>
                  </a:cubicBezTo>
                  <a:cubicBezTo>
                    <a:pt x="209" y="4"/>
                    <a:pt x="49" y="143"/>
                    <a:pt x="0" y="344"/>
                  </a:cubicBezTo>
                  <a:cubicBezTo>
                    <a:pt x="210" y="410"/>
                    <a:pt x="210" y="410"/>
                    <a:pt x="210" y="410"/>
                  </a:cubicBezTo>
                  <a:cubicBezTo>
                    <a:pt x="258" y="340"/>
                    <a:pt x="335" y="294"/>
                    <a:pt x="423" y="29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01" name="Google Shape;901;p19"/>
            <p:cNvSpPr/>
            <p:nvPr/>
          </p:nvSpPr>
          <p:spPr>
            <a:xfrm>
              <a:off x="2459464" y="1299913"/>
              <a:ext cx="58738" cy="144463"/>
            </a:xfrm>
            <a:custGeom>
              <a:avLst/>
              <a:gdLst/>
              <a:ahLst/>
              <a:cxnLst/>
              <a:rect l="l" t="t" r="r" b="b"/>
              <a:pathLst>
                <a:path w="91" h="223" extrusionOk="0">
                  <a:moveTo>
                    <a:pt x="66" y="223"/>
                  </a:moveTo>
                  <a:cubicBezTo>
                    <a:pt x="91" y="0"/>
                    <a:pt x="91" y="0"/>
                    <a:pt x="91" y="0"/>
                  </a:cubicBezTo>
                  <a:cubicBezTo>
                    <a:pt x="45" y="0"/>
                    <a:pt x="45" y="0"/>
                    <a:pt x="45" y="0"/>
                  </a:cubicBezTo>
                  <a:cubicBezTo>
                    <a:pt x="0" y="0"/>
                    <a:pt x="0" y="0"/>
                    <a:pt x="0" y="0"/>
                  </a:cubicBezTo>
                  <a:cubicBezTo>
                    <a:pt x="25" y="223"/>
                    <a:pt x="25" y="223"/>
                    <a:pt x="25" y="223"/>
                  </a:cubicBezTo>
                  <a:cubicBezTo>
                    <a:pt x="31" y="222"/>
                    <a:pt x="38" y="222"/>
                    <a:pt x="44" y="222"/>
                  </a:cubicBezTo>
                  <a:cubicBezTo>
                    <a:pt x="52" y="222"/>
                    <a:pt x="59" y="222"/>
                    <a:pt x="66" y="223"/>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02" name="Google Shape;902;p19"/>
            <p:cNvSpPr/>
            <p:nvPr/>
          </p:nvSpPr>
          <p:spPr>
            <a:xfrm>
              <a:off x="2365801" y="1304675"/>
              <a:ext cx="88900" cy="149225"/>
            </a:xfrm>
            <a:custGeom>
              <a:avLst/>
              <a:gdLst/>
              <a:ahLst/>
              <a:cxnLst/>
              <a:rect l="l" t="t" r="r" b="b"/>
              <a:pathLst>
                <a:path w="138" h="228" extrusionOk="0">
                  <a:moveTo>
                    <a:pt x="84" y="0"/>
                  </a:moveTo>
                  <a:cubicBezTo>
                    <a:pt x="42" y="18"/>
                    <a:pt x="42" y="18"/>
                    <a:pt x="42" y="18"/>
                  </a:cubicBezTo>
                  <a:cubicBezTo>
                    <a:pt x="0" y="35"/>
                    <a:pt x="0" y="35"/>
                    <a:pt x="0" y="35"/>
                  </a:cubicBezTo>
                  <a:cubicBezTo>
                    <a:pt x="97" y="228"/>
                    <a:pt x="97" y="228"/>
                    <a:pt x="97" y="228"/>
                  </a:cubicBezTo>
                  <a:cubicBezTo>
                    <a:pt x="110" y="223"/>
                    <a:pt x="124" y="220"/>
                    <a:pt x="138" y="217"/>
                  </a:cubicBezTo>
                  <a:lnTo>
                    <a:pt x="84"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03" name="Google Shape;903;p19"/>
            <p:cNvSpPr/>
            <p:nvPr/>
          </p:nvSpPr>
          <p:spPr>
            <a:xfrm>
              <a:off x="2286426" y="1349125"/>
              <a:ext cx="120650" cy="128588"/>
            </a:xfrm>
            <a:custGeom>
              <a:avLst/>
              <a:gdLst/>
              <a:ahLst/>
              <a:cxnLst/>
              <a:rect l="l" t="t" r="r" b="b"/>
              <a:pathLst>
                <a:path w="187" h="198" extrusionOk="0">
                  <a:moveTo>
                    <a:pt x="66" y="0"/>
                  </a:moveTo>
                  <a:cubicBezTo>
                    <a:pt x="33" y="33"/>
                    <a:pt x="33" y="33"/>
                    <a:pt x="33" y="33"/>
                  </a:cubicBezTo>
                  <a:cubicBezTo>
                    <a:pt x="0" y="66"/>
                    <a:pt x="0" y="66"/>
                    <a:pt x="0" y="66"/>
                  </a:cubicBezTo>
                  <a:cubicBezTo>
                    <a:pt x="147" y="198"/>
                    <a:pt x="147" y="198"/>
                    <a:pt x="147" y="198"/>
                  </a:cubicBezTo>
                  <a:cubicBezTo>
                    <a:pt x="160" y="189"/>
                    <a:pt x="173" y="181"/>
                    <a:pt x="187" y="174"/>
                  </a:cubicBezTo>
                  <a:lnTo>
                    <a:pt x="66"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04" name="Google Shape;904;p19"/>
            <p:cNvSpPr/>
            <p:nvPr/>
          </p:nvSpPr>
          <p:spPr>
            <a:xfrm>
              <a:off x="2235626" y="1433263"/>
              <a:ext cx="125412" cy="90488"/>
            </a:xfrm>
            <a:custGeom>
              <a:avLst/>
              <a:gdLst/>
              <a:ahLst/>
              <a:cxnLst/>
              <a:rect l="l" t="t" r="r" b="b"/>
              <a:pathLst>
                <a:path w="192" h="139" extrusionOk="0">
                  <a:moveTo>
                    <a:pt x="192" y="97"/>
                  </a:moveTo>
                  <a:cubicBezTo>
                    <a:pt x="36" y="0"/>
                    <a:pt x="36" y="0"/>
                    <a:pt x="36" y="0"/>
                  </a:cubicBezTo>
                  <a:cubicBezTo>
                    <a:pt x="18" y="44"/>
                    <a:pt x="18" y="44"/>
                    <a:pt x="18" y="44"/>
                  </a:cubicBezTo>
                  <a:cubicBezTo>
                    <a:pt x="0" y="88"/>
                    <a:pt x="0" y="88"/>
                    <a:pt x="0" y="88"/>
                  </a:cubicBezTo>
                  <a:cubicBezTo>
                    <a:pt x="156" y="139"/>
                    <a:pt x="156" y="139"/>
                    <a:pt x="156" y="139"/>
                  </a:cubicBezTo>
                  <a:cubicBezTo>
                    <a:pt x="167" y="124"/>
                    <a:pt x="179" y="110"/>
                    <a:pt x="192" y="9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05" name="Google Shape;905;p19"/>
            <p:cNvSpPr/>
            <p:nvPr/>
          </p:nvSpPr>
          <p:spPr>
            <a:xfrm>
              <a:off x="2521376" y="1304675"/>
              <a:ext cx="90488" cy="149225"/>
            </a:xfrm>
            <a:custGeom>
              <a:avLst/>
              <a:gdLst/>
              <a:ahLst/>
              <a:cxnLst/>
              <a:rect l="l" t="t" r="r" b="b"/>
              <a:pathLst>
                <a:path w="138" h="229" extrusionOk="0">
                  <a:moveTo>
                    <a:pt x="138" y="35"/>
                  </a:moveTo>
                  <a:cubicBezTo>
                    <a:pt x="96" y="18"/>
                    <a:pt x="96" y="18"/>
                    <a:pt x="96" y="18"/>
                  </a:cubicBezTo>
                  <a:cubicBezTo>
                    <a:pt x="54" y="0"/>
                    <a:pt x="54" y="0"/>
                    <a:pt x="54" y="0"/>
                  </a:cubicBezTo>
                  <a:cubicBezTo>
                    <a:pt x="0" y="218"/>
                    <a:pt x="0" y="218"/>
                    <a:pt x="0" y="218"/>
                  </a:cubicBezTo>
                  <a:cubicBezTo>
                    <a:pt x="14" y="220"/>
                    <a:pt x="28" y="224"/>
                    <a:pt x="41" y="229"/>
                  </a:cubicBezTo>
                  <a:lnTo>
                    <a:pt x="138" y="3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06" name="Google Shape;906;p19"/>
            <p:cNvSpPr/>
            <p:nvPr/>
          </p:nvSpPr>
          <p:spPr>
            <a:xfrm>
              <a:off x="2569001" y="1349125"/>
              <a:ext cx="122238" cy="130175"/>
            </a:xfrm>
            <a:custGeom>
              <a:avLst/>
              <a:gdLst/>
              <a:ahLst/>
              <a:cxnLst/>
              <a:rect l="l" t="t" r="r" b="b"/>
              <a:pathLst>
                <a:path w="187" h="199" extrusionOk="0">
                  <a:moveTo>
                    <a:pt x="187" y="66"/>
                  </a:moveTo>
                  <a:cubicBezTo>
                    <a:pt x="154" y="33"/>
                    <a:pt x="154" y="33"/>
                    <a:pt x="154" y="33"/>
                  </a:cubicBezTo>
                  <a:cubicBezTo>
                    <a:pt x="121" y="0"/>
                    <a:pt x="121" y="0"/>
                    <a:pt x="121" y="0"/>
                  </a:cubicBezTo>
                  <a:cubicBezTo>
                    <a:pt x="0" y="175"/>
                    <a:pt x="0" y="175"/>
                    <a:pt x="0" y="175"/>
                  </a:cubicBezTo>
                  <a:cubicBezTo>
                    <a:pt x="13" y="182"/>
                    <a:pt x="26" y="190"/>
                    <a:pt x="39" y="199"/>
                  </a:cubicBezTo>
                  <a:lnTo>
                    <a:pt x="187" y="6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07" name="Google Shape;907;p19"/>
            <p:cNvSpPr/>
            <p:nvPr/>
          </p:nvSpPr>
          <p:spPr>
            <a:xfrm>
              <a:off x="2615039" y="1433263"/>
              <a:ext cx="125412" cy="90488"/>
            </a:xfrm>
            <a:custGeom>
              <a:avLst/>
              <a:gdLst/>
              <a:ahLst/>
              <a:cxnLst/>
              <a:rect l="l" t="t" r="r" b="b"/>
              <a:pathLst>
                <a:path w="193" h="139" extrusionOk="0">
                  <a:moveTo>
                    <a:pt x="35" y="139"/>
                  </a:moveTo>
                  <a:cubicBezTo>
                    <a:pt x="193" y="88"/>
                    <a:pt x="193" y="88"/>
                    <a:pt x="193" y="88"/>
                  </a:cubicBezTo>
                  <a:cubicBezTo>
                    <a:pt x="175" y="44"/>
                    <a:pt x="175" y="44"/>
                    <a:pt x="175" y="44"/>
                  </a:cubicBezTo>
                  <a:cubicBezTo>
                    <a:pt x="156" y="0"/>
                    <a:pt x="156" y="0"/>
                    <a:pt x="156" y="0"/>
                  </a:cubicBezTo>
                  <a:cubicBezTo>
                    <a:pt x="0" y="98"/>
                    <a:pt x="0" y="98"/>
                    <a:pt x="0" y="98"/>
                  </a:cubicBezTo>
                  <a:cubicBezTo>
                    <a:pt x="13" y="111"/>
                    <a:pt x="24" y="125"/>
                    <a:pt x="35" y="139"/>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08" name="Google Shape;908;p19"/>
            <p:cNvSpPr/>
            <p:nvPr/>
          </p:nvSpPr>
          <p:spPr>
            <a:xfrm>
              <a:off x="2475339" y="1307850"/>
              <a:ext cx="27000" cy="270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09" name="Google Shape;909;p19"/>
            <p:cNvSpPr/>
            <p:nvPr/>
          </p:nvSpPr>
          <p:spPr>
            <a:xfrm>
              <a:off x="2476926" y="1358650"/>
              <a:ext cx="22200" cy="207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10" name="Google Shape;910;p19"/>
            <p:cNvSpPr/>
            <p:nvPr/>
          </p:nvSpPr>
          <p:spPr>
            <a:xfrm>
              <a:off x="2478514" y="1406275"/>
              <a:ext cx="19200" cy="192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11" name="Google Shape;911;p19"/>
            <p:cNvSpPr/>
            <p:nvPr/>
          </p:nvSpPr>
          <p:spPr>
            <a:xfrm>
              <a:off x="2561064" y="1323725"/>
              <a:ext cx="26988" cy="26988"/>
            </a:xfrm>
            <a:custGeom>
              <a:avLst/>
              <a:gdLst/>
              <a:ahLst/>
              <a:cxnLst/>
              <a:rect l="l" t="t" r="r" b="b"/>
              <a:pathLst>
                <a:path w="42" h="42" extrusionOk="0">
                  <a:moveTo>
                    <a:pt x="38" y="27"/>
                  </a:moveTo>
                  <a:cubicBezTo>
                    <a:pt x="35" y="37"/>
                    <a:pt x="24" y="42"/>
                    <a:pt x="14" y="39"/>
                  </a:cubicBezTo>
                  <a:cubicBezTo>
                    <a:pt x="5" y="35"/>
                    <a:pt x="0" y="25"/>
                    <a:pt x="3" y="15"/>
                  </a:cubicBezTo>
                  <a:cubicBezTo>
                    <a:pt x="6" y="5"/>
                    <a:pt x="17" y="0"/>
                    <a:pt x="27" y="3"/>
                  </a:cubicBezTo>
                  <a:cubicBezTo>
                    <a:pt x="37" y="7"/>
                    <a:pt x="42" y="18"/>
                    <a:pt x="38"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12" name="Google Shape;912;p19"/>
            <p:cNvSpPr/>
            <p:nvPr/>
          </p:nvSpPr>
          <p:spPr>
            <a:xfrm>
              <a:off x="2546776" y="1366588"/>
              <a:ext cx="23812" cy="23812"/>
            </a:xfrm>
            <a:custGeom>
              <a:avLst/>
              <a:gdLst/>
              <a:ahLst/>
              <a:cxnLst/>
              <a:rect l="l" t="t" r="r" b="b"/>
              <a:pathLst>
                <a:path w="36" h="36" extrusionOk="0">
                  <a:moveTo>
                    <a:pt x="33" y="24"/>
                  </a:moveTo>
                  <a:cubicBezTo>
                    <a:pt x="30" y="32"/>
                    <a:pt x="21" y="36"/>
                    <a:pt x="13" y="33"/>
                  </a:cubicBezTo>
                  <a:cubicBezTo>
                    <a:pt x="4" y="30"/>
                    <a:pt x="0" y="21"/>
                    <a:pt x="3" y="13"/>
                  </a:cubicBezTo>
                  <a:cubicBezTo>
                    <a:pt x="6" y="5"/>
                    <a:pt x="15" y="0"/>
                    <a:pt x="23" y="3"/>
                  </a:cubicBezTo>
                  <a:cubicBezTo>
                    <a:pt x="32" y="6"/>
                    <a:pt x="36" y="15"/>
                    <a:pt x="3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13" name="Google Shape;913;p19"/>
            <p:cNvSpPr/>
            <p:nvPr/>
          </p:nvSpPr>
          <p:spPr>
            <a:xfrm>
              <a:off x="2534076" y="1411038"/>
              <a:ext cx="20637" cy="19050"/>
            </a:xfrm>
            <a:custGeom>
              <a:avLst/>
              <a:gdLst/>
              <a:ahLst/>
              <a:cxnLst/>
              <a:rect l="l" t="t" r="r" b="b"/>
              <a:pathLst>
                <a:path w="31" h="30" extrusionOk="0">
                  <a:moveTo>
                    <a:pt x="28" y="19"/>
                  </a:moveTo>
                  <a:cubicBezTo>
                    <a:pt x="26" y="26"/>
                    <a:pt x="18" y="30"/>
                    <a:pt x="11" y="27"/>
                  </a:cubicBezTo>
                  <a:cubicBezTo>
                    <a:pt x="4" y="25"/>
                    <a:pt x="0" y="17"/>
                    <a:pt x="3" y="10"/>
                  </a:cubicBezTo>
                  <a:cubicBezTo>
                    <a:pt x="5" y="3"/>
                    <a:pt x="13" y="0"/>
                    <a:pt x="20" y="2"/>
                  </a:cubicBezTo>
                  <a:cubicBezTo>
                    <a:pt x="27" y="5"/>
                    <a:pt x="31" y="12"/>
                    <a:pt x="28"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14" name="Google Shape;914;p19"/>
            <p:cNvSpPr/>
            <p:nvPr/>
          </p:nvSpPr>
          <p:spPr>
            <a:xfrm>
              <a:off x="2640439" y="1376113"/>
              <a:ext cx="26988" cy="25400"/>
            </a:xfrm>
            <a:custGeom>
              <a:avLst/>
              <a:gdLst/>
              <a:ahLst/>
              <a:cxnLst/>
              <a:rect l="l" t="t" r="r" b="b"/>
              <a:pathLst>
                <a:path w="40" h="40" extrusionOk="0">
                  <a:moveTo>
                    <a:pt x="33" y="32"/>
                  </a:moveTo>
                  <a:cubicBezTo>
                    <a:pt x="26" y="40"/>
                    <a:pt x="15" y="40"/>
                    <a:pt x="8" y="33"/>
                  </a:cubicBezTo>
                  <a:cubicBezTo>
                    <a:pt x="0" y="26"/>
                    <a:pt x="0" y="15"/>
                    <a:pt x="7" y="8"/>
                  </a:cubicBezTo>
                  <a:cubicBezTo>
                    <a:pt x="14" y="1"/>
                    <a:pt x="25" y="0"/>
                    <a:pt x="32" y="7"/>
                  </a:cubicBezTo>
                  <a:cubicBezTo>
                    <a:pt x="39" y="14"/>
                    <a:pt x="40" y="25"/>
                    <a:pt x="33"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15" name="Google Shape;915;p19"/>
            <p:cNvSpPr/>
            <p:nvPr/>
          </p:nvSpPr>
          <p:spPr>
            <a:xfrm>
              <a:off x="2615039" y="1407863"/>
              <a:ext cx="20637" cy="22225"/>
            </a:xfrm>
            <a:custGeom>
              <a:avLst/>
              <a:gdLst/>
              <a:ahLst/>
              <a:cxnLst/>
              <a:rect l="l" t="t" r="r" b="b"/>
              <a:pathLst>
                <a:path w="34" h="34" extrusionOk="0">
                  <a:moveTo>
                    <a:pt x="28" y="28"/>
                  </a:moveTo>
                  <a:cubicBezTo>
                    <a:pt x="22" y="34"/>
                    <a:pt x="13" y="34"/>
                    <a:pt x="7" y="29"/>
                  </a:cubicBezTo>
                  <a:cubicBezTo>
                    <a:pt x="0" y="23"/>
                    <a:pt x="0" y="13"/>
                    <a:pt x="6" y="7"/>
                  </a:cubicBezTo>
                  <a:cubicBezTo>
                    <a:pt x="12" y="1"/>
                    <a:pt x="21" y="0"/>
                    <a:pt x="27" y="6"/>
                  </a:cubicBezTo>
                  <a:cubicBezTo>
                    <a:pt x="34" y="12"/>
                    <a:pt x="34" y="22"/>
                    <a:pt x="28"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16" name="Google Shape;916;p19"/>
            <p:cNvSpPr/>
            <p:nvPr/>
          </p:nvSpPr>
          <p:spPr>
            <a:xfrm>
              <a:off x="2588051" y="1441200"/>
              <a:ext cx="17462" cy="17462"/>
            </a:xfrm>
            <a:custGeom>
              <a:avLst/>
              <a:gdLst/>
              <a:ahLst/>
              <a:cxnLst/>
              <a:rect l="l" t="t" r="r" b="b"/>
              <a:pathLst>
                <a:path w="28" h="29" extrusionOk="0">
                  <a:moveTo>
                    <a:pt x="24" y="24"/>
                  </a:moveTo>
                  <a:cubicBezTo>
                    <a:pt x="19" y="29"/>
                    <a:pt x="10" y="29"/>
                    <a:pt x="5" y="24"/>
                  </a:cubicBezTo>
                  <a:cubicBezTo>
                    <a:pt x="0" y="19"/>
                    <a:pt x="0" y="11"/>
                    <a:pt x="4" y="6"/>
                  </a:cubicBezTo>
                  <a:cubicBezTo>
                    <a:pt x="9" y="1"/>
                    <a:pt x="18" y="0"/>
                    <a:pt x="23" y="5"/>
                  </a:cubicBezTo>
                  <a:cubicBezTo>
                    <a:pt x="28" y="10"/>
                    <a:pt x="28" y="18"/>
                    <a:pt x="24"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17" name="Google Shape;917;p19"/>
            <p:cNvSpPr/>
            <p:nvPr/>
          </p:nvSpPr>
          <p:spPr>
            <a:xfrm>
              <a:off x="2699176" y="1461838"/>
              <a:ext cx="22225" cy="22225"/>
            </a:xfrm>
            <a:custGeom>
              <a:avLst/>
              <a:gdLst/>
              <a:ahLst/>
              <a:cxnLst/>
              <a:rect l="l" t="t" r="r" b="b"/>
              <a:pathLst>
                <a:path w="34" h="34" extrusionOk="0">
                  <a:moveTo>
                    <a:pt x="23" y="31"/>
                  </a:moveTo>
                  <a:cubicBezTo>
                    <a:pt x="15" y="34"/>
                    <a:pt x="6" y="31"/>
                    <a:pt x="3" y="23"/>
                  </a:cubicBezTo>
                  <a:cubicBezTo>
                    <a:pt x="0" y="15"/>
                    <a:pt x="3" y="7"/>
                    <a:pt x="11" y="3"/>
                  </a:cubicBezTo>
                  <a:cubicBezTo>
                    <a:pt x="19" y="0"/>
                    <a:pt x="28" y="3"/>
                    <a:pt x="31" y="11"/>
                  </a:cubicBezTo>
                  <a:cubicBezTo>
                    <a:pt x="34" y="19"/>
                    <a:pt x="31" y="28"/>
                    <a:pt x="23"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18" name="Google Shape;918;p19"/>
            <p:cNvSpPr/>
            <p:nvPr/>
          </p:nvSpPr>
          <p:spPr>
            <a:xfrm>
              <a:off x="2669014" y="1476125"/>
              <a:ext cx="19050" cy="20638"/>
            </a:xfrm>
            <a:custGeom>
              <a:avLst/>
              <a:gdLst/>
              <a:ahLst/>
              <a:cxnLst/>
              <a:rect l="l" t="t" r="r" b="b"/>
              <a:pathLst>
                <a:path w="30" h="30" extrusionOk="0">
                  <a:moveTo>
                    <a:pt x="20" y="27"/>
                  </a:moveTo>
                  <a:cubicBezTo>
                    <a:pt x="13" y="30"/>
                    <a:pt x="6" y="27"/>
                    <a:pt x="3" y="20"/>
                  </a:cubicBezTo>
                  <a:cubicBezTo>
                    <a:pt x="0" y="13"/>
                    <a:pt x="3" y="6"/>
                    <a:pt x="10" y="3"/>
                  </a:cubicBezTo>
                  <a:cubicBezTo>
                    <a:pt x="16" y="0"/>
                    <a:pt x="24" y="3"/>
                    <a:pt x="27" y="10"/>
                  </a:cubicBezTo>
                  <a:cubicBezTo>
                    <a:pt x="30" y="16"/>
                    <a:pt x="27" y="24"/>
                    <a:pt x="2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19" name="Google Shape;919;p19"/>
            <p:cNvSpPr/>
            <p:nvPr/>
          </p:nvSpPr>
          <p:spPr>
            <a:xfrm>
              <a:off x="2637264" y="1492000"/>
              <a:ext cx="15875" cy="17463"/>
            </a:xfrm>
            <a:custGeom>
              <a:avLst/>
              <a:gdLst/>
              <a:ahLst/>
              <a:cxnLst/>
              <a:rect l="l" t="t" r="r" b="b"/>
              <a:pathLst>
                <a:path w="25" h="25" extrusionOk="0">
                  <a:moveTo>
                    <a:pt x="17" y="23"/>
                  </a:moveTo>
                  <a:cubicBezTo>
                    <a:pt x="12" y="25"/>
                    <a:pt x="5" y="23"/>
                    <a:pt x="3" y="17"/>
                  </a:cubicBezTo>
                  <a:cubicBezTo>
                    <a:pt x="0" y="11"/>
                    <a:pt x="3" y="5"/>
                    <a:pt x="8" y="3"/>
                  </a:cubicBezTo>
                  <a:cubicBezTo>
                    <a:pt x="14" y="0"/>
                    <a:pt x="20" y="3"/>
                    <a:pt x="23" y="8"/>
                  </a:cubicBezTo>
                  <a:cubicBezTo>
                    <a:pt x="25" y="14"/>
                    <a:pt x="23" y="20"/>
                    <a:pt x="17"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20" name="Google Shape;920;p19"/>
            <p:cNvSpPr/>
            <p:nvPr/>
          </p:nvSpPr>
          <p:spPr>
            <a:xfrm>
              <a:off x="2388026" y="1323725"/>
              <a:ext cx="28575" cy="26988"/>
            </a:xfrm>
            <a:custGeom>
              <a:avLst/>
              <a:gdLst/>
              <a:ahLst/>
              <a:cxnLst/>
              <a:rect l="l" t="t" r="r" b="b"/>
              <a:pathLst>
                <a:path w="42" h="42" extrusionOk="0">
                  <a:moveTo>
                    <a:pt x="4" y="27"/>
                  </a:moveTo>
                  <a:cubicBezTo>
                    <a:pt x="7" y="37"/>
                    <a:pt x="18" y="42"/>
                    <a:pt x="27" y="39"/>
                  </a:cubicBezTo>
                  <a:cubicBezTo>
                    <a:pt x="37" y="35"/>
                    <a:pt x="42" y="25"/>
                    <a:pt x="39" y="15"/>
                  </a:cubicBezTo>
                  <a:cubicBezTo>
                    <a:pt x="35" y="5"/>
                    <a:pt x="25" y="0"/>
                    <a:pt x="15" y="3"/>
                  </a:cubicBezTo>
                  <a:cubicBezTo>
                    <a:pt x="5" y="7"/>
                    <a:pt x="0" y="18"/>
                    <a:pt x="4"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21" name="Google Shape;921;p19"/>
            <p:cNvSpPr/>
            <p:nvPr/>
          </p:nvSpPr>
          <p:spPr>
            <a:xfrm>
              <a:off x="2405489" y="1366588"/>
              <a:ext cx="23812" cy="23812"/>
            </a:xfrm>
            <a:custGeom>
              <a:avLst/>
              <a:gdLst/>
              <a:ahLst/>
              <a:cxnLst/>
              <a:rect l="l" t="t" r="r" b="b"/>
              <a:pathLst>
                <a:path w="36" h="36" extrusionOk="0">
                  <a:moveTo>
                    <a:pt x="3" y="24"/>
                  </a:moveTo>
                  <a:cubicBezTo>
                    <a:pt x="6" y="32"/>
                    <a:pt x="15" y="36"/>
                    <a:pt x="23" y="33"/>
                  </a:cubicBezTo>
                  <a:cubicBezTo>
                    <a:pt x="31" y="30"/>
                    <a:pt x="36" y="21"/>
                    <a:pt x="33" y="13"/>
                  </a:cubicBezTo>
                  <a:cubicBezTo>
                    <a:pt x="30" y="5"/>
                    <a:pt x="21" y="0"/>
                    <a:pt x="12" y="3"/>
                  </a:cubicBezTo>
                  <a:cubicBezTo>
                    <a:pt x="4" y="6"/>
                    <a:pt x="0" y="15"/>
                    <a:pt x="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22" name="Google Shape;922;p19"/>
            <p:cNvSpPr/>
            <p:nvPr/>
          </p:nvSpPr>
          <p:spPr>
            <a:xfrm>
              <a:off x="2421364" y="1411038"/>
              <a:ext cx="20637" cy="19050"/>
            </a:xfrm>
            <a:custGeom>
              <a:avLst/>
              <a:gdLst/>
              <a:ahLst/>
              <a:cxnLst/>
              <a:rect l="l" t="t" r="r" b="b"/>
              <a:pathLst>
                <a:path w="31" h="30" extrusionOk="0">
                  <a:moveTo>
                    <a:pt x="3" y="19"/>
                  </a:moveTo>
                  <a:cubicBezTo>
                    <a:pt x="5" y="26"/>
                    <a:pt x="13" y="30"/>
                    <a:pt x="20" y="27"/>
                  </a:cubicBezTo>
                  <a:cubicBezTo>
                    <a:pt x="27" y="25"/>
                    <a:pt x="31" y="17"/>
                    <a:pt x="28" y="10"/>
                  </a:cubicBezTo>
                  <a:cubicBezTo>
                    <a:pt x="26" y="3"/>
                    <a:pt x="18" y="0"/>
                    <a:pt x="11" y="2"/>
                  </a:cubicBezTo>
                  <a:cubicBezTo>
                    <a:pt x="4" y="5"/>
                    <a:pt x="0" y="12"/>
                    <a:pt x="3"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23" name="Google Shape;923;p19"/>
            <p:cNvSpPr/>
            <p:nvPr/>
          </p:nvSpPr>
          <p:spPr>
            <a:xfrm>
              <a:off x="2308651" y="1376113"/>
              <a:ext cx="26988" cy="25400"/>
            </a:xfrm>
            <a:custGeom>
              <a:avLst/>
              <a:gdLst/>
              <a:ahLst/>
              <a:cxnLst/>
              <a:rect l="l" t="t" r="r" b="b"/>
              <a:pathLst>
                <a:path w="40" h="40" extrusionOk="0">
                  <a:moveTo>
                    <a:pt x="7" y="32"/>
                  </a:moveTo>
                  <a:cubicBezTo>
                    <a:pt x="13" y="40"/>
                    <a:pt x="25" y="40"/>
                    <a:pt x="32" y="33"/>
                  </a:cubicBezTo>
                  <a:cubicBezTo>
                    <a:pt x="39" y="26"/>
                    <a:pt x="40" y="15"/>
                    <a:pt x="33" y="8"/>
                  </a:cubicBezTo>
                  <a:cubicBezTo>
                    <a:pt x="26" y="1"/>
                    <a:pt x="15" y="0"/>
                    <a:pt x="8" y="7"/>
                  </a:cubicBezTo>
                  <a:cubicBezTo>
                    <a:pt x="0" y="14"/>
                    <a:pt x="0" y="25"/>
                    <a:pt x="7"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24" name="Google Shape;924;p19"/>
            <p:cNvSpPr/>
            <p:nvPr/>
          </p:nvSpPr>
          <p:spPr>
            <a:xfrm>
              <a:off x="2340401" y="1407863"/>
              <a:ext cx="22225" cy="22225"/>
            </a:xfrm>
            <a:custGeom>
              <a:avLst/>
              <a:gdLst/>
              <a:ahLst/>
              <a:cxnLst/>
              <a:rect l="l" t="t" r="r" b="b"/>
              <a:pathLst>
                <a:path w="34" h="34" extrusionOk="0">
                  <a:moveTo>
                    <a:pt x="6" y="28"/>
                  </a:moveTo>
                  <a:cubicBezTo>
                    <a:pt x="11" y="34"/>
                    <a:pt x="21" y="34"/>
                    <a:pt x="27" y="29"/>
                  </a:cubicBezTo>
                  <a:cubicBezTo>
                    <a:pt x="33" y="23"/>
                    <a:pt x="34" y="13"/>
                    <a:pt x="28" y="7"/>
                  </a:cubicBezTo>
                  <a:cubicBezTo>
                    <a:pt x="22" y="1"/>
                    <a:pt x="13" y="0"/>
                    <a:pt x="6" y="6"/>
                  </a:cubicBezTo>
                  <a:cubicBezTo>
                    <a:pt x="0" y="12"/>
                    <a:pt x="0" y="22"/>
                    <a:pt x="6"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25" name="Google Shape;925;p19"/>
            <p:cNvSpPr/>
            <p:nvPr/>
          </p:nvSpPr>
          <p:spPr>
            <a:xfrm>
              <a:off x="2370564" y="1441200"/>
              <a:ext cx="17462" cy="17462"/>
            </a:xfrm>
            <a:custGeom>
              <a:avLst/>
              <a:gdLst/>
              <a:ahLst/>
              <a:cxnLst/>
              <a:rect l="l" t="t" r="r" b="b"/>
              <a:pathLst>
                <a:path w="29" h="29" extrusionOk="0">
                  <a:moveTo>
                    <a:pt x="5" y="24"/>
                  </a:moveTo>
                  <a:cubicBezTo>
                    <a:pt x="10" y="29"/>
                    <a:pt x="18" y="29"/>
                    <a:pt x="24" y="24"/>
                  </a:cubicBezTo>
                  <a:cubicBezTo>
                    <a:pt x="29" y="19"/>
                    <a:pt x="29" y="11"/>
                    <a:pt x="24" y="6"/>
                  </a:cubicBezTo>
                  <a:cubicBezTo>
                    <a:pt x="19" y="1"/>
                    <a:pt x="11" y="0"/>
                    <a:pt x="6" y="5"/>
                  </a:cubicBezTo>
                  <a:cubicBezTo>
                    <a:pt x="1" y="10"/>
                    <a:pt x="0" y="18"/>
                    <a:pt x="5"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26" name="Google Shape;926;p19"/>
            <p:cNvSpPr/>
            <p:nvPr/>
          </p:nvSpPr>
          <p:spPr>
            <a:xfrm>
              <a:off x="2254676" y="1461838"/>
              <a:ext cx="22225" cy="22225"/>
            </a:xfrm>
            <a:custGeom>
              <a:avLst/>
              <a:gdLst/>
              <a:ahLst/>
              <a:cxnLst/>
              <a:rect l="l" t="t" r="r" b="b"/>
              <a:pathLst>
                <a:path w="34" h="34" extrusionOk="0">
                  <a:moveTo>
                    <a:pt x="11" y="31"/>
                  </a:moveTo>
                  <a:cubicBezTo>
                    <a:pt x="18" y="34"/>
                    <a:pt x="27" y="31"/>
                    <a:pt x="31" y="23"/>
                  </a:cubicBezTo>
                  <a:cubicBezTo>
                    <a:pt x="34" y="15"/>
                    <a:pt x="31" y="7"/>
                    <a:pt x="23" y="3"/>
                  </a:cubicBezTo>
                  <a:cubicBezTo>
                    <a:pt x="15" y="0"/>
                    <a:pt x="6" y="3"/>
                    <a:pt x="3" y="11"/>
                  </a:cubicBezTo>
                  <a:cubicBezTo>
                    <a:pt x="0" y="19"/>
                    <a:pt x="3" y="28"/>
                    <a:pt x="1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27" name="Google Shape;927;p19"/>
            <p:cNvSpPr/>
            <p:nvPr/>
          </p:nvSpPr>
          <p:spPr>
            <a:xfrm>
              <a:off x="2288014" y="1476125"/>
              <a:ext cx="20638" cy="20638"/>
            </a:xfrm>
            <a:custGeom>
              <a:avLst/>
              <a:gdLst/>
              <a:ahLst/>
              <a:cxnLst/>
              <a:rect l="l" t="t" r="r" b="b"/>
              <a:pathLst>
                <a:path w="30" h="30" extrusionOk="0">
                  <a:moveTo>
                    <a:pt x="10" y="27"/>
                  </a:moveTo>
                  <a:cubicBezTo>
                    <a:pt x="16" y="30"/>
                    <a:pt x="24" y="27"/>
                    <a:pt x="27" y="20"/>
                  </a:cubicBezTo>
                  <a:cubicBezTo>
                    <a:pt x="30" y="13"/>
                    <a:pt x="27" y="6"/>
                    <a:pt x="20" y="3"/>
                  </a:cubicBezTo>
                  <a:cubicBezTo>
                    <a:pt x="14" y="0"/>
                    <a:pt x="6" y="3"/>
                    <a:pt x="3" y="10"/>
                  </a:cubicBezTo>
                  <a:cubicBezTo>
                    <a:pt x="0" y="16"/>
                    <a:pt x="3" y="24"/>
                    <a:pt x="1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28" name="Google Shape;928;p19"/>
            <p:cNvSpPr/>
            <p:nvPr/>
          </p:nvSpPr>
          <p:spPr>
            <a:xfrm>
              <a:off x="2322939" y="1492000"/>
              <a:ext cx="15875" cy="17463"/>
            </a:xfrm>
            <a:custGeom>
              <a:avLst/>
              <a:gdLst/>
              <a:ahLst/>
              <a:cxnLst/>
              <a:rect l="l" t="t" r="r" b="b"/>
              <a:pathLst>
                <a:path w="25" h="25" extrusionOk="0">
                  <a:moveTo>
                    <a:pt x="8" y="23"/>
                  </a:moveTo>
                  <a:cubicBezTo>
                    <a:pt x="13" y="25"/>
                    <a:pt x="20" y="23"/>
                    <a:pt x="22" y="17"/>
                  </a:cubicBezTo>
                  <a:cubicBezTo>
                    <a:pt x="25" y="11"/>
                    <a:pt x="22" y="5"/>
                    <a:pt x="16" y="3"/>
                  </a:cubicBezTo>
                  <a:cubicBezTo>
                    <a:pt x="11" y="0"/>
                    <a:pt x="4" y="3"/>
                    <a:pt x="2" y="8"/>
                  </a:cubicBezTo>
                  <a:cubicBezTo>
                    <a:pt x="0" y="14"/>
                    <a:pt x="2" y="20"/>
                    <a:pt x="8"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929" name="Google Shape;929;p19"/>
          <p:cNvSpPr txBox="1">
            <a:spLocks noGrp="1"/>
          </p:cNvSpPr>
          <p:nvPr>
            <p:ph type="title"/>
          </p:nvPr>
        </p:nvSpPr>
        <p:spPr>
          <a:xfrm>
            <a:off x="720000" y="1391075"/>
            <a:ext cx="3852000" cy="1527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930" name="Google Shape;930;p19"/>
          <p:cNvSpPr txBox="1">
            <a:spLocks noGrp="1"/>
          </p:cNvSpPr>
          <p:nvPr>
            <p:ph type="subTitle" idx="1"/>
          </p:nvPr>
        </p:nvSpPr>
        <p:spPr>
          <a:xfrm>
            <a:off x="720000" y="2918725"/>
            <a:ext cx="3852000" cy="80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931" name="Google Shape;931;p19"/>
          <p:cNvSpPr>
            <a:spLocks noGrp="1"/>
          </p:cNvSpPr>
          <p:nvPr>
            <p:ph type="pic" idx="2"/>
          </p:nvPr>
        </p:nvSpPr>
        <p:spPr>
          <a:xfrm>
            <a:off x="4661200" y="690300"/>
            <a:ext cx="3675300" cy="3762900"/>
          </a:xfrm>
          <a:prstGeom prst="ellipse">
            <a:avLst/>
          </a:prstGeom>
          <a:noFill/>
          <a:ln w="19050" cap="flat" cmpd="sng">
            <a:solidFill>
              <a:schemeClr val="accent2"/>
            </a:solidFill>
            <a:prstDash val="solid"/>
            <a:round/>
            <a:headEnd type="none" w="sm" len="sm"/>
            <a:tailEnd type="none" w="sm" len="sm"/>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932"/>
        <p:cNvGrpSpPr/>
        <p:nvPr/>
      </p:nvGrpSpPr>
      <p:grpSpPr>
        <a:xfrm>
          <a:off x="0" y="0"/>
          <a:ext cx="0" cy="0"/>
          <a:chOff x="0" y="0"/>
          <a:chExt cx="0" cy="0"/>
        </a:xfrm>
      </p:grpSpPr>
      <p:pic>
        <p:nvPicPr>
          <p:cNvPr id="933" name="Google Shape;933;p20"/>
          <p:cNvPicPr preferRelativeResize="0"/>
          <p:nvPr/>
        </p:nvPicPr>
        <p:blipFill>
          <a:blip r:embed="rId2">
            <a:alphaModFix amt="12000"/>
          </a:blip>
          <a:stretch>
            <a:fillRect/>
          </a:stretch>
        </p:blipFill>
        <p:spPr>
          <a:xfrm>
            <a:off x="0" y="12441"/>
            <a:ext cx="9144000" cy="5143460"/>
          </a:xfrm>
          <a:prstGeom prst="rect">
            <a:avLst/>
          </a:prstGeom>
          <a:noFill/>
          <a:ln>
            <a:noFill/>
          </a:ln>
        </p:spPr>
      </p:pic>
      <p:grpSp>
        <p:nvGrpSpPr>
          <p:cNvPr id="934" name="Google Shape;934;p20"/>
          <p:cNvGrpSpPr/>
          <p:nvPr/>
        </p:nvGrpSpPr>
        <p:grpSpPr>
          <a:xfrm flipH="1">
            <a:off x="-408337" y="1139501"/>
            <a:ext cx="1031256" cy="1504764"/>
            <a:chOff x="2712001" y="2082563"/>
            <a:chExt cx="252412" cy="368300"/>
          </a:xfrm>
        </p:grpSpPr>
        <p:sp>
          <p:nvSpPr>
            <p:cNvPr id="935" name="Google Shape;935;p20"/>
            <p:cNvSpPr/>
            <p:nvPr/>
          </p:nvSpPr>
          <p:spPr>
            <a:xfrm>
              <a:off x="2832651" y="2349263"/>
              <a:ext cx="9600" cy="237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36" name="Google Shape;936;p20"/>
            <p:cNvSpPr/>
            <p:nvPr/>
          </p:nvSpPr>
          <p:spPr>
            <a:xfrm>
              <a:off x="2813601" y="2373076"/>
              <a:ext cx="28575" cy="68263"/>
            </a:xfrm>
            <a:custGeom>
              <a:avLst/>
              <a:gdLst/>
              <a:ahLst/>
              <a:cxnLst/>
              <a:rect l="l" t="t" r="r" b="b"/>
              <a:pathLst>
                <a:path w="18" h="43" extrusionOk="0">
                  <a:moveTo>
                    <a:pt x="11" y="43"/>
                  </a:moveTo>
                  <a:lnTo>
                    <a:pt x="0" y="40"/>
                  </a:lnTo>
                  <a:lnTo>
                    <a:pt x="11" y="1"/>
                  </a:lnTo>
                  <a:lnTo>
                    <a:pt x="18" y="0"/>
                  </a:lnTo>
                  <a:lnTo>
                    <a:pt x="11"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37" name="Google Shape;937;p20"/>
            <p:cNvSpPr/>
            <p:nvPr/>
          </p:nvSpPr>
          <p:spPr>
            <a:xfrm>
              <a:off x="2835826" y="2373076"/>
              <a:ext cx="22225" cy="68263"/>
            </a:xfrm>
            <a:custGeom>
              <a:avLst/>
              <a:gdLst/>
              <a:ahLst/>
              <a:cxnLst/>
              <a:rect l="l" t="t" r="r" b="b"/>
              <a:pathLst>
                <a:path w="14" h="43" extrusionOk="0">
                  <a:moveTo>
                    <a:pt x="7" y="43"/>
                  </a:moveTo>
                  <a:lnTo>
                    <a:pt x="14" y="40"/>
                  </a:lnTo>
                  <a:lnTo>
                    <a:pt x="5" y="0"/>
                  </a:lnTo>
                  <a:lnTo>
                    <a:pt x="0" y="1"/>
                  </a:lnTo>
                  <a:lnTo>
                    <a:pt x="7"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38" name="Google Shape;938;p20"/>
            <p:cNvSpPr/>
            <p:nvPr/>
          </p:nvSpPr>
          <p:spPr>
            <a:xfrm>
              <a:off x="2827888" y="2373076"/>
              <a:ext cx="15875" cy="77788"/>
            </a:xfrm>
            <a:custGeom>
              <a:avLst/>
              <a:gdLst/>
              <a:ahLst/>
              <a:cxnLst/>
              <a:rect l="l" t="t" r="r" b="b"/>
              <a:pathLst>
                <a:path w="10" h="49" extrusionOk="0">
                  <a:moveTo>
                    <a:pt x="0" y="49"/>
                  </a:moveTo>
                  <a:lnTo>
                    <a:pt x="10" y="49"/>
                  </a:lnTo>
                  <a:lnTo>
                    <a:pt x="8" y="0"/>
                  </a:lnTo>
                  <a:lnTo>
                    <a:pt x="5" y="0"/>
                  </a:lnTo>
                  <a:lnTo>
                    <a:pt x="0" y="49"/>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39" name="Google Shape;939;p20"/>
            <p:cNvSpPr/>
            <p:nvPr/>
          </p:nvSpPr>
          <p:spPr>
            <a:xfrm>
              <a:off x="2831063" y="2082563"/>
              <a:ext cx="12600" cy="318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40" name="Google Shape;940;p20"/>
            <p:cNvSpPr/>
            <p:nvPr/>
          </p:nvSpPr>
          <p:spPr>
            <a:xfrm>
              <a:off x="2829476" y="2363551"/>
              <a:ext cx="17400" cy="192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41" name="Google Shape;941;p20"/>
            <p:cNvSpPr/>
            <p:nvPr/>
          </p:nvSpPr>
          <p:spPr>
            <a:xfrm>
              <a:off x="2712001" y="2123838"/>
              <a:ext cx="252412" cy="212725"/>
            </a:xfrm>
            <a:custGeom>
              <a:avLst/>
              <a:gdLst/>
              <a:ahLst/>
              <a:cxnLst/>
              <a:rect l="l" t="t" r="r" b="b"/>
              <a:pathLst>
                <a:path w="388" h="327" extrusionOk="0">
                  <a:moveTo>
                    <a:pt x="260" y="0"/>
                  </a:moveTo>
                  <a:cubicBezTo>
                    <a:pt x="194" y="0"/>
                    <a:pt x="194" y="0"/>
                    <a:pt x="194" y="0"/>
                  </a:cubicBezTo>
                  <a:cubicBezTo>
                    <a:pt x="129" y="0"/>
                    <a:pt x="129" y="0"/>
                    <a:pt x="129" y="0"/>
                  </a:cubicBezTo>
                  <a:cubicBezTo>
                    <a:pt x="129" y="0"/>
                    <a:pt x="0" y="19"/>
                    <a:pt x="35" y="127"/>
                  </a:cubicBezTo>
                  <a:cubicBezTo>
                    <a:pt x="70" y="236"/>
                    <a:pt x="137" y="327"/>
                    <a:pt x="137" y="327"/>
                  </a:cubicBezTo>
                  <a:cubicBezTo>
                    <a:pt x="194" y="327"/>
                    <a:pt x="194" y="327"/>
                    <a:pt x="194" y="327"/>
                  </a:cubicBezTo>
                  <a:cubicBezTo>
                    <a:pt x="252" y="327"/>
                    <a:pt x="252" y="327"/>
                    <a:pt x="252" y="327"/>
                  </a:cubicBezTo>
                  <a:cubicBezTo>
                    <a:pt x="252" y="327"/>
                    <a:pt x="318" y="236"/>
                    <a:pt x="353" y="127"/>
                  </a:cubicBezTo>
                  <a:cubicBezTo>
                    <a:pt x="388" y="19"/>
                    <a:pt x="260" y="0"/>
                    <a:pt x="260" y="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42" name="Google Shape;942;p20"/>
            <p:cNvSpPr/>
            <p:nvPr/>
          </p:nvSpPr>
          <p:spPr>
            <a:xfrm>
              <a:off x="2861226" y="2123838"/>
              <a:ext cx="84138" cy="212725"/>
            </a:xfrm>
            <a:custGeom>
              <a:avLst/>
              <a:gdLst/>
              <a:ahLst/>
              <a:cxnLst/>
              <a:rect l="l" t="t" r="r" b="b"/>
              <a:pathLst>
                <a:path w="130" h="327" extrusionOk="0">
                  <a:moveTo>
                    <a:pt x="21" y="0"/>
                  </a:moveTo>
                  <a:cubicBezTo>
                    <a:pt x="5" y="0"/>
                    <a:pt x="5" y="0"/>
                    <a:pt x="5" y="0"/>
                  </a:cubicBezTo>
                  <a:cubicBezTo>
                    <a:pt x="5" y="0"/>
                    <a:pt x="82" y="19"/>
                    <a:pt x="61" y="127"/>
                  </a:cubicBezTo>
                  <a:cubicBezTo>
                    <a:pt x="40" y="236"/>
                    <a:pt x="0" y="327"/>
                    <a:pt x="0" y="327"/>
                  </a:cubicBezTo>
                  <a:cubicBezTo>
                    <a:pt x="14" y="327"/>
                    <a:pt x="14" y="327"/>
                    <a:pt x="14" y="327"/>
                  </a:cubicBezTo>
                  <a:cubicBezTo>
                    <a:pt x="14" y="327"/>
                    <a:pt x="71" y="236"/>
                    <a:pt x="100" y="127"/>
                  </a:cubicBezTo>
                  <a:cubicBezTo>
                    <a:pt x="130" y="19"/>
                    <a:pt x="21" y="0"/>
                    <a:pt x="21"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43" name="Google Shape;943;p20"/>
            <p:cNvSpPr/>
            <p:nvPr/>
          </p:nvSpPr>
          <p:spPr>
            <a:xfrm>
              <a:off x="2731050" y="2123838"/>
              <a:ext cx="84137" cy="212725"/>
            </a:xfrm>
            <a:custGeom>
              <a:avLst/>
              <a:gdLst/>
              <a:ahLst/>
              <a:cxnLst/>
              <a:rect l="l" t="t" r="r" b="b"/>
              <a:pathLst>
                <a:path w="131" h="327" extrusionOk="0">
                  <a:moveTo>
                    <a:pt x="126" y="0"/>
                  </a:moveTo>
                  <a:cubicBezTo>
                    <a:pt x="109" y="0"/>
                    <a:pt x="109" y="0"/>
                    <a:pt x="109" y="0"/>
                  </a:cubicBezTo>
                  <a:cubicBezTo>
                    <a:pt x="109" y="0"/>
                    <a:pt x="0" y="19"/>
                    <a:pt x="30" y="127"/>
                  </a:cubicBezTo>
                  <a:cubicBezTo>
                    <a:pt x="60" y="236"/>
                    <a:pt x="116" y="327"/>
                    <a:pt x="116" y="327"/>
                  </a:cubicBezTo>
                  <a:cubicBezTo>
                    <a:pt x="131" y="327"/>
                    <a:pt x="131" y="327"/>
                    <a:pt x="131" y="327"/>
                  </a:cubicBezTo>
                  <a:cubicBezTo>
                    <a:pt x="131" y="327"/>
                    <a:pt x="91" y="236"/>
                    <a:pt x="70" y="127"/>
                  </a:cubicBezTo>
                  <a:cubicBezTo>
                    <a:pt x="49" y="19"/>
                    <a:pt x="126" y="0"/>
                    <a:pt x="126"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44" name="Google Shape;944;p20"/>
            <p:cNvSpPr/>
            <p:nvPr/>
          </p:nvSpPr>
          <p:spPr>
            <a:xfrm>
              <a:off x="2846938" y="2123838"/>
              <a:ext cx="50800" cy="212725"/>
            </a:xfrm>
            <a:custGeom>
              <a:avLst/>
              <a:gdLst/>
              <a:ahLst/>
              <a:cxnLst/>
              <a:rect l="l" t="t" r="r" b="b"/>
              <a:pathLst>
                <a:path w="79" h="327" extrusionOk="0">
                  <a:moveTo>
                    <a:pt x="18" y="0"/>
                  </a:moveTo>
                  <a:cubicBezTo>
                    <a:pt x="2" y="0"/>
                    <a:pt x="2" y="0"/>
                    <a:pt x="2" y="0"/>
                  </a:cubicBezTo>
                  <a:cubicBezTo>
                    <a:pt x="2" y="0"/>
                    <a:pt x="30" y="19"/>
                    <a:pt x="23" y="127"/>
                  </a:cubicBezTo>
                  <a:cubicBezTo>
                    <a:pt x="15" y="236"/>
                    <a:pt x="0" y="327"/>
                    <a:pt x="0" y="327"/>
                  </a:cubicBezTo>
                  <a:cubicBezTo>
                    <a:pt x="14" y="327"/>
                    <a:pt x="14" y="327"/>
                    <a:pt x="14" y="327"/>
                  </a:cubicBezTo>
                  <a:cubicBezTo>
                    <a:pt x="14" y="327"/>
                    <a:pt x="46" y="236"/>
                    <a:pt x="62" y="127"/>
                  </a:cubicBezTo>
                  <a:cubicBezTo>
                    <a:pt x="79" y="19"/>
                    <a:pt x="18" y="0"/>
                    <a:pt x="18"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45" name="Google Shape;945;p20"/>
            <p:cNvSpPr/>
            <p:nvPr/>
          </p:nvSpPr>
          <p:spPr>
            <a:xfrm>
              <a:off x="2778676" y="2123838"/>
              <a:ext cx="50800" cy="212725"/>
            </a:xfrm>
            <a:custGeom>
              <a:avLst/>
              <a:gdLst/>
              <a:ahLst/>
              <a:cxnLst/>
              <a:rect l="l" t="t" r="r" b="b"/>
              <a:pathLst>
                <a:path w="78" h="327" extrusionOk="0">
                  <a:moveTo>
                    <a:pt x="77" y="0"/>
                  </a:moveTo>
                  <a:cubicBezTo>
                    <a:pt x="60" y="0"/>
                    <a:pt x="60" y="0"/>
                    <a:pt x="60" y="0"/>
                  </a:cubicBezTo>
                  <a:cubicBezTo>
                    <a:pt x="60" y="0"/>
                    <a:pt x="0" y="19"/>
                    <a:pt x="16" y="127"/>
                  </a:cubicBezTo>
                  <a:cubicBezTo>
                    <a:pt x="33" y="236"/>
                    <a:pt x="64" y="327"/>
                    <a:pt x="64" y="327"/>
                  </a:cubicBezTo>
                  <a:cubicBezTo>
                    <a:pt x="78" y="327"/>
                    <a:pt x="78" y="327"/>
                    <a:pt x="78" y="327"/>
                  </a:cubicBezTo>
                  <a:cubicBezTo>
                    <a:pt x="78" y="327"/>
                    <a:pt x="64" y="236"/>
                    <a:pt x="56" y="127"/>
                  </a:cubicBezTo>
                  <a:cubicBezTo>
                    <a:pt x="48" y="19"/>
                    <a:pt x="77" y="0"/>
                    <a:pt x="77"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46" name="Google Shape;946;p20"/>
            <p:cNvSpPr/>
            <p:nvPr/>
          </p:nvSpPr>
          <p:spPr>
            <a:xfrm>
              <a:off x="2823126" y="2123838"/>
              <a:ext cx="28575" cy="212725"/>
            </a:xfrm>
            <a:custGeom>
              <a:avLst/>
              <a:gdLst/>
              <a:ahLst/>
              <a:cxnLst/>
              <a:rect l="l" t="t" r="r" b="b"/>
              <a:pathLst>
                <a:path w="44" h="327" extrusionOk="0">
                  <a:moveTo>
                    <a:pt x="30" y="0"/>
                  </a:moveTo>
                  <a:cubicBezTo>
                    <a:pt x="22" y="0"/>
                    <a:pt x="22" y="0"/>
                    <a:pt x="22" y="0"/>
                  </a:cubicBezTo>
                  <a:cubicBezTo>
                    <a:pt x="15" y="0"/>
                    <a:pt x="15" y="0"/>
                    <a:pt x="15" y="0"/>
                  </a:cubicBezTo>
                  <a:cubicBezTo>
                    <a:pt x="15" y="0"/>
                    <a:pt x="0" y="19"/>
                    <a:pt x="4" y="127"/>
                  </a:cubicBezTo>
                  <a:cubicBezTo>
                    <a:pt x="8" y="236"/>
                    <a:pt x="16" y="327"/>
                    <a:pt x="16" y="327"/>
                  </a:cubicBezTo>
                  <a:cubicBezTo>
                    <a:pt x="22" y="327"/>
                    <a:pt x="22" y="327"/>
                    <a:pt x="22" y="327"/>
                  </a:cubicBezTo>
                  <a:cubicBezTo>
                    <a:pt x="29" y="327"/>
                    <a:pt x="29" y="327"/>
                    <a:pt x="29" y="327"/>
                  </a:cubicBezTo>
                  <a:cubicBezTo>
                    <a:pt x="29" y="327"/>
                    <a:pt x="36" y="236"/>
                    <a:pt x="40" y="127"/>
                  </a:cubicBezTo>
                  <a:cubicBezTo>
                    <a:pt x="44" y="19"/>
                    <a:pt x="30" y="0"/>
                    <a:pt x="30"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47" name="Google Shape;947;p20"/>
            <p:cNvSpPr/>
            <p:nvPr/>
          </p:nvSpPr>
          <p:spPr>
            <a:xfrm>
              <a:off x="2799313" y="2336563"/>
              <a:ext cx="762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48" name="Google Shape;948;p20"/>
            <p:cNvSpPr/>
            <p:nvPr/>
          </p:nvSpPr>
          <p:spPr>
            <a:xfrm>
              <a:off x="2791376" y="2111138"/>
              <a:ext cx="936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cxnSp>
        <p:nvCxnSpPr>
          <p:cNvPr id="949" name="Google Shape;949;p20"/>
          <p:cNvCxnSpPr>
            <a:stCxn id="939" idx="0"/>
          </p:cNvCxnSpPr>
          <p:nvPr/>
        </p:nvCxnSpPr>
        <p:spPr>
          <a:xfrm rot="10800000">
            <a:off x="110738" y="-1113199"/>
            <a:ext cx="0" cy="2252700"/>
          </a:xfrm>
          <a:prstGeom prst="straightConnector1">
            <a:avLst/>
          </a:prstGeom>
          <a:noFill/>
          <a:ln w="19050" cap="flat" cmpd="sng">
            <a:solidFill>
              <a:schemeClr val="accent2"/>
            </a:solidFill>
            <a:prstDash val="solid"/>
            <a:round/>
            <a:headEnd type="none" w="med" len="med"/>
            <a:tailEnd type="none" w="med" len="med"/>
          </a:ln>
        </p:spPr>
      </p:cxnSp>
      <p:grpSp>
        <p:nvGrpSpPr>
          <p:cNvPr id="950" name="Google Shape;950;p20"/>
          <p:cNvGrpSpPr/>
          <p:nvPr/>
        </p:nvGrpSpPr>
        <p:grpSpPr>
          <a:xfrm flipH="1">
            <a:off x="29884" y="41200"/>
            <a:ext cx="640937" cy="896362"/>
            <a:chOff x="2983359" y="1767508"/>
            <a:chExt cx="306375" cy="428471"/>
          </a:xfrm>
        </p:grpSpPr>
        <p:sp>
          <p:nvSpPr>
            <p:cNvPr id="951" name="Google Shape;951;p20"/>
            <p:cNvSpPr/>
            <p:nvPr/>
          </p:nvSpPr>
          <p:spPr>
            <a:xfrm>
              <a:off x="3108179" y="1855453"/>
              <a:ext cx="56736" cy="243978"/>
            </a:xfrm>
            <a:custGeom>
              <a:avLst/>
              <a:gdLst/>
              <a:ahLst/>
              <a:cxnLst/>
              <a:rect l="l" t="t" r="r" b="b"/>
              <a:pathLst>
                <a:path w="51" h="209" extrusionOk="0">
                  <a:moveTo>
                    <a:pt x="20" y="209"/>
                  </a:moveTo>
                  <a:cubicBezTo>
                    <a:pt x="30" y="209"/>
                    <a:pt x="30" y="209"/>
                    <a:pt x="30" y="209"/>
                  </a:cubicBezTo>
                  <a:cubicBezTo>
                    <a:pt x="30" y="208"/>
                    <a:pt x="31" y="208"/>
                    <a:pt x="31" y="208"/>
                  </a:cubicBezTo>
                  <a:cubicBezTo>
                    <a:pt x="44" y="176"/>
                    <a:pt x="51" y="141"/>
                    <a:pt x="51" y="104"/>
                  </a:cubicBezTo>
                  <a:cubicBezTo>
                    <a:pt x="51" y="68"/>
                    <a:pt x="44" y="33"/>
                    <a:pt x="31" y="1"/>
                  </a:cubicBezTo>
                  <a:cubicBezTo>
                    <a:pt x="31" y="0"/>
                    <a:pt x="29" y="0"/>
                    <a:pt x="28" y="0"/>
                  </a:cubicBezTo>
                  <a:cubicBezTo>
                    <a:pt x="22" y="0"/>
                    <a:pt x="22" y="0"/>
                    <a:pt x="22" y="0"/>
                  </a:cubicBezTo>
                  <a:cubicBezTo>
                    <a:pt x="20" y="0"/>
                    <a:pt x="20" y="0"/>
                    <a:pt x="20" y="1"/>
                  </a:cubicBezTo>
                  <a:cubicBezTo>
                    <a:pt x="7" y="33"/>
                    <a:pt x="0" y="68"/>
                    <a:pt x="0" y="104"/>
                  </a:cubicBezTo>
                  <a:cubicBezTo>
                    <a:pt x="0" y="141"/>
                    <a:pt x="6" y="176"/>
                    <a:pt x="19" y="208"/>
                  </a:cubicBezTo>
                  <a:lnTo>
                    <a:pt x="20" y="209"/>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52" name="Google Shape;952;p20"/>
            <p:cNvSpPr/>
            <p:nvPr/>
          </p:nvSpPr>
          <p:spPr>
            <a:xfrm>
              <a:off x="3023075" y="1858290"/>
              <a:ext cx="99288" cy="238304"/>
            </a:xfrm>
            <a:custGeom>
              <a:avLst/>
              <a:gdLst/>
              <a:ahLst/>
              <a:cxnLst/>
              <a:rect l="l" t="t" r="r" b="b"/>
              <a:pathLst>
                <a:path w="85" h="205" extrusionOk="0">
                  <a:moveTo>
                    <a:pt x="0" y="102"/>
                  </a:moveTo>
                  <a:cubicBezTo>
                    <a:pt x="0" y="151"/>
                    <a:pt x="36" y="193"/>
                    <a:pt x="85" y="205"/>
                  </a:cubicBezTo>
                  <a:cubicBezTo>
                    <a:pt x="54" y="180"/>
                    <a:pt x="35" y="143"/>
                    <a:pt x="35" y="102"/>
                  </a:cubicBezTo>
                  <a:cubicBezTo>
                    <a:pt x="35" y="62"/>
                    <a:pt x="54" y="25"/>
                    <a:pt x="85" y="0"/>
                  </a:cubicBezTo>
                  <a:cubicBezTo>
                    <a:pt x="36" y="12"/>
                    <a:pt x="0" y="53"/>
                    <a:pt x="0" y="102"/>
                  </a:cubicBezTo>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53" name="Google Shape;953;p20"/>
            <p:cNvSpPr/>
            <p:nvPr/>
          </p:nvSpPr>
          <p:spPr>
            <a:xfrm>
              <a:off x="3150731" y="1858290"/>
              <a:ext cx="96451" cy="238304"/>
            </a:xfrm>
            <a:custGeom>
              <a:avLst/>
              <a:gdLst/>
              <a:ahLst/>
              <a:cxnLst/>
              <a:rect l="l" t="t" r="r" b="b"/>
              <a:pathLst>
                <a:path w="84" h="205" extrusionOk="0">
                  <a:moveTo>
                    <a:pt x="84" y="102"/>
                  </a:moveTo>
                  <a:cubicBezTo>
                    <a:pt x="84" y="53"/>
                    <a:pt x="48" y="12"/>
                    <a:pt x="0" y="0"/>
                  </a:cubicBezTo>
                  <a:cubicBezTo>
                    <a:pt x="30" y="25"/>
                    <a:pt x="49" y="62"/>
                    <a:pt x="49" y="102"/>
                  </a:cubicBezTo>
                  <a:cubicBezTo>
                    <a:pt x="49" y="143"/>
                    <a:pt x="30" y="180"/>
                    <a:pt x="0" y="205"/>
                  </a:cubicBezTo>
                  <a:cubicBezTo>
                    <a:pt x="48" y="193"/>
                    <a:pt x="84" y="151"/>
                    <a:pt x="84" y="10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54" name="Google Shape;954;p20"/>
            <p:cNvSpPr/>
            <p:nvPr/>
          </p:nvSpPr>
          <p:spPr>
            <a:xfrm>
              <a:off x="3125200" y="1767508"/>
              <a:ext cx="19800" cy="741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55" name="Google Shape;955;p20"/>
            <p:cNvSpPr/>
            <p:nvPr/>
          </p:nvSpPr>
          <p:spPr>
            <a:xfrm>
              <a:off x="3108179" y="1812899"/>
              <a:ext cx="56700" cy="540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56" name="Google Shape;956;p20"/>
            <p:cNvSpPr/>
            <p:nvPr/>
          </p:nvSpPr>
          <p:spPr>
            <a:xfrm>
              <a:off x="2983359" y="1855453"/>
              <a:ext cx="141840" cy="243978"/>
            </a:xfrm>
            <a:custGeom>
              <a:avLst/>
              <a:gdLst/>
              <a:ahLst/>
              <a:cxnLst/>
              <a:rect l="l" t="t" r="r" b="b"/>
              <a:pathLst>
                <a:path w="122" h="209" extrusionOk="0">
                  <a:moveTo>
                    <a:pt x="122" y="209"/>
                  </a:moveTo>
                  <a:cubicBezTo>
                    <a:pt x="121" y="208"/>
                    <a:pt x="120" y="207"/>
                    <a:pt x="120" y="207"/>
                  </a:cubicBezTo>
                  <a:cubicBezTo>
                    <a:pt x="71" y="195"/>
                    <a:pt x="35" y="153"/>
                    <a:pt x="35" y="104"/>
                  </a:cubicBezTo>
                  <a:cubicBezTo>
                    <a:pt x="35" y="55"/>
                    <a:pt x="71" y="14"/>
                    <a:pt x="120" y="2"/>
                  </a:cubicBezTo>
                  <a:cubicBezTo>
                    <a:pt x="120" y="1"/>
                    <a:pt x="121" y="1"/>
                    <a:pt x="122" y="0"/>
                  </a:cubicBezTo>
                  <a:cubicBezTo>
                    <a:pt x="119" y="0"/>
                    <a:pt x="119" y="0"/>
                    <a:pt x="119" y="0"/>
                  </a:cubicBezTo>
                  <a:cubicBezTo>
                    <a:pt x="51" y="8"/>
                    <a:pt x="0" y="52"/>
                    <a:pt x="0" y="104"/>
                  </a:cubicBezTo>
                  <a:cubicBezTo>
                    <a:pt x="0" y="156"/>
                    <a:pt x="50" y="200"/>
                    <a:pt x="116" y="209"/>
                  </a:cubicBezTo>
                  <a:cubicBezTo>
                    <a:pt x="122" y="209"/>
                    <a:pt x="122" y="209"/>
                    <a:pt x="122" y="209"/>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57" name="Google Shape;957;p20"/>
            <p:cNvSpPr/>
            <p:nvPr/>
          </p:nvSpPr>
          <p:spPr>
            <a:xfrm>
              <a:off x="3145057" y="1855453"/>
              <a:ext cx="144677" cy="243978"/>
            </a:xfrm>
            <a:custGeom>
              <a:avLst/>
              <a:gdLst/>
              <a:ahLst/>
              <a:cxnLst/>
              <a:rect l="l" t="t" r="r" b="b"/>
              <a:pathLst>
                <a:path w="123" h="209" extrusionOk="0">
                  <a:moveTo>
                    <a:pt x="3" y="0"/>
                  </a:moveTo>
                  <a:cubicBezTo>
                    <a:pt x="0" y="0"/>
                    <a:pt x="0" y="0"/>
                    <a:pt x="0" y="0"/>
                  </a:cubicBezTo>
                  <a:cubicBezTo>
                    <a:pt x="1" y="1"/>
                    <a:pt x="2" y="1"/>
                    <a:pt x="3" y="2"/>
                  </a:cubicBezTo>
                  <a:cubicBezTo>
                    <a:pt x="51" y="14"/>
                    <a:pt x="87" y="55"/>
                    <a:pt x="87" y="104"/>
                  </a:cubicBezTo>
                  <a:cubicBezTo>
                    <a:pt x="87" y="153"/>
                    <a:pt x="51" y="195"/>
                    <a:pt x="3" y="207"/>
                  </a:cubicBezTo>
                  <a:cubicBezTo>
                    <a:pt x="2" y="207"/>
                    <a:pt x="1" y="208"/>
                    <a:pt x="0" y="209"/>
                  </a:cubicBezTo>
                  <a:cubicBezTo>
                    <a:pt x="6" y="209"/>
                    <a:pt x="6" y="209"/>
                    <a:pt x="6" y="209"/>
                  </a:cubicBezTo>
                  <a:cubicBezTo>
                    <a:pt x="72" y="200"/>
                    <a:pt x="123" y="156"/>
                    <a:pt x="123" y="104"/>
                  </a:cubicBezTo>
                  <a:cubicBezTo>
                    <a:pt x="123" y="52"/>
                    <a:pt x="71" y="8"/>
                    <a:pt x="3"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58" name="Google Shape;958;p20"/>
            <p:cNvSpPr/>
            <p:nvPr/>
          </p:nvSpPr>
          <p:spPr>
            <a:xfrm>
              <a:off x="3065627" y="1855453"/>
              <a:ext cx="141840" cy="243978"/>
            </a:xfrm>
            <a:custGeom>
              <a:avLst/>
              <a:gdLst/>
              <a:ahLst/>
              <a:cxnLst/>
              <a:rect l="l" t="t" r="r" b="b"/>
              <a:pathLst>
                <a:path w="122" h="209" extrusionOk="0">
                  <a:moveTo>
                    <a:pt x="50" y="207"/>
                  </a:moveTo>
                  <a:cubicBezTo>
                    <a:pt x="50" y="207"/>
                    <a:pt x="51" y="208"/>
                    <a:pt x="51" y="209"/>
                  </a:cubicBezTo>
                  <a:cubicBezTo>
                    <a:pt x="59" y="209"/>
                    <a:pt x="59" y="209"/>
                    <a:pt x="59" y="209"/>
                  </a:cubicBezTo>
                  <a:cubicBezTo>
                    <a:pt x="58" y="209"/>
                    <a:pt x="57" y="208"/>
                    <a:pt x="56" y="208"/>
                  </a:cubicBezTo>
                  <a:cubicBezTo>
                    <a:pt x="56" y="208"/>
                    <a:pt x="56" y="208"/>
                    <a:pt x="56" y="208"/>
                  </a:cubicBezTo>
                  <a:cubicBezTo>
                    <a:pt x="43" y="176"/>
                    <a:pt x="36" y="141"/>
                    <a:pt x="36" y="104"/>
                  </a:cubicBezTo>
                  <a:cubicBezTo>
                    <a:pt x="36" y="68"/>
                    <a:pt x="43" y="33"/>
                    <a:pt x="56" y="1"/>
                  </a:cubicBezTo>
                  <a:cubicBezTo>
                    <a:pt x="56" y="1"/>
                    <a:pt x="56" y="1"/>
                    <a:pt x="56" y="1"/>
                  </a:cubicBezTo>
                  <a:cubicBezTo>
                    <a:pt x="57" y="0"/>
                    <a:pt x="59" y="0"/>
                    <a:pt x="61" y="0"/>
                  </a:cubicBezTo>
                  <a:cubicBezTo>
                    <a:pt x="62" y="0"/>
                    <a:pt x="62" y="0"/>
                    <a:pt x="62" y="0"/>
                  </a:cubicBezTo>
                  <a:cubicBezTo>
                    <a:pt x="63" y="0"/>
                    <a:pt x="64" y="0"/>
                    <a:pt x="65" y="0"/>
                  </a:cubicBezTo>
                  <a:cubicBezTo>
                    <a:pt x="66" y="1"/>
                    <a:pt x="66" y="1"/>
                    <a:pt x="67" y="1"/>
                  </a:cubicBezTo>
                  <a:cubicBezTo>
                    <a:pt x="80" y="33"/>
                    <a:pt x="87" y="68"/>
                    <a:pt x="87" y="104"/>
                  </a:cubicBezTo>
                  <a:cubicBezTo>
                    <a:pt x="87" y="141"/>
                    <a:pt x="80" y="176"/>
                    <a:pt x="67" y="208"/>
                  </a:cubicBezTo>
                  <a:cubicBezTo>
                    <a:pt x="66" y="208"/>
                    <a:pt x="66" y="208"/>
                    <a:pt x="65" y="208"/>
                  </a:cubicBezTo>
                  <a:cubicBezTo>
                    <a:pt x="65" y="208"/>
                    <a:pt x="64" y="209"/>
                    <a:pt x="63" y="209"/>
                  </a:cubicBezTo>
                  <a:cubicBezTo>
                    <a:pt x="72" y="209"/>
                    <a:pt x="72" y="209"/>
                    <a:pt x="72" y="209"/>
                  </a:cubicBezTo>
                  <a:cubicBezTo>
                    <a:pt x="72" y="208"/>
                    <a:pt x="72" y="207"/>
                    <a:pt x="73" y="207"/>
                  </a:cubicBezTo>
                  <a:cubicBezTo>
                    <a:pt x="103" y="182"/>
                    <a:pt x="122" y="145"/>
                    <a:pt x="122" y="104"/>
                  </a:cubicBezTo>
                  <a:cubicBezTo>
                    <a:pt x="122" y="64"/>
                    <a:pt x="103" y="27"/>
                    <a:pt x="73" y="2"/>
                  </a:cubicBezTo>
                  <a:cubicBezTo>
                    <a:pt x="72" y="2"/>
                    <a:pt x="72" y="1"/>
                    <a:pt x="71" y="1"/>
                  </a:cubicBezTo>
                  <a:cubicBezTo>
                    <a:pt x="71" y="0"/>
                    <a:pt x="70" y="0"/>
                    <a:pt x="70" y="0"/>
                  </a:cubicBezTo>
                  <a:cubicBezTo>
                    <a:pt x="53" y="0"/>
                    <a:pt x="53" y="0"/>
                    <a:pt x="53" y="0"/>
                  </a:cubicBezTo>
                  <a:cubicBezTo>
                    <a:pt x="52" y="0"/>
                    <a:pt x="51" y="0"/>
                    <a:pt x="51" y="1"/>
                  </a:cubicBezTo>
                  <a:cubicBezTo>
                    <a:pt x="50" y="1"/>
                    <a:pt x="50" y="2"/>
                    <a:pt x="50" y="2"/>
                  </a:cubicBezTo>
                  <a:cubicBezTo>
                    <a:pt x="19" y="27"/>
                    <a:pt x="0" y="64"/>
                    <a:pt x="0" y="104"/>
                  </a:cubicBezTo>
                  <a:cubicBezTo>
                    <a:pt x="0" y="145"/>
                    <a:pt x="19" y="182"/>
                    <a:pt x="50" y="207"/>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59" name="Google Shape;959;p20"/>
            <p:cNvSpPr/>
            <p:nvPr/>
          </p:nvSpPr>
          <p:spPr>
            <a:xfrm>
              <a:off x="3076974" y="1846943"/>
              <a:ext cx="122100" cy="19800"/>
            </a:xfrm>
            <a:prstGeom prst="rect">
              <a:avLst/>
            </a:prstGeom>
            <a:solidFill>
              <a:srgbClr val="F0463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60" name="Google Shape;960;p20"/>
            <p:cNvSpPr/>
            <p:nvPr/>
          </p:nvSpPr>
          <p:spPr>
            <a:xfrm>
              <a:off x="3076974" y="1846943"/>
              <a:ext cx="122100" cy="198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61" name="Google Shape;961;p20"/>
            <p:cNvSpPr/>
            <p:nvPr/>
          </p:nvSpPr>
          <p:spPr>
            <a:xfrm>
              <a:off x="3062790" y="1838432"/>
              <a:ext cx="144600" cy="171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62" name="Google Shape;962;p20"/>
            <p:cNvSpPr/>
            <p:nvPr/>
          </p:nvSpPr>
          <p:spPr>
            <a:xfrm>
              <a:off x="3093995" y="2096595"/>
              <a:ext cx="85200" cy="138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63" name="Google Shape;963;p20"/>
            <p:cNvSpPr/>
            <p:nvPr/>
          </p:nvSpPr>
          <p:spPr>
            <a:xfrm>
              <a:off x="3088321" y="2090921"/>
              <a:ext cx="96600" cy="114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64" name="Google Shape;964;p20"/>
            <p:cNvSpPr/>
            <p:nvPr/>
          </p:nvSpPr>
          <p:spPr>
            <a:xfrm>
              <a:off x="309399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65" name="Google Shape;965;p20"/>
            <p:cNvSpPr/>
            <p:nvPr/>
          </p:nvSpPr>
          <p:spPr>
            <a:xfrm>
              <a:off x="310250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66" name="Google Shape;966;p20"/>
            <p:cNvSpPr/>
            <p:nvPr/>
          </p:nvSpPr>
          <p:spPr>
            <a:xfrm>
              <a:off x="3111016"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67" name="Google Shape;967;p20"/>
            <p:cNvSpPr/>
            <p:nvPr/>
          </p:nvSpPr>
          <p:spPr>
            <a:xfrm>
              <a:off x="3119526"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68" name="Google Shape;968;p20"/>
            <p:cNvSpPr/>
            <p:nvPr/>
          </p:nvSpPr>
          <p:spPr>
            <a:xfrm>
              <a:off x="3125200"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69" name="Google Shape;969;p20"/>
            <p:cNvSpPr/>
            <p:nvPr/>
          </p:nvSpPr>
          <p:spPr>
            <a:xfrm>
              <a:off x="3133710"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70" name="Google Shape;970;p20"/>
            <p:cNvSpPr/>
            <p:nvPr/>
          </p:nvSpPr>
          <p:spPr>
            <a:xfrm>
              <a:off x="3142220"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71" name="Google Shape;971;p20"/>
            <p:cNvSpPr/>
            <p:nvPr/>
          </p:nvSpPr>
          <p:spPr>
            <a:xfrm>
              <a:off x="3150731"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72" name="Google Shape;972;p20"/>
            <p:cNvSpPr/>
            <p:nvPr/>
          </p:nvSpPr>
          <p:spPr>
            <a:xfrm>
              <a:off x="3159241"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73" name="Google Shape;973;p20"/>
            <p:cNvSpPr/>
            <p:nvPr/>
          </p:nvSpPr>
          <p:spPr>
            <a:xfrm>
              <a:off x="316491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74" name="Google Shape;974;p20"/>
            <p:cNvSpPr/>
            <p:nvPr/>
          </p:nvSpPr>
          <p:spPr>
            <a:xfrm>
              <a:off x="317342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75" name="Google Shape;975;p20"/>
            <p:cNvSpPr/>
            <p:nvPr/>
          </p:nvSpPr>
          <p:spPr>
            <a:xfrm>
              <a:off x="3093995" y="2110779"/>
              <a:ext cx="85200" cy="60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cxnSp>
        <p:nvCxnSpPr>
          <p:cNvPr id="976" name="Google Shape;976;p20"/>
          <p:cNvCxnSpPr>
            <a:stCxn id="954" idx="0"/>
          </p:cNvCxnSpPr>
          <p:nvPr/>
        </p:nvCxnSpPr>
        <p:spPr>
          <a:xfrm rot="10800000">
            <a:off x="353380" y="-1063400"/>
            <a:ext cx="0" cy="1104600"/>
          </a:xfrm>
          <a:prstGeom prst="straightConnector1">
            <a:avLst/>
          </a:prstGeom>
          <a:noFill/>
          <a:ln w="19050" cap="flat" cmpd="sng">
            <a:solidFill>
              <a:schemeClr val="accent2"/>
            </a:solidFill>
            <a:prstDash val="solid"/>
            <a:round/>
            <a:headEnd type="none" w="med" len="med"/>
            <a:tailEnd type="none" w="med" len="med"/>
          </a:ln>
        </p:spPr>
      </p:cxnSp>
      <p:sp>
        <p:nvSpPr>
          <p:cNvPr id="977" name="Google Shape;977;p20"/>
          <p:cNvSpPr/>
          <p:nvPr/>
        </p:nvSpPr>
        <p:spPr>
          <a:xfrm flipH="1">
            <a:off x="254497" y="4759149"/>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78" name="Google Shape;978;p20"/>
          <p:cNvSpPr/>
          <p:nvPr/>
        </p:nvSpPr>
        <p:spPr>
          <a:xfrm flipH="1">
            <a:off x="8334934" y="4508036"/>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79" name="Google Shape;979;p20"/>
          <p:cNvSpPr/>
          <p:nvPr/>
        </p:nvSpPr>
        <p:spPr>
          <a:xfrm flipH="1">
            <a:off x="8132459" y="211872"/>
            <a:ext cx="151725" cy="151903"/>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80" name="Google Shape;980;p20"/>
          <p:cNvSpPr txBox="1">
            <a:spLocks noGrp="1"/>
          </p:cNvSpPr>
          <p:nvPr>
            <p:ph type="title"/>
          </p:nvPr>
        </p:nvSpPr>
        <p:spPr>
          <a:xfrm>
            <a:off x="720000" y="1933325"/>
            <a:ext cx="38457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981" name="Google Shape;981;p20"/>
          <p:cNvSpPr txBox="1">
            <a:spLocks noGrp="1"/>
          </p:cNvSpPr>
          <p:nvPr>
            <p:ph type="subTitle" idx="1"/>
          </p:nvPr>
        </p:nvSpPr>
        <p:spPr>
          <a:xfrm>
            <a:off x="720000" y="2429825"/>
            <a:ext cx="3845700" cy="80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1" name="Shape 98"/>
        <p:cNvGrpSpPr/>
        <p:nvPr/>
      </p:nvGrpSpPr>
      <p:grpSpPr>
        <a:xfrm>
          <a:off x="0" y="0"/>
          <a:ext cx="0" cy="0"/>
          <a:chOff x="0" y="0"/>
          <a:chExt cx="0" cy="0"/>
        </a:xfrm>
      </p:grpSpPr>
      <p:pic>
        <p:nvPicPr>
          <p:cNvPr id="99" name="Google Shape;99;p3"/>
          <p:cNvPicPr preferRelativeResize="0"/>
          <p:nvPr/>
        </p:nvPicPr>
        <p:blipFill>
          <a:blip r:embed="rId2">
            <a:alphaModFix amt="12000"/>
          </a:blip>
          <a:stretch>
            <a:fillRect/>
          </a:stretch>
        </p:blipFill>
        <p:spPr>
          <a:xfrm>
            <a:off x="0" y="12441"/>
            <a:ext cx="9144000" cy="5143460"/>
          </a:xfrm>
          <a:prstGeom prst="rect">
            <a:avLst/>
          </a:prstGeom>
          <a:noFill/>
          <a:ln>
            <a:noFill/>
          </a:ln>
        </p:spPr>
      </p:pic>
      <p:grpSp>
        <p:nvGrpSpPr>
          <p:cNvPr id="100" name="Google Shape;100;p3"/>
          <p:cNvGrpSpPr/>
          <p:nvPr/>
        </p:nvGrpSpPr>
        <p:grpSpPr>
          <a:xfrm rot="8875085">
            <a:off x="187275" y="-134831"/>
            <a:ext cx="1464581" cy="833756"/>
            <a:chOff x="2213401" y="1272925"/>
            <a:chExt cx="549276" cy="312737"/>
          </a:xfrm>
        </p:grpSpPr>
        <p:sp>
          <p:nvSpPr>
            <p:cNvPr id="101" name="Google Shape;101;p3"/>
            <p:cNvSpPr/>
            <p:nvPr/>
          </p:nvSpPr>
          <p:spPr>
            <a:xfrm>
              <a:off x="2361039" y="1461838"/>
              <a:ext cx="254000" cy="123825"/>
            </a:xfrm>
            <a:custGeom>
              <a:avLst/>
              <a:gdLst/>
              <a:ahLst/>
              <a:cxnLst/>
              <a:rect l="l" t="t" r="r" b="b"/>
              <a:pathLst>
                <a:path w="392" h="190" extrusionOk="0">
                  <a:moveTo>
                    <a:pt x="392" y="95"/>
                  </a:moveTo>
                  <a:cubicBezTo>
                    <a:pt x="384" y="84"/>
                    <a:pt x="375" y="74"/>
                    <a:pt x="366" y="65"/>
                  </a:cubicBezTo>
                  <a:cubicBezTo>
                    <a:pt x="261" y="129"/>
                    <a:pt x="261" y="129"/>
                    <a:pt x="261" y="129"/>
                  </a:cubicBezTo>
                  <a:cubicBezTo>
                    <a:pt x="259" y="130"/>
                    <a:pt x="259" y="130"/>
                    <a:pt x="259" y="130"/>
                  </a:cubicBezTo>
                  <a:cubicBezTo>
                    <a:pt x="256" y="125"/>
                    <a:pt x="252" y="120"/>
                    <a:pt x="248" y="115"/>
                  </a:cubicBezTo>
                  <a:cubicBezTo>
                    <a:pt x="248" y="115"/>
                    <a:pt x="248" y="115"/>
                    <a:pt x="248" y="115"/>
                  </a:cubicBezTo>
                  <a:cubicBezTo>
                    <a:pt x="335" y="40"/>
                    <a:pt x="335" y="40"/>
                    <a:pt x="335" y="40"/>
                  </a:cubicBezTo>
                  <a:cubicBezTo>
                    <a:pt x="325" y="34"/>
                    <a:pt x="316" y="28"/>
                    <a:pt x="305" y="23"/>
                  </a:cubicBezTo>
                  <a:cubicBezTo>
                    <a:pt x="243" y="110"/>
                    <a:pt x="243" y="110"/>
                    <a:pt x="243" y="110"/>
                  </a:cubicBezTo>
                  <a:cubicBezTo>
                    <a:pt x="243" y="110"/>
                    <a:pt x="243" y="110"/>
                    <a:pt x="243" y="110"/>
                  </a:cubicBezTo>
                  <a:cubicBezTo>
                    <a:pt x="239" y="106"/>
                    <a:pt x="234" y="103"/>
                    <a:pt x="229" y="100"/>
                  </a:cubicBezTo>
                  <a:cubicBezTo>
                    <a:pt x="274" y="12"/>
                    <a:pt x="274" y="12"/>
                    <a:pt x="274" y="12"/>
                  </a:cubicBezTo>
                  <a:cubicBezTo>
                    <a:pt x="265" y="8"/>
                    <a:pt x="255" y="6"/>
                    <a:pt x="244" y="4"/>
                  </a:cubicBezTo>
                  <a:cubicBezTo>
                    <a:pt x="221" y="96"/>
                    <a:pt x="221" y="96"/>
                    <a:pt x="221" y="96"/>
                  </a:cubicBezTo>
                  <a:cubicBezTo>
                    <a:pt x="215" y="94"/>
                    <a:pt x="209" y="92"/>
                    <a:pt x="203" y="91"/>
                  </a:cubicBezTo>
                  <a:cubicBezTo>
                    <a:pt x="201" y="91"/>
                    <a:pt x="201" y="91"/>
                    <a:pt x="201" y="91"/>
                  </a:cubicBezTo>
                  <a:cubicBezTo>
                    <a:pt x="212" y="1"/>
                    <a:pt x="212" y="1"/>
                    <a:pt x="212" y="1"/>
                  </a:cubicBezTo>
                  <a:cubicBezTo>
                    <a:pt x="206" y="0"/>
                    <a:pt x="201" y="0"/>
                    <a:pt x="196" y="0"/>
                  </a:cubicBezTo>
                  <a:cubicBezTo>
                    <a:pt x="191" y="0"/>
                    <a:pt x="186" y="0"/>
                    <a:pt x="181" y="1"/>
                  </a:cubicBezTo>
                  <a:cubicBezTo>
                    <a:pt x="191" y="90"/>
                    <a:pt x="191" y="90"/>
                    <a:pt x="191" y="90"/>
                  </a:cubicBezTo>
                  <a:cubicBezTo>
                    <a:pt x="189" y="91"/>
                    <a:pt x="189" y="91"/>
                    <a:pt x="189" y="91"/>
                  </a:cubicBezTo>
                  <a:cubicBezTo>
                    <a:pt x="183" y="92"/>
                    <a:pt x="177" y="94"/>
                    <a:pt x="172" y="96"/>
                  </a:cubicBezTo>
                  <a:cubicBezTo>
                    <a:pt x="149" y="3"/>
                    <a:pt x="149" y="3"/>
                    <a:pt x="149" y="3"/>
                  </a:cubicBezTo>
                  <a:cubicBezTo>
                    <a:pt x="138" y="5"/>
                    <a:pt x="128" y="8"/>
                    <a:pt x="118" y="11"/>
                  </a:cubicBezTo>
                  <a:cubicBezTo>
                    <a:pt x="164" y="100"/>
                    <a:pt x="164" y="100"/>
                    <a:pt x="164" y="100"/>
                  </a:cubicBezTo>
                  <a:cubicBezTo>
                    <a:pt x="159" y="102"/>
                    <a:pt x="154" y="106"/>
                    <a:pt x="149" y="110"/>
                  </a:cubicBezTo>
                  <a:cubicBezTo>
                    <a:pt x="149" y="109"/>
                    <a:pt x="149" y="109"/>
                    <a:pt x="149" y="109"/>
                  </a:cubicBezTo>
                  <a:cubicBezTo>
                    <a:pt x="87" y="22"/>
                    <a:pt x="87" y="22"/>
                    <a:pt x="87" y="22"/>
                  </a:cubicBezTo>
                  <a:cubicBezTo>
                    <a:pt x="77" y="27"/>
                    <a:pt x="67" y="33"/>
                    <a:pt x="57" y="39"/>
                  </a:cubicBezTo>
                  <a:cubicBezTo>
                    <a:pt x="144" y="115"/>
                    <a:pt x="144" y="115"/>
                    <a:pt x="144" y="115"/>
                  </a:cubicBezTo>
                  <a:cubicBezTo>
                    <a:pt x="144" y="115"/>
                    <a:pt x="144" y="115"/>
                    <a:pt x="144" y="115"/>
                  </a:cubicBezTo>
                  <a:cubicBezTo>
                    <a:pt x="140" y="119"/>
                    <a:pt x="136" y="124"/>
                    <a:pt x="134" y="130"/>
                  </a:cubicBezTo>
                  <a:cubicBezTo>
                    <a:pt x="131" y="129"/>
                    <a:pt x="131" y="129"/>
                    <a:pt x="131" y="129"/>
                  </a:cubicBezTo>
                  <a:cubicBezTo>
                    <a:pt x="26" y="65"/>
                    <a:pt x="26" y="65"/>
                    <a:pt x="26" y="65"/>
                  </a:cubicBezTo>
                  <a:cubicBezTo>
                    <a:pt x="16" y="74"/>
                    <a:pt x="7" y="84"/>
                    <a:pt x="0" y="95"/>
                  </a:cubicBezTo>
                  <a:cubicBezTo>
                    <a:pt x="186" y="161"/>
                    <a:pt x="186" y="161"/>
                    <a:pt x="186" y="161"/>
                  </a:cubicBezTo>
                  <a:cubicBezTo>
                    <a:pt x="168" y="169"/>
                    <a:pt x="168" y="169"/>
                    <a:pt x="168" y="169"/>
                  </a:cubicBezTo>
                  <a:cubicBezTo>
                    <a:pt x="168" y="169"/>
                    <a:pt x="174" y="190"/>
                    <a:pt x="196" y="190"/>
                  </a:cubicBezTo>
                  <a:cubicBezTo>
                    <a:pt x="219" y="190"/>
                    <a:pt x="225" y="170"/>
                    <a:pt x="225" y="170"/>
                  </a:cubicBezTo>
                  <a:cubicBezTo>
                    <a:pt x="206" y="161"/>
                    <a:pt x="206" y="161"/>
                    <a:pt x="206" y="161"/>
                  </a:cubicBezTo>
                  <a:lnTo>
                    <a:pt x="392" y="95"/>
                  </a:lnTo>
                  <a:close/>
                  <a:moveTo>
                    <a:pt x="205" y="164"/>
                  </a:moveTo>
                  <a:cubicBezTo>
                    <a:pt x="205" y="169"/>
                    <a:pt x="201" y="173"/>
                    <a:pt x="196" y="173"/>
                  </a:cubicBezTo>
                  <a:cubicBezTo>
                    <a:pt x="191" y="173"/>
                    <a:pt x="187" y="169"/>
                    <a:pt x="187" y="164"/>
                  </a:cubicBezTo>
                  <a:cubicBezTo>
                    <a:pt x="187" y="163"/>
                    <a:pt x="188" y="162"/>
                    <a:pt x="188" y="161"/>
                  </a:cubicBezTo>
                  <a:cubicBezTo>
                    <a:pt x="196" y="161"/>
                    <a:pt x="196" y="161"/>
                    <a:pt x="196" y="161"/>
                  </a:cubicBezTo>
                  <a:cubicBezTo>
                    <a:pt x="204" y="161"/>
                    <a:pt x="204" y="161"/>
                    <a:pt x="204" y="161"/>
                  </a:cubicBezTo>
                  <a:cubicBezTo>
                    <a:pt x="205" y="162"/>
                    <a:pt x="205" y="163"/>
                    <a:pt x="205" y="16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2" name="Google Shape;102;p3"/>
            <p:cNvSpPr/>
            <p:nvPr/>
          </p:nvSpPr>
          <p:spPr>
            <a:xfrm>
              <a:off x="2397551" y="1476125"/>
              <a:ext cx="33338" cy="25400"/>
            </a:xfrm>
            <a:custGeom>
              <a:avLst/>
              <a:gdLst/>
              <a:ahLst/>
              <a:cxnLst/>
              <a:rect l="l" t="t" r="r" b="b"/>
              <a:pathLst>
                <a:path w="50" h="39" extrusionOk="0">
                  <a:moveTo>
                    <a:pt x="0" y="17"/>
                  </a:moveTo>
                  <a:cubicBezTo>
                    <a:pt x="26" y="39"/>
                    <a:pt x="26" y="39"/>
                    <a:pt x="26" y="39"/>
                  </a:cubicBezTo>
                  <a:cubicBezTo>
                    <a:pt x="34" y="35"/>
                    <a:pt x="42" y="32"/>
                    <a:pt x="50" y="29"/>
                  </a:cubicBezTo>
                  <a:cubicBezTo>
                    <a:pt x="30" y="0"/>
                    <a:pt x="30" y="0"/>
                    <a:pt x="30" y="0"/>
                  </a:cubicBezTo>
                  <a:cubicBezTo>
                    <a:pt x="20" y="5"/>
                    <a:pt x="10" y="11"/>
                    <a:pt x="0" y="17"/>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3" name="Google Shape;103;p3"/>
            <p:cNvSpPr/>
            <p:nvPr/>
          </p:nvSpPr>
          <p:spPr>
            <a:xfrm>
              <a:off x="2546776" y="1477713"/>
              <a:ext cx="31750" cy="23813"/>
            </a:xfrm>
            <a:custGeom>
              <a:avLst/>
              <a:gdLst/>
              <a:ahLst/>
              <a:cxnLst/>
              <a:rect l="l" t="t" r="r" b="b"/>
              <a:pathLst>
                <a:path w="50" h="38" extrusionOk="0">
                  <a:moveTo>
                    <a:pt x="0" y="28"/>
                  </a:moveTo>
                  <a:cubicBezTo>
                    <a:pt x="9" y="31"/>
                    <a:pt x="17" y="35"/>
                    <a:pt x="25" y="38"/>
                  </a:cubicBezTo>
                  <a:cubicBezTo>
                    <a:pt x="50" y="17"/>
                    <a:pt x="50" y="17"/>
                    <a:pt x="50" y="17"/>
                  </a:cubicBezTo>
                  <a:cubicBezTo>
                    <a:pt x="40" y="11"/>
                    <a:pt x="31" y="5"/>
                    <a:pt x="20" y="0"/>
                  </a:cubicBezTo>
                  <a:lnTo>
                    <a:pt x="0" y="28"/>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4" name="Google Shape;104;p3"/>
            <p:cNvSpPr/>
            <p:nvPr/>
          </p:nvSpPr>
          <p:spPr>
            <a:xfrm>
              <a:off x="2437239" y="1465013"/>
              <a:ext cx="25400" cy="25400"/>
            </a:xfrm>
            <a:custGeom>
              <a:avLst/>
              <a:gdLst/>
              <a:ahLst/>
              <a:cxnLst/>
              <a:rect l="l" t="t" r="r" b="b"/>
              <a:pathLst>
                <a:path w="39" h="40" extrusionOk="0">
                  <a:moveTo>
                    <a:pt x="0" y="8"/>
                  </a:moveTo>
                  <a:cubicBezTo>
                    <a:pt x="17" y="40"/>
                    <a:pt x="17" y="40"/>
                    <a:pt x="17" y="40"/>
                  </a:cubicBezTo>
                  <a:cubicBezTo>
                    <a:pt x="24" y="38"/>
                    <a:pt x="32" y="36"/>
                    <a:pt x="39" y="35"/>
                  </a:cubicBezTo>
                  <a:cubicBezTo>
                    <a:pt x="31" y="0"/>
                    <a:pt x="31" y="0"/>
                    <a:pt x="31" y="0"/>
                  </a:cubicBezTo>
                  <a:cubicBezTo>
                    <a:pt x="20" y="2"/>
                    <a:pt x="10" y="5"/>
                    <a:pt x="0" y="8"/>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5" name="Google Shape;105;p3"/>
            <p:cNvSpPr/>
            <p:nvPr/>
          </p:nvSpPr>
          <p:spPr>
            <a:xfrm>
              <a:off x="2361039" y="1504700"/>
              <a:ext cx="31750" cy="23812"/>
            </a:xfrm>
            <a:custGeom>
              <a:avLst/>
              <a:gdLst/>
              <a:ahLst/>
              <a:cxnLst/>
              <a:rect l="l" t="t" r="r" b="b"/>
              <a:pathLst>
                <a:path w="50" h="37" extrusionOk="0">
                  <a:moveTo>
                    <a:pt x="50" y="14"/>
                  </a:moveTo>
                  <a:cubicBezTo>
                    <a:pt x="26" y="0"/>
                    <a:pt x="26" y="0"/>
                    <a:pt x="26" y="0"/>
                  </a:cubicBezTo>
                  <a:cubicBezTo>
                    <a:pt x="16" y="9"/>
                    <a:pt x="7" y="19"/>
                    <a:pt x="0" y="30"/>
                  </a:cubicBezTo>
                  <a:cubicBezTo>
                    <a:pt x="21" y="37"/>
                    <a:pt x="21" y="37"/>
                    <a:pt x="21" y="37"/>
                  </a:cubicBezTo>
                  <a:cubicBezTo>
                    <a:pt x="30" y="29"/>
                    <a:pt x="40" y="21"/>
                    <a:pt x="50" y="14"/>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6" name="Google Shape;106;p3"/>
            <p:cNvSpPr/>
            <p:nvPr/>
          </p:nvSpPr>
          <p:spPr>
            <a:xfrm>
              <a:off x="2513439" y="1465013"/>
              <a:ext cx="25400" cy="25400"/>
            </a:xfrm>
            <a:custGeom>
              <a:avLst/>
              <a:gdLst/>
              <a:ahLst/>
              <a:cxnLst/>
              <a:rect l="l" t="t" r="r" b="b"/>
              <a:pathLst>
                <a:path w="39" h="39" extrusionOk="0">
                  <a:moveTo>
                    <a:pt x="0" y="34"/>
                  </a:moveTo>
                  <a:cubicBezTo>
                    <a:pt x="8" y="36"/>
                    <a:pt x="16" y="37"/>
                    <a:pt x="23" y="39"/>
                  </a:cubicBezTo>
                  <a:cubicBezTo>
                    <a:pt x="39" y="8"/>
                    <a:pt x="39" y="8"/>
                    <a:pt x="39" y="8"/>
                  </a:cubicBezTo>
                  <a:cubicBezTo>
                    <a:pt x="30" y="4"/>
                    <a:pt x="20" y="2"/>
                    <a:pt x="9" y="0"/>
                  </a:cubicBezTo>
                  <a:lnTo>
                    <a:pt x="0" y="34"/>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7" name="Google Shape;107;p3"/>
            <p:cNvSpPr/>
            <p:nvPr/>
          </p:nvSpPr>
          <p:spPr>
            <a:xfrm>
              <a:off x="2583289" y="1504700"/>
              <a:ext cx="31750" cy="23812"/>
            </a:xfrm>
            <a:custGeom>
              <a:avLst/>
              <a:gdLst/>
              <a:ahLst/>
              <a:cxnLst/>
              <a:rect l="l" t="t" r="r" b="b"/>
              <a:pathLst>
                <a:path w="50" h="37" extrusionOk="0">
                  <a:moveTo>
                    <a:pt x="24" y="0"/>
                  </a:moveTo>
                  <a:cubicBezTo>
                    <a:pt x="0" y="15"/>
                    <a:pt x="0" y="15"/>
                    <a:pt x="0" y="15"/>
                  </a:cubicBezTo>
                  <a:cubicBezTo>
                    <a:pt x="10" y="22"/>
                    <a:pt x="20" y="29"/>
                    <a:pt x="29" y="37"/>
                  </a:cubicBezTo>
                  <a:cubicBezTo>
                    <a:pt x="50" y="30"/>
                    <a:pt x="50" y="30"/>
                    <a:pt x="50" y="30"/>
                  </a:cubicBezTo>
                  <a:cubicBezTo>
                    <a:pt x="42" y="19"/>
                    <a:pt x="33" y="9"/>
                    <a:pt x="24" y="0"/>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8" name="Google Shape;108;p3"/>
            <p:cNvSpPr/>
            <p:nvPr/>
          </p:nvSpPr>
          <p:spPr>
            <a:xfrm>
              <a:off x="2478514" y="1461838"/>
              <a:ext cx="20637" cy="23812"/>
            </a:xfrm>
            <a:custGeom>
              <a:avLst/>
              <a:gdLst/>
              <a:ahLst/>
              <a:cxnLst/>
              <a:rect l="l" t="t" r="r" b="b"/>
              <a:pathLst>
                <a:path w="31" h="36" extrusionOk="0">
                  <a:moveTo>
                    <a:pt x="0" y="1"/>
                  </a:moveTo>
                  <a:cubicBezTo>
                    <a:pt x="4" y="36"/>
                    <a:pt x="4" y="36"/>
                    <a:pt x="4" y="36"/>
                  </a:cubicBezTo>
                  <a:cubicBezTo>
                    <a:pt x="8" y="36"/>
                    <a:pt x="11" y="35"/>
                    <a:pt x="15" y="35"/>
                  </a:cubicBezTo>
                  <a:cubicBezTo>
                    <a:pt x="19" y="35"/>
                    <a:pt x="23" y="36"/>
                    <a:pt x="27" y="36"/>
                  </a:cubicBezTo>
                  <a:cubicBezTo>
                    <a:pt x="31" y="1"/>
                    <a:pt x="31" y="1"/>
                    <a:pt x="31" y="1"/>
                  </a:cubicBezTo>
                  <a:cubicBezTo>
                    <a:pt x="25" y="0"/>
                    <a:pt x="20" y="0"/>
                    <a:pt x="15" y="0"/>
                  </a:cubicBezTo>
                  <a:cubicBezTo>
                    <a:pt x="10" y="0"/>
                    <a:pt x="5" y="0"/>
                    <a:pt x="0" y="1"/>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9" name="Google Shape;109;p3"/>
            <p:cNvSpPr/>
            <p:nvPr/>
          </p:nvSpPr>
          <p:spPr>
            <a:xfrm>
              <a:off x="2213401" y="1272925"/>
              <a:ext cx="549276" cy="266700"/>
            </a:xfrm>
            <a:custGeom>
              <a:avLst/>
              <a:gdLst/>
              <a:ahLst/>
              <a:cxnLst/>
              <a:rect l="l" t="t" r="r" b="b"/>
              <a:pathLst>
                <a:path w="846" h="410" extrusionOk="0">
                  <a:moveTo>
                    <a:pt x="423" y="294"/>
                  </a:moveTo>
                  <a:cubicBezTo>
                    <a:pt x="511" y="294"/>
                    <a:pt x="588" y="340"/>
                    <a:pt x="636" y="410"/>
                  </a:cubicBezTo>
                  <a:cubicBezTo>
                    <a:pt x="846" y="344"/>
                    <a:pt x="846" y="344"/>
                    <a:pt x="846" y="344"/>
                  </a:cubicBezTo>
                  <a:cubicBezTo>
                    <a:pt x="797" y="143"/>
                    <a:pt x="617" y="4"/>
                    <a:pt x="413" y="0"/>
                  </a:cubicBezTo>
                  <a:cubicBezTo>
                    <a:pt x="209" y="4"/>
                    <a:pt x="49" y="143"/>
                    <a:pt x="0" y="344"/>
                  </a:cubicBezTo>
                  <a:cubicBezTo>
                    <a:pt x="210" y="410"/>
                    <a:pt x="210" y="410"/>
                    <a:pt x="210" y="410"/>
                  </a:cubicBezTo>
                  <a:cubicBezTo>
                    <a:pt x="258" y="340"/>
                    <a:pt x="335" y="294"/>
                    <a:pt x="423" y="29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0" name="Google Shape;110;p3"/>
            <p:cNvSpPr/>
            <p:nvPr/>
          </p:nvSpPr>
          <p:spPr>
            <a:xfrm>
              <a:off x="2459464" y="1299913"/>
              <a:ext cx="58738" cy="144463"/>
            </a:xfrm>
            <a:custGeom>
              <a:avLst/>
              <a:gdLst/>
              <a:ahLst/>
              <a:cxnLst/>
              <a:rect l="l" t="t" r="r" b="b"/>
              <a:pathLst>
                <a:path w="91" h="223" extrusionOk="0">
                  <a:moveTo>
                    <a:pt x="66" y="223"/>
                  </a:moveTo>
                  <a:cubicBezTo>
                    <a:pt x="91" y="0"/>
                    <a:pt x="91" y="0"/>
                    <a:pt x="91" y="0"/>
                  </a:cubicBezTo>
                  <a:cubicBezTo>
                    <a:pt x="45" y="0"/>
                    <a:pt x="45" y="0"/>
                    <a:pt x="45" y="0"/>
                  </a:cubicBezTo>
                  <a:cubicBezTo>
                    <a:pt x="0" y="0"/>
                    <a:pt x="0" y="0"/>
                    <a:pt x="0" y="0"/>
                  </a:cubicBezTo>
                  <a:cubicBezTo>
                    <a:pt x="25" y="223"/>
                    <a:pt x="25" y="223"/>
                    <a:pt x="25" y="223"/>
                  </a:cubicBezTo>
                  <a:cubicBezTo>
                    <a:pt x="31" y="222"/>
                    <a:pt x="38" y="222"/>
                    <a:pt x="44" y="222"/>
                  </a:cubicBezTo>
                  <a:cubicBezTo>
                    <a:pt x="52" y="222"/>
                    <a:pt x="59" y="222"/>
                    <a:pt x="66" y="223"/>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1" name="Google Shape;111;p3"/>
            <p:cNvSpPr/>
            <p:nvPr/>
          </p:nvSpPr>
          <p:spPr>
            <a:xfrm>
              <a:off x="2365801" y="1304675"/>
              <a:ext cx="88900" cy="149225"/>
            </a:xfrm>
            <a:custGeom>
              <a:avLst/>
              <a:gdLst/>
              <a:ahLst/>
              <a:cxnLst/>
              <a:rect l="l" t="t" r="r" b="b"/>
              <a:pathLst>
                <a:path w="138" h="228" extrusionOk="0">
                  <a:moveTo>
                    <a:pt x="84" y="0"/>
                  </a:moveTo>
                  <a:cubicBezTo>
                    <a:pt x="42" y="18"/>
                    <a:pt x="42" y="18"/>
                    <a:pt x="42" y="18"/>
                  </a:cubicBezTo>
                  <a:cubicBezTo>
                    <a:pt x="0" y="35"/>
                    <a:pt x="0" y="35"/>
                    <a:pt x="0" y="35"/>
                  </a:cubicBezTo>
                  <a:cubicBezTo>
                    <a:pt x="97" y="228"/>
                    <a:pt x="97" y="228"/>
                    <a:pt x="97" y="228"/>
                  </a:cubicBezTo>
                  <a:cubicBezTo>
                    <a:pt x="110" y="223"/>
                    <a:pt x="124" y="220"/>
                    <a:pt x="138" y="217"/>
                  </a:cubicBezTo>
                  <a:lnTo>
                    <a:pt x="84"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2" name="Google Shape;112;p3"/>
            <p:cNvSpPr/>
            <p:nvPr/>
          </p:nvSpPr>
          <p:spPr>
            <a:xfrm>
              <a:off x="2286426" y="1349125"/>
              <a:ext cx="120650" cy="128588"/>
            </a:xfrm>
            <a:custGeom>
              <a:avLst/>
              <a:gdLst/>
              <a:ahLst/>
              <a:cxnLst/>
              <a:rect l="l" t="t" r="r" b="b"/>
              <a:pathLst>
                <a:path w="187" h="198" extrusionOk="0">
                  <a:moveTo>
                    <a:pt x="66" y="0"/>
                  </a:moveTo>
                  <a:cubicBezTo>
                    <a:pt x="33" y="33"/>
                    <a:pt x="33" y="33"/>
                    <a:pt x="33" y="33"/>
                  </a:cubicBezTo>
                  <a:cubicBezTo>
                    <a:pt x="0" y="66"/>
                    <a:pt x="0" y="66"/>
                    <a:pt x="0" y="66"/>
                  </a:cubicBezTo>
                  <a:cubicBezTo>
                    <a:pt x="147" y="198"/>
                    <a:pt x="147" y="198"/>
                    <a:pt x="147" y="198"/>
                  </a:cubicBezTo>
                  <a:cubicBezTo>
                    <a:pt x="160" y="189"/>
                    <a:pt x="173" y="181"/>
                    <a:pt x="187" y="174"/>
                  </a:cubicBezTo>
                  <a:lnTo>
                    <a:pt x="66"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3" name="Google Shape;113;p3"/>
            <p:cNvSpPr/>
            <p:nvPr/>
          </p:nvSpPr>
          <p:spPr>
            <a:xfrm>
              <a:off x="2235626" y="1433263"/>
              <a:ext cx="125412" cy="90488"/>
            </a:xfrm>
            <a:custGeom>
              <a:avLst/>
              <a:gdLst/>
              <a:ahLst/>
              <a:cxnLst/>
              <a:rect l="l" t="t" r="r" b="b"/>
              <a:pathLst>
                <a:path w="192" h="139" extrusionOk="0">
                  <a:moveTo>
                    <a:pt x="192" y="97"/>
                  </a:moveTo>
                  <a:cubicBezTo>
                    <a:pt x="36" y="0"/>
                    <a:pt x="36" y="0"/>
                    <a:pt x="36" y="0"/>
                  </a:cubicBezTo>
                  <a:cubicBezTo>
                    <a:pt x="18" y="44"/>
                    <a:pt x="18" y="44"/>
                    <a:pt x="18" y="44"/>
                  </a:cubicBezTo>
                  <a:cubicBezTo>
                    <a:pt x="0" y="88"/>
                    <a:pt x="0" y="88"/>
                    <a:pt x="0" y="88"/>
                  </a:cubicBezTo>
                  <a:cubicBezTo>
                    <a:pt x="156" y="139"/>
                    <a:pt x="156" y="139"/>
                    <a:pt x="156" y="139"/>
                  </a:cubicBezTo>
                  <a:cubicBezTo>
                    <a:pt x="167" y="124"/>
                    <a:pt x="179" y="110"/>
                    <a:pt x="192" y="9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4" name="Google Shape;114;p3"/>
            <p:cNvSpPr/>
            <p:nvPr/>
          </p:nvSpPr>
          <p:spPr>
            <a:xfrm>
              <a:off x="2521376" y="1304675"/>
              <a:ext cx="90488" cy="149225"/>
            </a:xfrm>
            <a:custGeom>
              <a:avLst/>
              <a:gdLst/>
              <a:ahLst/>
              <a:cxnLst/>
              <a:rect l="l" t="t" r="r" b="b"/>
              <a:pathLst>
                <a:path w="138" h="229" extrusionOk="0">
                  <a:moveTo>
                    <a:pt x="138" y="35"/>
                  </a:moveTo>
                  <a:cubicBezTo>
                    <a:pt x="96" y="18"/>
                    <a:pt x="96" y="18"/>
                    <a:pt x="96" y="18"/>
                  </a:cubicBezTo>
                  <a:cubicBezTo>
                    <a:pt x="54" y="0"/>
                    <a:pt x="54" y="0"/>
                    <a:pt x="54" y="0"/>
                  </a:cubicBezTo>
                  <a:cubicBezTo>
                    <a:pt x="0" y="218"/>
                    <a:pt x="0" y="218"/>
                    <a:pt x="0" y="218"/>
                  </a:cubicBezTo>
                  <a:cubicBezTo>
                    <a:pt x="14" y="220"/>
                    <a:pt x="28" y="224"/>
                    <a:pt x="41" y="229"/>
                  </a:cubicBezTo>
                  <a:lnTo>
                    <a:pt x="138" y="3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5" name="Google Shape;115;p3"/>
            <p:cNvSpPr/>
            <p:nvPr/>
          </p:nvSpPr>
          <p:spPr>
            <a:xfrm>
              <a:off x="2569001" y="1349125"/>
              <a:ext cx="122238" cy="130175"/>
            </a:xfrm>
            <a:custGeom>
              <a:avLst/>
              <a:gdLst/>
              <a:ahLst/>
              <a:cxnLst/>
              <a:rect l="l" t="t" r="r" b="b"/>
              <a:pathLst>
                <a:path w="187" h="199" extrusionOk="0">
                  <a:moveTo>
                    <a:pt x="187" y="66"/>
                  </a:moveTo>
                  <a:cubicBezTo>
                    <a:pt x="154" y="33"/>
                    <a:pt x="154" y="33"/>
                    <a:pt x="154" y="33"/>
                  </a:cubicBezTo>
                  <a:cubicBezTo>
                    <a:pt x="121" y="0"/>
                    <a:pt x="121" y="0"/>
                    <a:pt x="121" y="0"/>
                  </a:cubicBezTo>
                  <a:cubicBezTo>
                    <a:pt x="0" y="175"/>
                    <a:pt x="0" y="175"/>
                    <a:pt x="0" y="175"/>
                  </a:cubicBezTo>
                  <a:cubicBezTo>
                    <a:pt x="13" y="182"/>
                    <a:pt x="26" y="190"/>
                    <a:pt x="39" y="199"/>
                  </a:cubicBezTo>
                  <a:lnTo>
                    <a:pt x="187" y="6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6" name="Google Shape;116;p3"/>
            <p:cNvSpPr/>
            <p:nvPr/>
          </p:nvSpPr>
          <p:spPr>
            <a:xfrm>
              <a:off x="2615039" y="1433263"/>
              <a:ext cx="125412" cy="90488"/>
            </a:xfrm>
            <a:custGeom>
              <a:avLst/>
              <a:gdLst/>
              <a:ahLst/>
              <a:cxnLst/>
              <a:rect l="l" t="t" r="r" b="b"/>
              <a:pathLst>
                <a:path w="193" h="139" extrusionOk="0">
                  <a:moveTo>
                    <a:pt x="35" y="139"/>
                  </a:moveTo>
                  <a:cubicBezTo>
                    <a:pt x="193" y="88"/>
                    <a:pt x="193" y="88"/>
                    <a:pt x="193" y="88"/>
                  </a:cubicBezTo>
                  <a:cubicBezTo>
                    <a:pt x="175" y="44"/>
                    <a:pt x="175" y="44"/>
                    <a:pt x="175" y="44"/>
                  </a:cubicBezTo>
                  <a:cubicBezTo>
                    <a:pt x="156" y="0"/>
                    <a:pt x="156" y="0"/>
                    <a:pt x="156" y="0"/>
                  </a:cubicBezTo>
                  <a:cubicBezTo>
                    <a:pt x="0" y="98"/>
                    <a:pt x="0" y="98"/>
                    <a:pt x="0" y="98"/>
                  </a:cubicBezTo>
                  <a:cubicBezTo>
                    <a:pt x="13" y="111"/>
                    <a:pt x="24" y="125"/>
                    <a:pt x="35" y="139"/>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7" name="Google Shape;117;p3"/>
            <p:cNvSpPr/>
            <p:nvPr/>
          </p:nvSpPr>
          <p:spPr>
            <a:xfrm>
              <a:off x="2475339" y="1307850"/>
              <a:ext cx="27000" cy="270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8" name="Google Shape;118;p3"/>
            <p:cNvSpPr/>
            <p:nvPr/>
          </p:nvSpPr>
          <p:spPr>
            <a:xfrm>
              <a:off x="2476926" y="1358650"/>
              <a:ext cx="22200" cy="207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9" name="Google Shape;119;p3"/>
            <p:cNvSpPr/>
            <p:nvPr/>
          </p:nvSpPr>
          <p:spPr>
            <a:xfrm>
              <a:off x="2478514" y="1406275"/>
              <a:ext cx="19200" cy="192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0" name="Google Shape;120;p3"/>
            <p:cNvSpPr/>
            <p:nvPr/>
          </p:nvSpPr>
          <p:spPr>
            <a:xfrm>
              <a:off x="2561064" y="1323725"/>
              <a:ext cx="26988" cy="26988"/>
            </a:xfrm>
            <a:custGeom>
              <a:avLst/>
              <a:gdLst/>
              <a:ahLst/>
              <a:cxnLst/>
              <a:rect l="l" t="t" r="r" b="b"/>
              <a:pathLst>
                <a:path w="42" h="42" extrusionOk="0">
                  <a:moveTo>
                    <a:pt x="38" y="27"/>
                  </a:moveTo>
                  <a:cubicBezTo>
                    <a:pt x="35" y="37"/>
                    <a:pt x="24" y="42"/>
                    <a:pt x="14" y="39"/>
                  </a:cubicBezTo>
                  <a:cubicBezTo>
                    <a:pt x="5" y="35"/>
                    <a:pt x="0" y="25"/>
                    <a:pt x="3" y="15"/>
                  </a:cubicBezTo>
                  <a:cubicBezTo>
                    <a:pt x="6" y="5"/>
                    <a:pt x="17" y="0"/>
                    <a:pt x="27" y="3"/>
                  </a:cubicBezTo>
                  <a:cubicBezTo>
                    <a:pt x="37" y="7"/>
                    <a:pt x="42" y="18"/>
                    <a:pt x="38"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1" name="Google Shape;121;p3"/>
            <p:cNvSpPr/>
            <p:nvPr/>
          </p:nvSpPr>
          <p:spPr>
            <a:xfrm>
              <a:off x="2546776" y="1366588"/>
              <a:ext cx="23812" cy="23812"/>
            </a:xfrm>
            <a:custGeom>
              <a:avLst/>
              <a:gdLst/>
              <a:ahLst/>
              <a:cxnLst/>
              <a:rect l="l" t="t" r="r" b="b"/>
              <a:pathLst>
                <a:path w="36" h="36" extrusionOk="0">
                  <a:moveTo>
                    <a:pt x="33" y="24"/>
                  </a:moveTo>
                  <a:cubicBezTo>
                    <a:pt x="30" y="32"/>
                    <a:pt x="21" y="36"/>
                    <a:pt x="13" y="33"/>
                  </a:cubicBezTo>
                  <a:cubicBezTo>
                    <a:pt x="4" y="30"/>
                    <a:pt x="0" y="21"/>
                    <a:pt x="3" y="13"/>
                  </a:cubicBezTo>
                  <a:cubicBezTo>
                    <a:pt x="6" y="5"/>
                    <a:pt x="15" y="0"/>
                    <a:pt x="23" y="3"/>
                  </a:cubicBezTo>
                  <a:cubicBezTo>
                    <a:pt x="32" y="6"/>
                    <a:pt x="36" y="15"/>
                    <a:pt x="3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2" name="Google Shape;122;p3"/>
            <p:cNvSpPr/>
            <p:nvPr/>
          </p:nvSpPr>
          <p:spPr>
            <a:xfrm>
              <a:off x="2534076" y="1411038"/>
              <a:ext cx="20637" cy="19050"/>
            </a:xfrm>
            <a:custGeom>
              <a:avLst/>
              <a:gdLst/>
              <a:ahLst/>
              <a:cxnLst/>
              <a:rect l="l" t="t" r="r" b="b"/>
              <a:pathLst>
                <a:path w="31" h="30" extrusionOk="0">
                  <a:moveTo>
                    <a:pt x="28" y="19"/>
                  </a:moveTo>
                  <a:cubicBezTo>
                    <a:pt x="26" y="26"/>
                    <a:pt x="18" y="30"/>
                    <a:pt x="11" y="27"/>
                  </a:cubicBezTo>
                  <a:cubicBezTo>
                    <a:pt x="4" y="25"/>
                    <a:pt x="0" y="17"/>
                    <a:pt x="3" y="10"/>
                  </a:cubicBezTo>
                  <a:cubicBezTo>
                    <a:pt x="5" y="3"/>
                    <a:pt x="13" y="0"/>
                    <a:pt x="20" y="2"/>
                  </a:cubicBezTo>
                  <a:cubicBezTo>
                    <a:pt x="27" y="5"/>
                    <a:pt x="31" y="12"/>
                    <a:pt x="28"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3" name="Google Shape;123;p3"/>
            <p:cNvSpPr/>
            <p:nvPr/>
          </p:nvSpPr>
          <p:spPr>
            <a:xfrm>
              <a:off x="2640439" y="1376113"/>
              <a:ext cx="26988" cy="25400"/>
            </a:xfrm>
            <a:custGeom>
              <a:avLst/>
              <a:gdLst/>
              <a:ahLst/>
              <a:cxnLst/>
              <a:rect l="l" t="t" r="r" b="b"/>
              <a:pathLst>
                <a:path w="40" h="40" extrusionOk="0">
                  <a:moveTo>
                    <a:pt x="33" y="32"/>
                  </a:moveTo>
                  <a:cubicBezTo>
                    <a:pt x="26" y="40"/>
                    <a:pt x="15" y="40"/>
                    <a:pt x="8" y="33"/>
                  </a:cubicBezTo>
                  <a:cubicBezTo>
                    <a:pt x="0" y="26"/>
                    <a:pt x="0" y="15"/>
                    <a:pt x="7" y="8"/>
                  </a:cubicBezTo>
                  <a:cubicBezTo>
                    <a:pt x="14" y="1"/>
                    <a:pt x="25" y="0"/>
                    <a:pt x="32" y="7"/>
                  </a:cubicBezTo>
                  <a:cubicBezTo>
                    <a:pt x="39" y="14"/>
                    <a:pt x="40" y="25"/>
                    <a:pt x="33"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4" name="Google Shape;124;p3"/>
            <p:cNvSpPr/>
            <p:nvPr/>
          </p:nvSpPr>
          <p:spPr>
            <a:xfrm>
              <a:off x="2615039" y="1407863"/>
              <a:ext cx="20637" cy="22225"/>
            </a:xfrm>
            <a:custGeom>
              <a:avLst/>
              <a:gdLst/>
              <a:ahLst/>
              <a:cxnLst/>
              <a:rect l="l" t="t" r="r" b="b"/>
              <a:pathLst>
                <a:path w="34" h="34" extrusionOk="0">
                  <a:moveTo>
                    <a:pt x="28" y="28"/>
                  </a:moveTo>
                  <a:cubicBezTo>
                    <a:pt x="22" y="34"/>
                    <a:pt x="13" y="34"/>
                    <a:pt x="7" y="29"/>
                  </a:cubicBezTo>
                  <a:cubicBezTo>
                    <a:pt x="0" y="23"/>
                    <a:pt x="0" y="13"/>
                    <a:pt x="6" y="7"/>
                  </a:cubicBezTo>
                  <a:cubicBezTo>
                    <a:pt x="12" y="1"/>
                    <a:pt x="21" y="0"/>
                    <a:pt x="27" y="6"/>
                  </a:cubicBezTo>
                  <a:cubicBezTo>
                    <a:pt x="34" y="12"/>
                    <a:pt x="34" y="22"/>
                    <a:pt x="28"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5" name="Google Shape;125;p3"/>
            <p:cNvSpPr/>
            <p:nvPr/>
          </p:nvSpPr>
          <p:spPr>
            <a:xfrm>
              <a:off x="2588051" y="1441200"/>
              <a:ext cx="17462" cy="17462"/>
            </a:xfrm>
            <a:custGeom>
              <a:avLst/>
              <a:gdLst/>
              <a:ahLst/>
              <a:cxnLst/>
              <a:rect l="l" t="t" r="r" b="b"/>
              <a:pathLst>
                <a:path w="28" h="29" extrusionOk="0">
                  <a:moveTo>
                    <a:pt x="24" y="24"/>
                  </a:moveTo>
                  <a:cubicBezTo>
                    <a:pt x="19" y="29"/>
                    <a:pt x="10" y="29"/>
                    <a:pt x="5" y="24"/>
                  </a:cubicBezTo>
                  <a:cubicBezTo>
                    <a:pt x="0" y="19"/>
                    <a:pt x="0" y="11"/>
                    <a:pt x="4" y="6"/>
                  </a:cubicBezTo>
                  <a:cubicBezTo>
                    <a:pt x="9" y="1"/>
                    <a:pt x="18" y="0"/>
                    <a:pt x="23" y="5"/>
                  </a:cubicBezTo>
                  <a:cubicBezTo>
                    <a:pt x="28" y="10"/>
                    <a:pt x="28" y="18"/>
                    <a:pt x="24"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6" name="Google Shape;126;p3"/>
            <p:cNvSpPr/>
            <p:nvPr/>
          </p:nvSpPr>
          <p:spPr>
            <a:xfrm>
              <a:off x="2699176" y="1461838"/>
              <a:ext cx="22225" cy="22225"/>
            </a:xfrm>
            <a:custGeom>
              <a:avLst/>
              <a:gdLst/>
              <a:ahLst/>
              <a:cxnLst/>
              <a:rect l="l" t="t" r="r" b="b"/>
              <a:pathLst>
                <a:path w="34" h="34" extrusionOk="0">
                  <a:moveTo>
                    <a:pt x="23" y="31"/>
                  </a:moveTo>
                  <a:cubicBezTo>
                    <a:pt x="15" y="34"/>
                    <a:pt x="6" y="31"/>
                    <a:pt x="3" y="23"/>
                  </a:cubicBezTo>
                  <a:cubicBezTo>
                    <a:pt x="0" y="15"/>
                    <a:pt x="3" y="7"/>
                    <a:pt x="11" y="3"/>
                  </a:cubicBezTo>
                  <a:cubicBezTo>
                    <a:pt x="19" y="0"/>
                    <a:pt x="28" y="3"/>
                    <a:pt x="31" y="11"/>
                  </a:cubicBezTo>
                  <a:cubicBezTo>
                    <a:pt x="34" y="19"/>
                    <a:pt x="31" y="28"/>
                    <a:pt x="23"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7" name="Google Shape;127;p3"/>
            <p:cNvSpPr/>
            <p:nvPr/>
          </p:nvSpPr>
          <p:spPr>
            <a:xfrm>
              <a:off x="2669014" y="1476125"/>
              <a:ext cx="19050" cy="20638"/>
            </a:xfrm>
            <a:custGeom>
              <a:avLst/>
              <a:gdLst/>
              <a:ahLst/>
              <a:cxnLst/>
              <a:rect l="l" t="t" r="r" b="b"/>
              <a:pathLst>
                <a:path w="30" h="30" extrusionOk="0">
                  <a:moveTo>
                    <a:pt x="20" y="27"/>
                  </a:moveTo>
                  <a:cubicBezTo>
                    <a:pt x="13" y="30"/>
                    <a:pt x="6" y="27"/>
                    <a:pt x="3" y="20"/>
                  </a:cubicBezTo>
                  <a:cubicBezTo>
                    <a:pt x="0" y="13"/>
                    <a:pt x="3" y="6"/>
                    <a:pt x="10" y="3"/>
                  </a:cubicBezTo>
                  <a:cubicBezTo>
                    <a:pt x="16" y="0"/>
                    <a:pt x="24" y="3"/>
                    <a:pt x="27" y="10"/>
                  </a:cubicBezTo>
                  <a:cubicBezTo>
                    <a:pt x="30" y="16"/>
                    <a:pt x="27" y="24"/>
                    <a:pt x="2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8" name="Google Shape;128;p3"/>
            <p:cNvSpPr/>
            <p:nvPr/>
          </p:nvSpPr>
          <p:spPr>
            <a:xfrm>
              <a:off x="2637264" y="1492000"/>
              <a:ext cx="15875" cy="17463"/>
            </a:xfrm>
            <a:custGeom>
              <a:avLst/>
              <a:gdLst/>
              <a:ahLst/>
              <a:cxnLst/>
              <a:rect l="l" t="t" r="r" b="b"/>
              <a:pathLst>
                <a:path w="25" h="25" extrusionOk="0">
                  <a:moveTo>
                    <a:pt x="17" y="23"/>
                  </a:moveTo>
                  <a:cubicBezTo>
                    <a:pt x="12" y="25"/>
                    <a:pt x="5" y="23"/>
                    <a:pt x="3" y="17"/>
                  </a:cubicBezTo>
                  <a:cubicBezTo>
                    <a:pt x="0" y="11"/>
                    <a:pt x="3" y="5"/>
                    <a:pt x="8" y="3"/>
                  </a:cubicBezTo>
                  <a:cubicBezTo>
                    <a:pt x="14" y="0"/>
                    <a:pt x="20" y="3"/>
                    <a:pt x="23" y="8"/>
                  </a:cubicBezTo>
                  <a:cubicBezTo>
                    <a:pt x="25" y="14"/>
                    <a:pt x="23" y="20"/>
                    <a:pt x="17"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9" name="Google Shape;129;p3"/>
            <p:cNvSpPr/>
            <p:nvPr/>
          </p:nvSpPr>
          <p:spPr>
            <a:xfrm>
              <a:off x="2388026" y="1323725"/>
              <a:ext cx="28575" cy="26988"/>
            </a:xfrm>
            <a:custGeom>
              <a:avLst/>
              <a:gdLst/>
              <a:ahLst/>
              <a:cxnLst/>
              <a:rect l="l" t="t" r="r" b="b"/>
              <a:pathLst>
                <a:path w="42" h="42" extrusionOk="0">
                  <a:moveTo>
                    <a:pt x="4" y="27"/>
                  </a:moveTo>
                  <a:cubicBezTo>
                    <a:pt x="7" y="37"/>
                    <a:pt x="18" y="42"/>
                    <a:pt x="27" y="39"/>
                  </a:cubicBezTo>
                  <a:cubicBezTo>
                    <a:pt x="37" y="35"/>
                    <a:pt x="42" y="25"/>
                    <a:pt x="39" y="15"/>
                  </a:cubicBezTo>
                  <a:cubicBezTo>
                    <a:pt x="35" y="5"/>
                    <a:pt x="25" y="0"/>
                    <a:pt x="15" y="3"/>
                  </a:cubicBezTo>
                  <a:cubicBezTo>
                    <a:pt x="5" y="7"/>
                    <a:pt x="0" y="18"/>
                    <a:pt x="4"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0" name="Google Shape;130;p3"/>
            <p:cNvSpPr/>
            <p:nvPr/>
          </p:nvSpPr>
          <p:spPr>
            <a:xfrm>
              <a:off x="2405489" y="1366588"/>
              <a:ext cx="23812" cy="23812"/>
            </a:xfrm>
            <a:custGeom>
              <a:avLst/>
              <a:gdLst/>
              <a:ahLst/>
              <a:cxnLst/>
              <a:rect l="l" t="t" r="r" b="b"/>
              <a:pathLst>
                <a:path w="36" h="36" extrusionOk="0">
                  <a:moveTo>
                    <a:pt x="3" y="24"/>
                  </a:moveTo>
                  <a:cubicBezTo>
                    <a:pt x="6" y="32"/>
                    <a:pt x="15" y="36"/>
                    <a:pt x="23" y="33"/>
                  </a:cubicBezTo>
                  <a:cubicBezTo>
                    <a:pt x="31" y="30"/>
                    <a:pt x="36" y="21"/>
                    <a:pt x="33" y="13"/>
                  </a:cubicBezTo>
                  <a:cubicBezTo>
                    <a:pt x="30" y="5"/>
                    <a:pt x="21" y="0"/>
                    <a:pt x="12" y="3"/>
                  </a:cubicBezTo>
                  <a:cubicBezTo>
                    <a:pt x="4" y="6"/>
                    <a:pt x="0" y="15"/>
                    <a:pt x="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1" name="Google Shape;131;p3"/>
            <p:cNvSpPr/>
            <p:nvPr/>
          </p:nvSpPr>
          <p:spPr>
            <a:xfrm>
              <a:off x="2421364" y="1411038"/>
              <a:ext cx="20637" cy="19050"/>
            </a:xfrm>
            <a:custGeom>
              <a:avLst/>
              <a:gdLst/>
              <a:ahLst/>
              <a:cxnLst/>
              <a:rect l="l" t="t" r="r" b="b"/>
              <a:pathLst>
                <a:path w="31" h="30" extrusionOk="0">
                  <a:moveTo>
                    <a:pt x="3" y="19"/>
                  </a:moveTo>
                  <a:cubicBezTo>
                    <a:pt x="5" y="26"/>
                    <a:pt x="13" y="30"/>
                    <a:pt x="20" y="27"/>
                  </a:cubicBezTo>
                  <a:cubicBezTo>
                    <a:pt x="27" y="25"/>
                    <a:pt x="31" y="17"/>
                    <a:pt x="28" y="10"/>
                  </a:cubicBezTo>
                  <a:cubicBezTo>
                    <a:pt x="26" y="3"/>
                    <a:pt x="18" y="0"/>
                    <a:pt x="11" y="2"/>
                  </a:cubicBezTo>
                  <a:cubicBezTo>
                    <a:pt x="4" y="5"/>
                    <a:pt x="0" y="12"/>
                    <a:pt x="3"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2" name="Google Shape;132;p3"/>
            <p:cNvSpPr/>
            <p:nvPr/>
          </p:nvSpPr>
          <p:spPr>
            <a:xfrm>
              <a:off x="2308651" y="1376113"/>
              <a:ext cx="26988" cy="25400"/>
            </a:xfrm>
            <a:custGeom>
              <a:avLst/>
              <a:gdLst/>
              <a:ahLst/>
              <a:cxnLst/>
              <a:rect l="l" t="t" r="r" b="b"/>
              <a:pathLst>
                <a:path w="40" h="40" extrusionOk="0">
                  <a:moveTo>
                    <a:pt x="7" y="32"/>
                  </a:moveTo>
                  <a:cubicBezTo>
                    <a:pt x="13" y="40"/>
                    <a:pt x="25" y="40"/>
                    <a:pt x="32" y="33"/>
                  </a:cubicBezTo>
                  <a:cubicBezTo>
                    <a:pt x="39" y="26"/>
                    <a:pt x="40" y="15"/>
                    <a:pt x="33" y="8"/>
                  </a:cubicBezTo>
                  <a:cubicBezTo>
                    <a:pt x="26" y="1"/>
                    <a:pt x="15" y="0"/>
                    <a:pt x="8" y="7"/>
                  </a:cubicBezTo>
                  <a:cubicBezTo>
                    <a:pt x="0" y="14"/>
                    <a:pt x="0" y="25"/>
                    <a:pt x="7"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3" name="Google Shape;133;p3"/>
            <p:cNvSpPr/>
            <p:nvPr/>
          </p:nvSpPr>
          <p:spPr>
            <a:xfrm>
              <a:off x="2340401" y="1407863"/>
              <a:ext cx="22225" cy="22225"/>
            </a:xfrm>
            <a:custGeom>
              <a:avLst/>
              <a:gdLst/>
              <a:ahLst/>
              <a:cxnLst/>
              <a:rect l="l" t="t" r="r" b="b"/>
              <a:pathLst>
                <a:path w="34" h="34" extrusionOk="0">
                  <a:moveTo>
                    <a:pt x="6" y="28"/>
                  </a:moveTo>
                  <a:cubicBezTo>
                    <a:pt x="11" y="34"/>
                    <a:pt x="21" y="34"/>
                    <a:pt x="27" y="29"/>
                  </a:cubicBezTo>
                  <a:cubicBezTo>
                    <a:pt x="33" y="23"/>
                    <a:pt x="34" y="13"/>
                    <a:pt x="28" y="7"/>
                  </a:cubicBezTo>
                  <a:cubicBezTo>
                    <a:pt x="22" y="1"/>
                    <a:pt x="13" y="0"/>
                    <a:pt x="6" y="6"/>
                  </a:cubicBezTo>
                  <a:cubicBezTo>
                    <a:pt x="0" y="12"/>
                    <a:pt x="0" y="22"/>
                    <a:pt x="6"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4" name="Google Shape;134;p3"/>
            <p:cNvSpPr/>
            <p:nvPr/>
          </p:nvSpPr>
          <p:spPr>
            <a:xfrm>
              <a:off x="2370564" y="1441200"/>
              <a:ext cx="17462" cy="17462"/>
            </a:xfrm>
            <a:custGeom>
              <a:avLst/>
              <a:gdLst/>
              <a:ahLst/>
              <a:cxnLst/>
              <a:rect l="l" t="t" r="r" b="b"/>
              <a:pathLst>
                <a:path w="29" h="29" extrusionOk="0">
                  <a:moveTo>
                    <a:pt x="5" y="24"/>
                  </a:moveTo>
                  <a:cubicBezTo>
                    <a:pt x="10" y="29"/>
                    <a:pt x="18" y="29"/>
                    <a:pt x="24" y="24"/>
                  </a:cubicBezTo>
                  <a:cubicBezTo>
                    <a:pt x="29" y="19"/>
                    <a:pt x="29" y="11"/>
                    <a:pt x="24" y="6"/>
                  </a:cubicBezTo>
                  <a:cubicBezTo>
                    <a:pt x="19" y="1"/>
                    <a:pt x="11" y="0"/>
                    <a:pt x="6" y="5"/>
                  </a:cubicBezTo>
                  <a:cubicBezTo>
                    <a:pt x="1" y="10"/>
                    <a:pt x="0" y="18"/>
                    <a:pt x="5"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5" name="Google Shape;135;p3"/>
            <p:cNvSpPr/>
            <p:nvPr/>
          </p:nvSpPr>
          <p:spPr>
            <a:xfrm>
              <a:off x="2254676" y="1461838"/>
              <a:ext cx="22225" cy="22225"/>
            </a:xfrm>
            <a:custGeom>
              <a:avLst/>
              <a:gdLst/>
              <a:ahLst/>
              <a:cxnLst/>
              <a:rect l="l" t="t" r="r" b="b"/>
              <a:pathLst>
                <a:path w="34" h="34" extrusionOk="0">
                  <a:moveTo>
                    <a:pt x="11" y="31"/>
                  </a:moveTo>
                  <a:cubicBezTo>
                    <a:pt x="18" y="34"/>
                    <a:pt x="27" y="31"/>
                    <a:pt x="31" y="23"/>
                  </a:cubicBezTo>
                  <a:cubicBezTo>
                    <a:pt x="34" y="15"/>
                    <a:pt x="31" y="7"/>
                    <a:pt x="23" y="3"/>
                  </a:cubicBezTo>
                  <a:cubicBezTo>
                    <a:pt x="15" y="0"/>
                    <a:pt x="6" y="3"/>
                    <a:pt x="3" y="11"/>
                  </a:cubicBezTo>
                  <a:cubicBezTo>
                    <a:pt x="0" y="19"/>
                    <a:pt x="3" y="28"/>
                    <a:pt x="1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6" name="Google Shape;136;p3"/>
            <p:cNvSpPr/>
            <p:nvPr/>
          </p:nvSpPr>
          <p:spPr>
            <a:xfrm>
              <a:off x="2288014" y="1476125"/>
              <a:ext cx="20638" cy="20638"/>
            </a:xfrm>
            <a:custGeom>
              <a:avLst/>
              <a:gdLst/>
              <a:ahLst/>
              <a:cxnLst/>
              <a:rect l="l" t="t" r="r" b="b"/>
              <a:pathLst>
                <a:path w="30" h="30" extrusionOk="0">
                  <a:moveTo>
                    <a:pt x="10" y="27"/>
                  </a:moveTo>
                  <a:cubicBezTo>
                    <a:pt x="16" y="30"/>
                    <a:pt x="24" y="27"/>
                    <a:pt x="27" y="20"/>
                  </a:cubicBezTo>
                  <a:cubicBezTo>
                    <a:pt x="30" y="13"/>
                    <a:pt x="27" y="6"/>
                    <a:pt x="20" y="3"/>
                  </a:cubicBezTo>
                  <a:cubicBezTo>
                    <a:pt x="14" y="0"/>
                    <a:pt x="6" y="3"/>
                    <a:pt x="3" y="10"/>
                  </a:cubicBezTo>
                  <a:cubicBezTo>
                    <a:pt x="0" y="16"/>
                    <a:pt x="3" y="24"/>
                    <a:pt x="1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7" name="Google Shape;137;p3"/>
            <p:cNvSpPr/>
            <p:nvPr/>
          </p:nvSpPr>
          <p:spPr>
            <a:xfrm>
              <a:off x="2322939" y="1492000"/>
              <a:ext cx="15875" cy="17463"/>
            </a:xfrm>
            <a:custGeom>
              <a:avLst/>
              <a:gdLst/>
              <a:ahLst/>
              <a:cxnLst/>
              <a:rect l="l" t="t" r="r" b="b"/>
              <a:pathLst>
                <a:path w="25" h="25" extrusionOk="0">
                  <a:moveTo>
                    <a:pt x="8" y="23"/>
                  </a:moveTo>
                  <a:cubicBezTo>
                    <a:pt x="13" y="25"/>
                    <a:pt x="20" y="23"/>
                    <a:pt x="22" y="17"/>
                  </a:cubicBezTo>
                  <a:cubicBezTo>
                    <a:pt x="25" y="11"/>
                    <a:pt x="22" y="5"/>
                    <a:pt x="16" y="3"/>
                  </a:cubicBezTo>
                  <a:cubicBezTo>
                    <a:pt x="11" y="0"/>
                    <a:pt x="4" y="3"/>
                    <a:pt x="2" y="8"/>
                  </a:cubicBezTo>
                  <a:cubicBezTo>
                    <a:pt x="0" y="14"/>
                    <a:pt x="2" y="20"/>
                    <a:pt x="8"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38" name="Google Shape;138;p3"/>
          <p:cNvGrpSpPr/>
          <p:nvPr/>
        </p:nvGrpSpPr>
        <p:grpSpPr>
          <a:xfrm>
            <a:off x="246538" y="321853"/>
            <a:ext cx="8623334" cy="4646496"/>
            <a:chOff x="246538" y="321853"/>
            <a:chExt cx="8623334" cy="4646496"/>
          </a:xfrm>
        </p:grpSpPr>
        <p:sp>
          <p:nvSpPr>
            <p:cNvPr id="139" name="Google Shape;139;p3"/>
            <p:cNvSpPr/>
            <p:nvPr/>
          </p:nvSpPr>
          <p:spPr>
            <a:xfrm>
              <a:off x="246538" y="4776424"/>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0" name="Google Shape;140;p3"/>
            <p:cNvSpPr/>
            <p:nvPr/>
          </p:nvSpPr>
          <p:spPr>
            <a:xfrm>
              <a:off x="4499147" y="321853"/>
              <a:ext cx="145699" cy="14587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1" name="Google Shape;141;p3"/>
            <p:cNvSpPr/>
            <p:nvPr/>
          </p:nvSpPr>
          <p:spPr>
            <a:xfrm>
              <a:off x="8724172" y="1703578"/>
              <a:ext cx="145699" cy="14587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42" name="Google Shape;142;p3"/>
          <p:cNvSpPr txBox="1">
            <a:spLocks noGrp="1"/>
          </p:cNvSpPr>
          <p:nvPr>
            <p:ph type="title"/>
          </p:nvPr>
        </p:nvSpPr>
        <p:spPr>
          <a:xfrm>
            <a:off x="720000" y="2396675"/>
            <a:ext cx="4217700" cy="8418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43" name="Google Shape;143;p3"/>
          <p:cNvSpPr txBox="1">
            <a:spLocks noGrp="1"/>
          </p:cNvSpPr>
          <p:nvPr>
            <p:ph type="title" idx="2" hasCustomPrompt="1"/>
          </p:nvPr>
        </p:nvSpPr>
        <p:spPr>
          <a:xfrm>
            <a:off x="713226" y="1503600"/>
            <a:ext cx="1283400" cy="8418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60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44" name="Google Shape;144;p3"/>
          <p:cNvSpPr txBox="1">
            <a:spLocks noGrp="1"/>
          </p:cNvSpPr>
          <p:nvPr>
            <p:ph type="subTitle" idx="1"/>
          </p:nvPr>
        </p:nvSpPr>
        <p:spPr>
          <a:xfrm>
            <a:off x="720000" y="3289750"/>
            <a:ext cx="4217700" cy="37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982"/>
        <p:cNvGrpSpPr/>
        <p:nvPr/>
      </p:nvGrpSpPr>
      <p:grpSpPr>
        <a:xfrm>
          <a:off x="0" y="0"/>
          <a:ext cx="0" cy="0"/>
          <a:chOff x="0" y="0"/>
          <a:chExt cx="0" cy="0"/>
        </a:xfrm>
      </p:grpSpPr>
      <p:sp>
        <p:nvSpPr>
          <p:cNvPr id="983" name="Google Shape;983;p21"/>
          <p:cNvSpPr txBox="1">
            <a:spLocks noGrp="1"/>
          </p:cNvSpPr>
          <p:nvPr>
            <p:ph type="title"/>
          </p:nvPr>
        </p:nvSpPr>
        <p:spPr>
          <a:xfrm>
            <a:off x="4572000" y="1922800"/>
            <a:ext cx="3858600" cy="572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984" name="Google Shape;984;p21"/>
          <p:cNvSpPr txBox="1">
            <a:spLocks noGrp="1"/>
          </p:cNvSpPr>
          <p:nvPr>
            <p:ph type="subTitle" idx="1"/>
          </p:nvPr>
        </p:nvSpPr>
        <p:spPr>
          <a:xfrm>
            <a:off x="4572175" y="2427575"/>
            <a:ext cx="3858600" cy="801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pic>
        <p:nvPicPr>
          <p:cNvPr id="985" name="Google Shape;985;p21"/>
          <p:cNvPicPr preferRelativeResize="0"/>
          <p:nvPr/>
        </p:nvPicPr>
        <p:blipFill>
          <a:blip r:embed="rId2">
            <a:alphaModFix amt="12000"/>
          </a:blip>
          <a:stretch>
            <a:fillRect/>
          </a:stretch>
        </p:blipFill>
        <p:spPr>
          <a:xfrm>
            <a:off x="0" y="12441"/>
            <a:ext cx="9144000" cy="5143460"/>
          </a:xfrm>
          <a:prstGeom prst="rect">
            <a:avLst/>
          </a:prstGeom>
          <a:noFill/>
          <a:ln>
            <a:noFill/>
          </a:ln>
        </p:spPr>
      </p:pic>
      <p:grpSp>
        <p:nvGrpSpPr>
          <p:cNvPr id="986" name="Google Shape;986;p21"/>
          <p:cNvGrpSpPr/>
          <p:nvPr/>
        </p:nvGrpSpPr>
        <p:grpSpPr>
          <a:xfrm rot="2485274" flipH="1">
            <a:off x="7172984" y="3857048"/>
            <a:ext cx="1918988" cy="1659296"/>
            <a:chOff x="6755781" y="864379"/>
            <a:chExt cx="3068850" cy="2653550"/>
          </a:xfrm>
        </p:grpSpPr>
        <p:sp>
          <p:nvSpPr>
            <p:cNvPr id="987" name="Google Shape;987;p21"/>
            <p:cNvSpPr/>
            <p:nvPr/>
          </p:nvSpPr>
          <p:spPr>
            <a:xfrm>
              <a:off x="7817484" y="2094764"/>
              <a:ext cx="470604" cy="1423164"/>
            </a:xfrm>
            <a:custGeom>
              <a:avLst/>
              <a:gdLst/>
              <a:ahLst/>
              <a:cxnLst/>
              <a:rect l="l" t="t" r="r" b="b"/>
              <a:pathLst>
                <a:path w="94" h="287" extrusionOk="0">
                  <a:moveTo>
                    <a:pt x="1" y="274"/>
                  </a:moveTo>
                  <a:cubicBezTo>
                    <a:pt x="0" y="275"/>
                    <a:pt x="0" y="276"/>
                    <a:pt x="0" y="278"/>
                  </a:cubicBezTo>
                  <a:cubicBezTo>
                    <a:pt x="6" y="281"/>
                    <a:pt x="13" y="284"/>
                    <a:pt x="19" y="287"/>
                  </a:cubicBezTo>
                  <a:cubicBezTo>
                    <a:pt x="20" y="281"/>
                    <a:pt x="21" y="276"/>
                    <a:pt x="21" y="275"/>
                  </a:cubicBezTo>
                  <a:cubicBezTo>
                    <a:pt x="34" y="206"/>
                    <a:pt x="57" y="109"/>
                    <a:pt x="94" y="4"/>
                  </a:cubicBezTo>
                  <a:cubicBezTo>
                    <a:pt x="81" y="0"/>
                    <a:pt x="81" y="0"/>
                    <a:pt x="81" y="0"/>
                  </a:cubicBezTo>
                  <a:cubicBezTo>
                    <a:pt x="53" y="75"/>
                    <a:pt x="23" y="168"/>
                    <a:pt x="1" y="274"/>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88" name="Google Shape;988;p21"/>
            <p:cNvSpPr/>
            <p:nvPr/>
          </p:nvSpPr>
          <p:spPr>
            <a:xfrm>
              <a:off x="8083968" y="2474650"/>
              <a:ext cx="85050" cy="289171"/>
            </a:xfrm>
            <a:custGeom>
              <a:avLst/>
              <a:gdLst/>
              <a:ahLst/>
              <a:cxnLst/>
              <a:rect l="l" t="t" r="r" b="b"/>
              <a:pathLst>
                <a:path w="17" h="59" extrusionOk="0">
                  <a:moveTo>
                    <a:pt x="17" y="0"/>
                  </a:moveTo>
                  <a:cubicBezTo>
                    <a:pt x="17" y="0"/>
                    <a:pt x="17" y="0"/>
                    <a:pt x="17" y="0"/>
                  </a:cubicBezTo>
                  <a:cubicBezTo>
                    <a:pt x="11" y="20"/>
                    <a:pt x="5" y="40"/>
                    <a:pt x="0" y="59"/>
                  </a:cubicBezTo>
                  <a:cubicBezTo>
                    <a:pt x="0" y="59"/>
                    <a:pt x="0" y="59"/>
                    <a:pt x="0" y="59"/>
                  </a:cubicBezTo>
                  <a:cubicBezTo>
                    <a:pt x="5" y="40"/>
                    <a:pt x="11" y="20"/>
                    <a:pt x="17" y="0"/>
                  </a:cubicBezTo>
                </a:path>
              </a:pathLst>
            </a:custGeom>
            <a:solidFill>
              <a:srgbClr val="26A06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89" name="Google Shape;989;p21"/>
            <p:cNvSpPr/>
            <p:nvPr/>
          </p:nvSpPr>
          <p:spPr>
            <a:xfrm>
              <a:off x="7993249" y="2474650"/>
              <a:ext cx="175769" cy="300511"/>
            </a:xfrm>
            <a:custGeom>
              <a:avLst/>
              <a:gdLst/>
              <a:ahLst/>
              <a:cxnLst/>
              <a:rect l="l" t="t" r="r" b="b"/>
              <a:pathLst>
                <a:path w="35" h="61" extrusionOk="0">
                  <a:moveTo>
                    <a:pt x="35" y="0"/>
                  </a:moveTo>
                  <a:cubicBezTo>
                    <a:pt x="29" y="5"/>
                    <a:pt x="22" y="10"/>
                    <a:pt x="15" y="14"/>
                  </a:cubicBezTo>
                  <a:cubicBezTo>
                    <a:pt x="10" y="29"/>
                    <a:pt x="5" y="45"/>
                    <a:pt x="0" y="61"/>
                  </a:cubicBezTo>
                  <a:cubicBezTo>
                    <a:pt x="5" y="60"/>
                    <a:pt x="11" y="59"/>
                    <a:pt x="16" y="59"/>
                  </a:cubicBezTo>
                  <a:cubicBezTo>
                    <a:pt x="17" y="59"/>
                    <a:pt x="17" y="59"/>
                    <a:pt x="18" y="59"/>
                  </a:cubicBezTo>
                  <a:cubicBezTo>
                    <a:pt x="23" y="40"/>
                    <a:pt x="29" y="20"/>
                    <a:pt x="35" y="0"/>
                  </a:cubicBezTo>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90" name="Google Shape;990;p21"/>
            <p:cNvSpPr/>
            <p:nvPr/>
          </p:nvSpPr>
          <p:spPr>
            <a:xfrm>
              <a:off x="8276745" y="1023138"/>
              <a:ext cx="935536" cy="941214"/>
            </a:xfrm>
            <a:custGeom>
              <a:avLst/>
              <a:gdLst/>
              <a:ahLst/>
              <a:cxnLst/>
              <a:rect l="l" t="t" r="r" b="b"/>
              <a:pathLst>
                <a:path w="189" h="190" extrusionOk="0">
                  <a:moveTo>
                    <a:pt x="134" y="23"/>
                  </a:moveTo>
                  <a:cubicBezTo>
                    <a:pt x="121" y="30"/>
                    <a:pt x="109" y="38"/>
                    <a:pt x="99" y="48"/>
                  </a:cubicBezTo>
                  <a:cubicBezTo>
                    <a:pt x="90" y="56"/>
                    <a:pt x="82" y="65"/>
                    <a:pt x="74" y="75"/>
                  </a:cubicBezTo>
                  <a:cubicBezTo>
                    <a:pt x="47" y="106"/>
                    <a:pt x="18" y="141"/>
                    <a:pt x="2" y="181"/>
                  </a:cubicBezTo>
                  <a:cubicBezTo>
                    <a:pt x="1" y="184"/>
                    <a:pt x="0" y="188"/>
                    <a:pt x="2" y="190"/>
                  </a:cubicBezTo>
                  <a:cubicBezTo>
                    <a:pt x="19" y="188"/>
                    <a:pt x="35" y="182"/>
                    <a:pt x="49" y="176"/>
                  </a:cubicBezTo>
                  <a:cubicBezTo>
                    <a:pt x="54" y="174"/>
                    <a:pt x="59" y="172"/>
                    <a:pt x="63" y="169"/>
                  </a:cubicBezTo>
                  <a:cubicBezTo>
                    <a:pt x="74" y="162"/>
                    <a:pt x="79" y="152"/>
                    <a:pt x="85" y="142"/>
                  </a:cubicBezTo>
                  <a:cubicBezTo>
                    <a:pt x="92" y="130"/>
                    <a:pt x="102" y="119"/>
                    <a:pt x="113" y="110"/>
                  </a:cubicBezTo>
                  <a:cubicBezTo>
                    <a:pt x="120" y="104"/>
                    <a:pt x="127" y="98"/>
                    <a:pt x="133" y="92"/>
                  </a:cubicBezTo>
                  <a:cubicBezTo>
                    <a:pt x="142" y="83"/>
                    <a:pt x="148" y="72"/>
                    <a:pt x="156" y="62"/>
                  </a:cubicBezTo>
                  <a:cubicBezTo>
                    <a:pt x="163" y="53"/>
                    <a:pt x="173" y="45"/>
                    <a:pt x="179" y="35"/>
                  </a:cubicBezTo>
                  <a:cubicBezTo>
                    <a:pt x="186" y="25"/>
                    <a:pt x="189" y="12"/>
                    <a:pt x="182" y="0"/>
                  </a:cubicBezTo>
                  <a:cubicBezTo>
                    <a:pt x="166" y="6"/>
                    <a:pt x="150" y="14"/>
                    <a:pt x="134" y="23"/>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91" name="Google Shape;991;p21"/>
            <p:cNvSpPr/>
            <p:nvPr/>
          </p:nvSpPr>
          <p:spPr>
            <a:xfrm>
              <a:off x="8286656" y="1023138"/>
              <a:ext cx="924197" cy="941214"/>
            </a:xfrm>
            <a:custGeom>
              <a:avLst/>
              <a:gdLst/>
              <a:ahLst/>
              <a:cxnLst/>
              <a:rect l="l" t="t" r="r" b="b"/>
              <a:pathLst>
                <a:path w="187" h="190" extrusionOk="0">
                  <a:moveTo>
                    <a:pt x="132" y="23"/>
                  </a:moveTo>
                  <a:cubicBezTo>
                    <a:pt x="119" y="30"/>
                    <a:pt x="107" y="38"/>
                    <a:pt x="97" y="48"/>
                  </a:cubicBezTo>
                  <a:cubicBezTo>
                    <a:pt x="92" y="52"/>
                    <a:pt x="88" y="56"/>
                    <a:pt x="84" y="61"/>
                  </a:cubicBezTo>
                  <a:cubicBezTo>
                    <a:pt x="84" y="61"/>
                    <a:pt x="85" y="60"/>
                    <a:pt x="85" y="60"/>
                  </a:cubicBezTo>
                  <a:cubicBezTo>
                    <a:pt x="95" y="51"/>
                    <a:pt x="107" y="43"/>
                    <a:pt x="118" y="37"/>
                  </a:cubicBezTo>
                  <a:cubicBezTo>
                    <a:pt x="134" y="28"/>
                    <a:pt x="149" y="21"/>
                    <a:pt x="165" y="15"/>
                  </a:cubicBezTo>
                  <a:cubicBezTo>
                    <a:pt x="171" y="27"/>
                    <a:pt x="168" y="39"/>
                    <a:pt x="162" y="48"/>
                  </a:cubicBezTo>
                  <a:cubicBezTo>
                    <a:pt x="156" y="57"/>
                    <a:pt x="147" y="64"/>
                    <a:pt x="139" y="73"/>
                  </a:cubicBezTo>
                  <a:cubicBezTo>
                    <a:pt x="132" y="82"/>
                    <a:pt x="127" y="92"/>
                    <a:pt x="118" y="101"/>
                  </a:cubicBezTo>
                  <a:cubicBezTo>
                    <a:pt x="112" y="107"/>
                    <a:pt x="105" y="112"/>
                    <a:pt x="98" y="117"/>
                  </a:cubicBezTo>
                  <a:cubicBezTo>
                    <a:pt x="88" y="126"/>
                    <a:pt x="79" y="136"/>
                    <a:pt x="71" y="147"/>
                  </a:cubicBezTo>
                  <a:cubicBezTo>
                    <a:pt x="66" y="156"/>
                    <a:pt x="61" y="166"/>
                    <a:pt x="51" y="172"/>
                  </a:cubicBezTo>
                  <a:cubicBezTo>
                    <a:pt x="47" y="174"/>
                    <a:pt x="42" y="176"/>
                    <a:pt x="37" y="178"/>
                  </a:cubicBezTo>
                  <a:cubicBezTo>
                    <a:pt x="25" y="183"/>
                    <a:pt x="13" y="188"/>
                    <a:pt x="0" y="190"/>
                  </a:cubicBezTo>
                  <a:cubicBezTo>
                    <a:pt x="0" y="190"/>
                    <a:pt x="0" y="190"/>
                    <a:pt x="0" y="190"/>
                  </a:cubicBezTo>
                  <a:cubicBezTo>
                    <a:pt x="17" y="188"/>
                    <a:pt x="33" y="182"/>
                    <a:pt x="47" y="176"/>
                  </a:cubicBezTo>
                  <a:cubicBezTo>
                    <a:pt x="52" y="174"/>
                    <a:pt x="57" y="172"/>
                    <a:pt x="61" y="169"/>
                  </a:cubicBezTo>
                  <a:cubicBezTo>
                    <a:pt x="72" y="162"/>
                    <a:pt x="77" y="152"/>
                    <a:pt x="83" y="142"/>
                  </a:cubicBezTo>
                  <a:cubicBezTo>
                    <a:pt x="90" y="130"/>
                    <a:pt x="100" y="119"/>
                    <a:pt x="111" y="110"/>
                  </a:cubicBezTo>
                  <a:cubicBezTo>
                    <a:pt x="118" y="104"/>
                    <a:pt x="125" y="98"/>
                    <a:pt x="131" y="92"/>
                  </a:cubicBezTo>
                  <a:cubicBezTo>
                    <a:pt x="140" y="83"/>
                    <a:pt x="146" y="72"/>
                    <a:pt x="154" y="62"/>
                  </a:cubicBezTo>
                  <a:cubicBezTo>
                    <a:pt x="161" y="53"/>
                    <a:pt x="171" y="45"/>
                    <a:pt x="177" y="35"/>
                  </a:cubicBezTo>
                  <a:cubicBezTo>
                    <a:pt x="184" y="25"/>
                    <a:pt x="187" y="12"/>
                    <a:pt x="180" y="0"/>
                  </a:cubicBezTo>
                  <a:cubicBezTo>
                    <a:pt x="164" y="6"/>
                    <a:pt x="148" y="14"/>
                    <a:pt x="132" y="23"/>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92" name="Google Shape;992;p21"/>
            <p:cNvSpPr/>
            <p:nvPr/>
          </p:nvSpPr>
          <p:spPr>
            <a:xfrm>
              <a:off x="8429834" y="1408696"/>
              <a:ext cx="532971" cy="311850"/>
            </a:xfrm>
            <a:custGeom>
              <a:avLst/>
              <a:gdLst/>
              <a:ahLst/>
              <a:cxnLst/>
              <a:rect l="l" t="t" r="r" b="b"/>
              <a:pathLst>
                <a:path w="107" h="63" extrusionOk="0">
                  <a:moveTo>
                    <a:pt x="107" y="0"/>
                  </a:moveTo>
                  <a:cubicBezTo>
                    <a:pt x="82" y="5"/>
                    <a:pt x="74" y="23"/>
                    <a:pt x="53" y="35"/>
                  </a:cubicBezTo>
                  <a:cubicBezTo>
                    <a:pt x="45" y="39"/>
                    <a:pt x="33" y="43"/>
                    <a:pt x="22" y="43"/>
                  </a:cubicBezTo>
                  <a:cubicBezTo>
                    <a:pt x="18" y="43"/>
                    <a:pt x="15" y="42"/>
                    <a:pt x="12" y="42"/>
                  </a:cubicBezTo>
                  <a:cubicBezTo>
                    <a:pt x="9" y="45"/>
                    <a:pt x="6" y="49"/>
                    <a:pt x="4" y="53"/>
                  </a:cubicBezTo>
                  <a:cubicBezTo>
                    <a:pt x="3" y="55"/>
                    <a:pt x="1" y="57"/>
                    <a:pt x="0" y="59"/>
                  </a:cubicBezTo>
                  <a:cubicBezTo>
                    <a:pt x="0" y="60"/>
                    <a:pt x="0" y="61"/>
                    <a:pt x="0" y="63"/>
                  </a:cubicBezTo>
                  <a:cubicBezTo>
                    <a:pt x="7" y="59"/>
                    <a:pt x="15" y="56"/>
                    <a:pt x="23" y="56"/>
                  </a:cubicBezTo>
                  <a:cubicBezTo>
                    <a:pt x="26" y="56"/>
                    <a:pt x="28" y="56"/>
                    <a:pt x="31" y="57"/>
                  </a:cubicBezTo>
                  <a:cubicBezTo>
                    <a:pt x="36" y="58"/>
                    <a:pt x="42" y="62"/>
                    <a:pt x="47" y="62"/>
                  </a:cubicBezTo>
                  <a:cubicBezTo>
                    <a:pt x="50" y="58"/>
                    <a:pt x="54" y="54"/>
                    <a:pt x="57" y="50"/>
                  </a:cubicBezTo>
                  <a:cubicBezTo>
                    <a:pt x="64" y="42"/>
                    <a:pt x="71" y="34"/>
                    <a:pt x="79" y="27"/>
                  </a:cubicBezTo>
                  <a:cubicBezTo>
                    <a:pt x="86" y="21"/>
                    <a:pt x="93" y="16"/>
                    <a:pt x="99" y="10"/>
                  </a:cubicBezTo>
                  <a:cubicBezTo>
                    <a:pt x="100" y="9"/>
                    <a:pt x="101" y="8"/>
                    <a:pt x="101" y="8"/>
                  </a:cubicBezTo>
                  <a:cubicBezTo>
                    <a:pt x="103" y="5"/>
                    <a:pt x="105" y="2"/>
                    <a:pt x="107"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93" name="Google Shape;993;p21"/>
            <p:cNvSpPr/>
            <p:nvPr/>
          </p:nvSpPr>
          <p:spPr>
            <a:xfrm>
              <a:off x="8662298" y="1403028"/>
              <a:ext cx="306175" cy="317518"/>
            </a:xfrm>
            <a:custGeom>
              <a:avLst/>
              <a:gdLst/>
              <a:ahLst/>
              <a:cxnLst/>
              <a:rect l="l" t="t" r="r" b="b"/>
              <a:pathLst>
                <a:path w="61" h="63" extrusionOk="0">
                  <a:moveTo>
                    <a:pt x="10" y="51"/>
                  </a:moveTo>
                  <a:cubicBezTo>
                    <a:pt x="7" y="55"/>
                    <a:pt x="3" y="59"/>
                    <a:pt x="0" y="63"/>
                  </a:cubicBezTo>
                  <a:cubicBezTo>
                    <a:pt x="0" y="63"/>
                    <a:pt x="1" y="63"/>
                    <a:pt x="1" y="63"/>
                  </a:cubicBezTo>
                  <a:cubicBezTo>
                    <a:pt x="1" y="63"/>
                    <a:pt x="2" y="63"/>
                    <a:pt x="2" y="63"/>
                  </a:cubicBezTo>
                  <a:cubicBezTo>
                    <a:pt x="3" y="63"/>
                    <a:pt x="3" y="62"/>
                    <a:pt x="4" y="61"/>
                  </a:cubicBezTo>
                  <a:cubicBezTo>
                    <a:pt x="6" y="58"/>
                    <a:pt x="8" y="54"/>
                    <a:pt x="10" y="51"/>
                  </a:cubicBezTo>
                  <a:moveTo>
                    <a:pt x="61" y="0"/>
                  </a:moveTo>
                  <a:cubicBezTo>
                    <a:pt x="60" y="0"/>
                    <a:pt x="60" y="0"/>
                    <a:pt x="60" y="1"/>
                  </a:cubicBezTo>
                  <a:cubicBezTo>
                    <a:pt x="58" y="3"/>
                    <a:pt x="56" y="6"/>
                    <a:pt x="54" y="9"/>
                  </a:cubicBezTo>
                  <a:cubicBezTo>
                    <a:pt x="56" y="6"/>
                    <a:pt x="59" y="3"/>
                    <a:pt x="61"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94" name="Google Shape;994;p21"/>
            <p:cNvSpPr/>
            <p:nvPr/>
          </p:nvSpPr>
          <p:spPr>
            <a:xfrm>
              <a:off x="8296612" y="1516427"/>
              <a:ext cx="1496856" cy="515969"/>
            </a:xfrm>
            <a:custGeom>
              <a:avLst/>
              <a:gdLst/>
              <a:ahLst/>
              <a:cxnLst/>
              <a:rect l="l" t="t" r="r" b="b"/>
              <a:pathLst>
                <a:path w="301" h="104" extrusionOk="0">
                  <a:moveTo>
                    <a:pt x="296" y="7"/>
                  </a:moveTo>
                  <a:cubicBezTo>
                    <a:pt x="260" y="1"/>
                    <a:pt x="223" y="0"/>
                    <a:pt x="187" y="7"/>
                  </a:cubicBezTo>
                  <a:cubicBezTo>
                    <a:pt x="155" y="12"/>
                    <a:pt x="126" y="24"/>
                    <a:pt x="96" y="35"/>
                  </a:cubicBezTo>
                  <a:cubicBezTo>
                    <a:pt x="64" y="47"/>
                    <a:pt x="32" y="59"/>
                    <a:pt x="7" y="83"/>
                  </a:cubicBezTo>
                  <a:cubicBezTo>
                    <a:pt x="3" y="86"/>
                    <a:pt x="0" y="91"/>
                    <a:pt x="1" y="96"/>
                  </a:cubicBezTo>
                  <a:cubicBezTo>
                    <a:pt x="16" y="100"/>
                    <a:pt x="32" y="104"/>
                    <a:pt x="48" y="103"/>
                  </a:cubicBezTo>
                  <a:cubicBezTo>
                    <a:pt x="73" y="103"/>
                    <a:pt x="97" y="92"/>
                    <a:pt x="121" y="85"/>
                  </a:cubicBezTo>
                  <a:cubicBezTo>
                    <a:pt x="160" y="74"/>
                    <a:pt x="201" y="72"/>
                    <a:pt x="237" y="56"/>
                  </a:cubicBezTo>
                  <a:cubicBezTo>
                    <a:pt x="259" y="46"/>
                    <a:pt x="278" y="31"/>
                    <a:pt x="296" y="16"/>
                  </a:cubicBezTo>
                  <a:cubicBezTo>
                    <a:pt x="299" y="14"/>
                    <a:pt x="301" y="10"/>
                    <a:pt x="299" y="8"/>
                  </a:cubicBezTo>
                  <a:cubicBezTo>
                    <a:pt x="298" y="7"/>
                    <a:pt x="297" y="7"/>
                    <a:pt x="296" y="7"/>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95" name="Google Shape;995;p21"/>
            <p:cNvSpPr/>
            <p:nvPr/>
          </p:nvSpPr>
          <p:spPr>
            <a:xfrm>
              <a:off x="8601358" y="1516427"/>
              <a:ext cx="1190680" cy="306179"/>
            </a:xfrm>
            <a:custGeom>
              <a:avLst/>
              <a:gdLst/>
              <a:ahLst/>
              <a:cxnLst/>
              <a:rect l="l" t="t" r="r" b="b"/>
              <a:pathLst>
                <a:path w="240" h="62" extrusionOk="0">
                  <a:moveTo>
                    <a:pt x="235" y="7"/>
                  </a:moveTo>
                  <a:cubicBezTo>
                    <a:pt x="199" y="1"/>
                    <a:pt x="162" y="0"/>
                    <a:pt x="126" y="7"/>
                  </a:cubicBezTo>
                  <a:cubicBezTo>
                    <a:pt x="94" y="12"/>
                    <a:pt x="65" y="24"/>
                    <a:pt x="35" y="35"/>
                  </a:cubicBezTo>
                  <a:cubicBezTo>
                    <a:pt x="23" y="39"/>
                    <a:pt x="12" y="44"/>
                    <a:pt x="0" y="49"/>
                  </a:cubicBezTo>
                  <a:cubicBezTo>
                    <a:pt x="5" y="47"/>
                    <a:pt x="10" y="45"/>
                    <a:pt x="16" y="43"/>
                  </a:cubicBezTo>
                  <a:cubicBezTo>
                    <a:pt x="45" y="32"/>
                    <a:pt x="75" y="20"/>
                    <a:pt x="106" y="15"/>
                  </a:cubicBezTo>
                  <a:cubicBezTo>
                    <a:pt x="143" y="8"/>
                    <a:pt x="180" y="9"/>
                    <a:pt x="216" y="15"/>
                  </a:cubicBezTo>
                  <a:cubicBezTo>
                    <a:pt x="217" y="15"/>
                    <a:pt x="218" y="15"/>
                    <a:pt x="219" y="16"/>
                  </a:cubicBezTo>
                  <a:cubicBezTo>
                    <a:pt x="221" y="18"/>
                    <a:pt x="219" y="22"/>
                    <a:pt x="216" y="24"/>
                  </a:cubicBezTo>
                  <a:cubicBezTo>
                    <a:pt x="198" y="38"/>
                    <a:pt x="181" y="52"/>
                    <a:pt x="161" y="62"/>
                  </a:cubicBezTo>
                  <a:cubicBezTo>
                    <a:pt x="166" y="60"/>
                    <a:pt x="171" y="58"/>
                    <a:pt x="176" y="56"/>
                  </a:cubicBezTo>
                  <a:cubicBezTo>
                    <a:pt x="198" y="46"/>
                    <a:pt x="217" y="31"/>
                    <a:pt x="235" y="16"/>
                  </a:cubicBezTo>
                  <a:cubicBezTo>
                    <a:pt x="238" y="14"/>
                    <a:pt x="240" y="10"/>
                    <a:pt x="238" y="8"/>
                  </a:cubicBezTo>
                  <a:cubicBezTo>
                    <a:pt x="237" y="7"/>
                    <a:pt x="236" y="7"/>
                    <a:pt x="235" y="7"/>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96" name="Google Shape;996;p21"/>
            <p:cNvSpPr/>
            <p:nvPr/>
          </p:nvSpPr>
          <p:spPr>
            <a:xfrm>
              <a:off x="8492201" y="1720546"/>
              <a:ext cx="1077283" cy="198451"/>
            </a:xfrm>
            <a:custGeom>
              <a:avLst/>
              <a:gdLst/>
              <a:ahLst/>
              <a:cxnLst/>
              <a:rect l="l" t="t" r="r" b="b"/>
              <a:pathLst>
                <a:path w="217" h="41" extrusionOk="0">
                  <a:moveTo>
                    <a:pt x="217" y="0"/>
                  </a:moveTo>
                  <a:cubicBezTo>
                    <a:pt x="202" y="3"/>
                    <a:pt x="188" y="5"/>
                    <a:pt x="175" y="6"/>
                  </a:cubicBezTo>
                  <a:cubicBezTo>
                    <a:pt x="156" y="9"/>
                    <a:pt x="137" y="14"/>
                    <a:pt x="118" y="16"/>
                  </a:cubicBezTo>
                  <a:cubicBezTo>
                    <a:pt x="108" y="17"/>
                    <a:pt x="94" y="23"/>
                    <a:pt x="83" y="23"/>
                  </a:cubicBezTo>
                  <a:cubicBezTo>
                    <a:pt x="81" y="23"/>
                    <a:pt x="80" y="23"/>
                    <a:pt x="78" y="22"/>
                  </a:cubicBezTo>
                  <a:cubicBezTo>
                    <a:pt x="71" y="21"/>
                    <a:pt x="60" y="18"/>
                    <a:pt x="59" y="10"/>
                  </a:cubicBezTo>
                  <a:cubicBezTo>
                    <a:pt x="58" y="7"/>
                    <a:pt x="57" y="6"/>
                    <a:pt x="56" y="4"/>
                  </a:cubicBezTo>
                  <a:cubicBezTo>
                    <a:pt x="57" y="5"/>
                    <a:pt x="57" y="7"/>
                    <a:pt x="57" y="8"/>
                  </a:cubicBezTo>
                  <a:cubicBezTo>
                    <a:pt x="57" y="11"/>
                    <a:pt x="55" y="14"/>
                    <a:pt x="53" y="15"/>
                  </a:cubicBezTo>
                  <a:cubicBezTo>
                    <a:pt x="53" y="15"/>
                    <a:pt x="53" y="15"/>
                    <a:pt x="53" y="15"/>
                  </a:cubicBezTo>
                  <a:cubicBezTo>
                    <a:pt x="53" y="16"/>
                    <a:pt x="53"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49" y="18"/>
                    <a:pt x="46" y="19"/>
                    <a:pt x="42" y="19"/>
                  </a:cubicBezTo>
                  <a:cubicBezTo>
                    <a:pt x="42" y="19"/>
                    <a:pt x="41" y="19"/>
                    <a:pt x="41" y="19"/>
                  </a:cubicBezTo>
                  <a:cubicBezTo>
                    <a:pt x="39" y="19"/>
                    <a:pt x="38" y="18"/>
                    <a:pt x="36" y="18"/>
                  </a:cubicBezTo>
                  <a:cubicBezTo>
                    <a:pt x="34" y="18"/>
                    <a:pt x="33" y="19"/>
                    <a:pt x="31" y="19"/>
                  </a:cubicBezTo>
                  <a:cubicBezTo>
                    <a:pt x="29" y="20"/>
                    <a:pt x="27" y="22"/>
                    <a:pt x="25" y="24"/>
                  </a:cubicBezTo>
                  <a:cubicBezTo>
                    <a:pt x="18" y="30"/>
                    <a:pt x="9" y="33"/>
                    <a:pt x="0" y="37"/>
                  </a:cubicBezTo>
                  <a:cubicBezTo>
                    <a:pt x="7" y="37"/>
                    <a:pt x="14" y="39"/>
                    <a:pt x="21" y="41"/>
                  </a:cubicBezTo>
                  <a:cubicBezTo>
                    <a:pt x="30" y="39"/>
                    <a:pt x="38" y="39"/>
                    <a:pt x="47" y="38"/>
                  </a:cubicBezTo>
                  <a:cubicBezTo>
                    <a:pt x="48" y="38"/>
                    <a:pt x="49" y="38"/>
                    <a:pt x="50" y="38"/>
                  </a:cubicBezTo>
                  <a:cubicBezTo>
                    <a:pt x="60" y="38"/>
                    <a:pt x="71" y="39"/>
                    <a:pt x="81" y="41"/>
                  </a:cubicBezTo>
                  <a:cubicBezTo>
                    <a:pt x="95" y="36"/>
                    <a:pt x="109" y="30"/>
                    <a:pt x="123" y="27"/>
                  </a:cubicBezTo>
                  <a:cubicBezTo>
                    <a:pt x="145" y="21"/>
                    <a:pt x="173" y="21"/>
                    <a:pt x="196" y="14"/>
                  </a:cubicBezTo>
                  <a:cubicBezTo>
                    <a:pt x="203" y="10"/>
                    <a:pt x="210" y="5"/>
                    <a:pt x="217"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97" name="Google Shape;997;p21"/>
            <p:cNvSpPr/>
            <p:nvPr/>
          </p:nvSpPr>
          <p:spPr>
            <a:xfrm>
              <a:off x="8690650" y="1709206"/>
              <a:ext cx="907185" cy="79380"/>
            </a:xfrm>
            <a:custGeom>
              <a:avLst/>
              <a:gdLst/>
              <a:ahLst/>
              <a:cxnLst/>
              <a:rect l="l" t="t" r="r" b="b"/>
              <a:pathLst>
                <a:path w="182" h="16" extrusionOk="0">
                  <a:moveTo>
                    <a:pt x="1" y="2"/>
                  </a:moveTo>
                  <a:cubicBezTo>
                    <a:pt x="1" y="2"/>
                    <a:pt x="0" y="2"/>
                    <a:pt x="0" y="2"/>
                  </a:cubicBezTo>
                  <a:cubicBezTo>
                    <a:pt x="1" y="2"/>
                    <a:pt x="1" y="2"/>
                    <a:pt x="1" y="2"/>
                  </a:cubicBezTo>
                  <a:cubicBezTo>
                    <a:pt x="1" y="2"/>
                    <a:pt x="1" y="2"/>
                    <a:pt x="1" y="2"/>
                  </a:cubicBezTo>
                  <a:moveTo>
                    <a:pt x="182" y="0"/>
                  </a:moveTo>
                  <a:cubicBezTo>
                    <a:pt x="180" y="1"/>
                    <a:pt x="178" y="1"/>
                    <a:pt x="176" y="2"/>
                  </a:cubicBezTo>
                  <a:cubicBezTo>
                    <a:pt x="169" y="7"/>
                    <a:pt x="162" y="12"/>
                    <a:pt x="155" y="16"/>
                  </a:cubicBezTo>
                  <a:cubicBezTo>
                    <a:pt x="165" y="13"/>
                    <a:pt x="175" y="8"/>
                    <a:pt x="182"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98" name="Google Shape;998;p21"/>
            <p:cNvSpPr/>
            <p:nvPr/>
          </p:nvSpPr>
          <p:spPr>
            <a:xfrm>
              <a:off x="8316436" y="1907653"/>
              <a:ext cx="1508195" cy="345870"/>
            </a:xfrm>
            <a:custGeom>
              <a:avLst/>
              <a:gdLst/>
              <a:ahLst/>
              <a:cxnLst/>
              <a:rect l="l" t="t" r="r" b="b"/>
              <a:pathLst>
                <a:path w="304" h="70" extrusionOk="0">
                  <a:moveTo>
                    <a:pt x="288" y="37"/>
                  </a:moveTo>
                  <a:cubicBezTo>
                    <a:pt x="243" y="28"/>
                    <a:pt x="198" y="19"/>
                    <a:pt x="153" y="10"/>
                  </a:cubicBezTo>
                  <a:cubicBezTo>
                    <a:pt x="129" y="5"/>
                    <a:pt x="106" y="0"/>
                    <a:pt x="82" y="0"/>
                  </a:cubicBezTo>
                  <a:cubicBezTo>
                    <a:pt x="54" y="1"/>
                    <a:pt x="26" y="9"/>
                    <a:pt x="0" y="19"/>
                  </a:cubicBezTo>
                  <a:cubicBezTo>
                    <a:pt x="12" y="19"/>
                    <a:pt x="19" y="31"/>
                    <a:pt x="27" y="39"/>
                  </a:cubicBezTo>
                  <a:cubicBezTo>
                    <a:pt x="38" y="50"/>
                    <a:pt x="55" y="53"/>
                    <a:pt x="70" y="54"/>
                  </a:cubicBezTo>
                  <a:cubicBezTo>
                    <a:pt x="76" y="54"/>
                    <a:pt x="82" y="53"/>
                    <a:pt x="88" y="53"/>
                  </a:cubicBezTo>
                  <a:cubicBezTo>
                    <a:pt x="98" y="53"/>
                    <a:pt x="107" y="52"/>
                    <a:pt x="116" y="53"/>
                  </a:cubicBezTo>
                  <a:cubicBezTo>
                    <a:pt x="124" y="54"/>
                    <a:pt x="131" y="56"/>
                    <a:pt x="139" y="57"/>
                  </a:cubicBezTo>
                  <a:cubicBezTo>
                    <a:pt x="167" y="63"/>
                    <a:pt x="195" y="67"/>
                    <a:pt x="224" y="69"/>
                  </a:cubicBezTo>
                  <a:cubicBezTo>
                    <a:pt x="234" y="70"/>
                    <a:pt x="244" y="70"/>
                    <a:pt x="255" y="69"/>
                  </a:cubicBezTo>
                  <a:cubicBezTo>
                    <a:pt x="272" y="66"/>
                    <a:pt x="288" y="58"/>
                    <a:pt x="304" y="50"/>
                  </a:cubicBezTo>
                  <a:cubicBezTo>
                    <a:pt x="304" y="42"/>
                    <a:pt x="295" y="39"/>
                    <a:pt x="288" y="37"/>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99" name="Google Shape;999;p21"/>
            <p:cNvSpPr/>
            <p:nvPr/>
          </p:nvSpPr>
          <p:spPr>
            <a:xfrm>
              <a:off x="9043611" y="1947345"/>
              <a:ext cx="776779" cy="277831"/>
            </a:xfrm>
            <a:custGeom>
              <a:avLst/>
              <a:gdLst/>
              <a:ahLst/>
              <a:cxnLst/>
              <a:rect l="l" t="t" r="r" b="b"/>
              <a:pathLst>
                <a:path w="157" h="56" extrusionOk="0">
                  <a:moveTo>
                    <a:pt x="141" y="29"/>
                  </a:moveTo>
                  <a:cubicBezTo>
                    <a:pt x="96" y="20"/>
                    <a:pt x="51" y="11"/>
                    <a:pt x="6" y="2"/>
                  </a:cubicBezTo>
                  <a:cubicBezTo>
                    <a:pt x="4" y="1"/>
                    <a:pt x="2" y="1"/>
                    <a:pt x="0" y="0"/>
                  </a:cubicBezTo>
                  <a:cubicBezTo>
                    <a:pt x="0" y="1"/>
                    <a:pt x="0" y="1"/>
                    <a:pt x="0" y="1"/>
                  </a:cubicBezTo>
                  <a:cubicBezTo>
                    <a:pt x="42" y="11"/>
                    <a:pt x="85" y="21"/>
                    <a:pt x="127" y="31"/>
                  </a:cubicBezTo>
                  <a:cubicBezTo>
                    <a:pt x="134" y="32"/>
                    <a:pt x="144" y="36"/>
                    <a:pt x="143" y="44"/>
                  </a:cubicBezTo>
                  <a:cubicBezTo>
                    <a:pt x="136" y="47"/>
                    <a:pt x="124" y="55"/>
                    <a:pt x="125" y="56"/>
                  </a:cubicBezTo>
                  <a:cubicBezTo>
                    <a:pt x="136" y="53"/>
                    <a:pt x="147" y="47"/>
                    <a:pt x="157" y="42"/>
                  </a:cubicBezTo>
                  <a:cubicBezTo>
                    <a:pt x="157" y="34"/>
                    <a:pt x="148" y="31"/>
                    <a:pt x="141" y="29"/>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00" name="Google Shape;1000;p21"/>
            <p:cNvSpPr/>
            <p:nvPr/>
          </p:nvSpPr>
          <p:spPr>
            <a:xfrm>
              <a:off x="8684978" y="1947345"/>
              <a:ext cx="680389" cy="130411"/>
            </a:xfrm>
            <a:custGeom>
              <a:avLst/>
              <a:gdLst/>
              <a:ahLst/>
              <a:cxnLst/>
              <a:rect l="l" t="t" r="r" b="b"/>
              <a:pathLst>
                <a:path w="138" h="27" extrusionOk="0">
                  <a:moveTo>
                    <a:pt x="0" y="0"/>
                  </a:moveTo>
                  <a:cubicBezTo>
                    <a:pt x="9" y="3"/>
                    <a:pt x="18" y="5"/>
                    <a:pt x="25" y="10"/>
                  </a:cubicBezTo>
                  <a:cubicBezTo>
                    <a:pt x="40" y="19"/>
                    <a:pt x="72" y="27"/>
                    <a:pt x="85" y="27"/>
                  </a:cubicBezTo>
                  <a:cubicBezTo>
                    <a:pt x="87" y="27"/>
                    <a:pt x="89" y="27"/>
                    <a:pt x="90" y="27"/>
                  </a:cubicBezTo>
                  <a:cubicBezTo>
                    <a:pt x="106" y="23"/>
                    <a:pt x="122" y="21"/>
                    <a:pt x="138" y="20"/>
                  </a:cubicBezTo>
                  <a:cubicBezTo>
                    <a:pt x="122" y="17"/>
                    <a:pt x="106" y="13"/>
                    <a:pt x="91" y="10"/>
                  </a:cubicBezTo>
                  <a:cubicBezTo>
                    <a:pt x="68" y="6"/>
                    <a:pt x="46" y="1"/>
                    <a:pt x="23" y="1"/>
                  </a:cubicBezTo>
                  <a:cubicBezTo>
                    <a:pt x="22" y="1"/>
                    <a:pt x="21" y="1"/>
                    <a:pt x="20" y="1"/>
                  </a:cubicBezTo>
                  <a:cubicBezTo>
                    <a:pt x="20" y="1"/>
                    <a:pt x="20" y="1"/>
                    <a:pt x="20" y="1"/>
                  </a:cubicBezTo>
                  <a:cubicBezTo>
                    <a:pt x="17" y="1"/>
                    <a:pt x="8" y="0"/>
                    <a:pt x="0"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01" name="Google Shape;1001;p21"/>
            <p:cNvSpPr/>
            <p:nvPr/>
          </p:nvSpPr>
          <p:spPr>
            <a:xfrm>
              <a:off x="8594259" y="1981365"/>
              <a:ext cx="1150993" cy="272159"/>
            </a:xfrm>
            <a:custGeom>
              <a:avLst/>
              <a:gdLst/>
              <a:ahLst/>
              <a:cxnLst/>
              <a:rect l="l" t="t" r="r" b="b"/>
              <a:pathLst>
                <a:path w="232" h="55" extrusionOk="0">
                  <a:moveTo>
                    <a:pt x="0" y="23"/>
                  </a:moveTo>
                  <a:cubicBezTo>
                    <a:pt x="3" y="26"/>
                    <a:pt x="6" y="28"/>
                    <a:pt x="8" y="30"/>
                  </a:cubicBezTo>
                  <a:cubicBezTo>
                    <a:pt x="9" y="30"/>
                    <a:pt x="9" y="30"/>
                    <a:pt x="9" y="30"/>
                  </a:cubicBezTo>
                  <a:cubicBezTo>
                    <a:pt x="10" y="31"/>
                    <a:pt x="11" y="32"/>
                    <a:pt x="12" y="32"/>
                  </a:cubicBezTo>
                  <a:cubicBezTo>
                    <a:pt x="10" y="31"/>
                    <a:pt x="9" y="29"/>
                    <a:pt x="8" y="28"/>
                  </a:cubicBezTo>
                  <a:cubicBezTo>
                    <a:pt x="7" y="27"/>
                    <a:pt x="6" y="27"/>
                    <a:pt x="6" y="26"/>
                  </a:cubicBezTo>
                  <a:cubicBezTo>
                    <a:pt x="6" y="26"/>
                    <a:pt x="6" y="26"/>
                    <a:pt x="6" y="26"/>
                  </a:cubicBezTo>
                  <a:cubicBezTo>
                    <a:pt x="4" y="25"/>
                    <a:pt x="2" y="24"/>
                    <a:pt x="0" y="23"/>
                  </a:cubicBezTo>
                  <a:moveTo>
                    <a:pt x="22" y="0"/>
                  </a:moveTo>
                  <a:cubicBezTo>
                    <a:pt x="28" y="5"/>
                    <a:pt x="32" y="11"/>
                    <a:pt x="35" y="18"/>
                  </a:cubicBezTo>
                  <a:cubicBezTo>
                    <a:pt x="37" y="21"/>
                    <a:pt x="38" y="24"/>
                    <a:pt x="41" y="27"/>
                  </a:cubicBezTo>
                  <a:cubicBezTo>
                    <a:pt x="43" y="29"/>
                    <a:pt x="46" y="30"/>
                    <a:pt x="48" y="32"/>
                  </a:cubicBezTo>
                  <a:cubicBezTo>
                    <a:pt x="48" y="32"/>
                    <a:pt x="49" y="32"/>
                    <a:pt x="49" y="32"/>
                  </a:cubicBezTo>
                  <a:cubicBezTo>
                    <a:pt x="50" y="33"/>
                    <a:pt x="52" y="36"/>
                    <a:pt x="52" y="38"/>
                  </a:cubicBezTo>
                  <a:cubicBezTo>
                    <a:pt x="55" y="38"/>
                    <a:pt x="58" y="38"/>
                    <a:pt x="60" y="38"/>
                  </a:cubicBezTo>
                  <a:cubicBezTo>
                    <a:pt x="68" y="39"/>
                    <a:pt x="75" y="41"/>
                    <a:pt x="83" y="42"/>
                  </a:cubicBezTo>
                  <a:cubicBezTo>
                    <a:pt x="111" y="48"/>
                    <a:pt x="139" y="52"/>
                    <a:pt x="168" y="54"/>
                  </a:cubicBezTo>
                  <a:cubicBezTo>
                    <a:pt x="173" y="55"/>
                    <a:pt x="178" y="55"/>
                    <a:pt x="183" y="55"/>
                  </a:cubicBezTo>
                  <a:cubicBezTo>
                    <a:pt x="188" y="55"/>
                    <a:pt x="193" y="55"/>
                    <a:pt x="199" y="54"/>
                  </a:cubicBezTo>
                  <a:cubicBezTo>
                    <a:pt x="199" y="54"/>
                    <a:pt x="199" y="54"/>
                    <a:pt x="199" y="54"/>
                  </a:cubicBezTo>
                  <a:cubicBezTo>
                    <a:pt x="199" y="54"/>
                    <a:pt x="199" y="54"/>
                    <a:pt x="199" y="54"/>
                  </a:cubicBezTo>
                  <a:cubicBezTo>
                    <a:pt x="211" y="52"/>
                    <a:pt x="221" y="48"/>
                    <a:pt x="232" y="43"/>
                  </a:cubicBezTo>
                  <a:cubicBezTo>
                    <a:pt x="227" y="45"/>
                    <a:pt x="221" y="48"/>
                    <a:pt x="216" y="49"/>
                  </a:cubicBezTo>
                  <a:cubicBezTo>
                    <a:pt x="215" y="49"/>
                    <a:pt x="223" y="43"/>
                    <a:pt x="229" y="40"/>
                  </a:cubicBezTo>
                  <a:cubicBezTo>
                    <a:pt x="227" y="39"/>
                    <a:pt x="225" y="38"/>
                    <a:pt x="223" y="38"/>
                  </a:cubicBezTo>
                  <a:cubicBezTo>
                    <a:pt x="215" y="38"/>
                    <a:pt x="206" y="43"/>
                    <a:pt x="197" y="44"/>
                  </a:cubicBezTo>
                  <a:cubicBezTo>
                    <a:pt x="191" y="44"/>
                    <a:pt x="185" y="44"/>
                    <a:pt x="178" y="44"/>
                  </a:cubicBezTo>
                  <a:cubicBezTo>
                    <a:pt x="157" y="44"/>
                    <a:pt x="135" y="42"/>
                    <a:pt x="115" y="37"/>
                  </a:cubicBezTo>
                  <a:cubicBezTo>
                    <a:pt x="91" y="31"/>
                    <a:pt x="62" y="30"/>
                    <a:pt x="43" y="12"/>
                  </a:cubicBezTo>
                  <a:cubicBezTo>
                    <a:pt x="36" y="7"/>
                    <a:pt x="29" y="3"/>
                    <a:pt x="22"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02" name="Google Shape;1002;p21"/>
            <p:cNvSpPr/>
            <p:nvPr/>
          </p:nvSpPr>
          <p:spPr>
            <a:xfrm>
              <a:off x="7970570" y="864379"/>
              <a:ext cx="470604" cy="1128326"/>
            </a:xfrm>
            <a:custGeom>
              <a:avLst/>
              <a:gdLst/>
              <a:ahLst/>
              <a:cxnLst/>
              <a:rect l="l" t="t" r="r" b="b"/>
              <a:pathLst>
                <a:path w="94" h="227" extrusionOk="0">
                  <a:moveTo>
                    <a:pt x="70" y="81"/>
                  </a:moveTo>
                  <a:cubicBezTo>
                    <a:pt x="67" y="73"/>
                    <a:pt x="63" y="64"/>
                    <a:pt x="60" y="56"/>
                  </a:cubicBezTo>
                  <a:cubicBezTo>
                    <a:pt x="53" y="39"/>
                    <a:pt x="47" y="24"/>
                    <a:pt x="41" y="9"/>
                  </a:cubicBezTo>
                  <a:cubicBezTo>
                    <a:pt x="37" y="5"/>
                    <a:pt x="32" y="5"/>
                    <a:pt x="31" y="7"/>
                  </a:cubicBezTo>
                  <a:cubicBezTo>
                    <a:pt x="30" y="9"/>
                    <a:pt x="28" y="12"/>
                    <a:pt x="22" y="9"/>
                  </a:cubicBezTo>
                  <a:cubicBezTo>
                    <a:pt x="18" y="6"/>
                    <a:pt x="16" y="3"/>
                    <a:pt x="14" y="0"/>
                  </a:cubicBezTo>
                  <a:cubicBezTo>
                    <a:pt x="8" y="0"/>
                    <a:pt x="6" y="4"/>
                    <a:pt x="4" y="9"/>
                  </a:cubicBezTo>
                  <a:cubicBezTo>
                    <a:pt x="0" y="28"/>
                    <a:pt x="5" y="54"/>
                    <a:pt x="12" y="84"/>
                  </a:cubicBezTo>
                  <a:cubicBezTo>
                    <a:pt x="15" y="102"/>
                    <a:pt x="20" y="121"/>
                    <a:pt x="30" y="142"/>
                  </a:cubicBezTo>
                  <a:cubicBezTo>
                    <a:pt x="37" y="157"/>
                    <a:pt x="47" y="172"/>
                    <a:pt x="57" y="187"/>
                  </a:cubicBezTo>
                  <a:cubicBezTo>
                    <a:pt x="65" y="200"/>
                    <a:pt x="74" y="214"/>
                    <a:pt x="83" y="227"/>
                  </a:cubicBezTo>
                  <a:cubicBezTo>
                    <a:pt x="83" y="200"/>
                    <a:pt x="94" y="180"/>
                    <a:pt x="93" y="159"/>
                  </a:cubicBezTo>
                  <a:cubicBezTo>
                    <a:pt x="92" y="146"/>
                    <a:pt x="88" y="133"/>
                    <a:pt x="84" y="121"/>
                  </a:cubicBezTo>
                  <a:cubicBezTo>
                    <a:pt x="79" y="107"/>
                    <a:pt x="75" y="94"/>
                    <a:pt x="70" y="81"/>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03" name="Google Shape;1003;p21"/>
            <p:cNvSpPr/>
            <p:nvPr/>
          </p:nvSpPr>
          <p:spPr>
            <a:xfrm>
              <a:off x="7970570" y="864379"/>
              <a:ext cx="323186" cy="986575"/>
            </a:xfrm>
            <a:custGeom>
              <a:avLst/>
              <a:gdLst/>
              <a:ahLst/>
              <a:cxnLst/>
              <a:rect l="l" t="t" r="r" b="b"/>
              <a:pathLst>
                <a:path w="65" h="199" extrusionOk="0">
                  <a:moveTo>
                    <a:pt x="32" y="142"/>
                  </a:moveTo>
                  <a:cubicBezTo>
                    <a:pt x="23" y="123"/>
                    <a:pt x="19" y="106"/>
                    <a:pt x="16" y="89"/>
                  </a:cubicBezTo>
                  <a:cubicBezTo>
                    <a:pt x="10" y="63"/>
                    <a:pt x="5" y="39"/>
                    <a:pt x="9" y="23"/>
                  </a:cubicBezTo>
                  <a:cubicBezTo>
                    <a:pt x="10" y="18"/>
                    <a:pt x="12" y="15"/>
                    <a:pt x="18" y="15"/>
                  </a:cubicBezTo>
                  <a:cubicBezTo>
                    <a:pt x="20" y="17"/>
                    <a:pt x="22" y="20"/>
                    <a:pt x="25" y="22"/>
                  </a:cubicBezTo>
                  <a:cubicBezTo>
                    <a:pt x="30" y="25"/>
                    <a:pt x="32" y="23"/>
                    <a:pt x="33" y="21"/>
                  </a:cubicBezTo>
                  <a:cubicBezTo>
                    <a:pt x="34" y="20"/>
                    <a:pt x="52" y="39"/>
                    <a:pt x="54" y="40"/>
                  </a:cubicBezTo>
                  <a:cubicBezTo>
                    <a:pt x="49" y="29"/>
                    <a:pt x="45" y="19"/>
                    <a:pt x="41" y="9"/>
                  </a:cubicBezTo>
                  <a:cubicBezTo>
                    <a:pt x="37" y="5"/>
                    <a:pt x="32" y="5"/>
                    <a:pt x="31" y="7"/>
                  </a:cubicBezTo>
                  <a:cubicBezTo>
                    <a:pt x="30" y="9"/>
                    <a:pt x="28" y="12"/>
                    <a:pt x="22" y="9"/>
                  </a:cubicBezTo>
                  <a:cubicBezTo>
                    <a:pt x="18" y="6"/>
                    <a:pt x="16" y="3"/>
                    <a:pt x="14" y="0"/>
                  </a:cubicBezTo>
                  <a:cubicBezTo>
                    <a:pt x="8" y="0"/>
                    <a:pt x="6" y="4"/>
                    <a:pt x="4" y="9"/>
                  </a:cubicBezTo>
                  <a:cubicBezTo>
                    <a:pt x="0" y="28"/>
                    <a:pt x="5" y="54"/>
                    <a:pt x="12" y="84"/>
                  </a:cubicBezTo>
                  <a:cubicBezTo>
                    <a:pt x="15" y="102"/>
                    <a:pt x="20" y="121"/>
                    <a:pt x="30" y="142"/>
                  </a:cubicBezTo>
                  <a:cubicBezTo>
                    <a:pt x="37" y="157"/>
                    <a:pt x="47" y="172"/>
                    <a:pt x="57" y="187"/>
                  </a:cubicBezTo>
                  <a:cubicBezTo>
                    <a:pt x="59" y="191"/>
                    <a:pt x="62" y="195"/>
                    <a:pt x="65" y="199"/>
                  </a:cubicBezTo>
                  <a:cubicBezTo>
                    <a:pt x="65" y="195"/>
                    <a:pt x="65" y="195"/>
                    <a:pt x="65" y="195"/>
                  </a:cubicBezTo>
                  <a:cubicBezTo>
                    <a:pt x="62" y="191"/>
                    <a:pt x="59" y="186"/>
                    <a:pt x="56" y="182"/>
                  </a:cubicBezTo>
                  <a:cubicBezTo>
                    <a:pt x="47" y="169"/>
                    <a:pt x="38" y="155"/>
                    <a:pt x="32" y="142"/>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04" name="Google Shape;1004;p21"/>
            <p:cNvSpPr/>
            <p:nvPr/>
          </p:nvSpPr>
          <p:spPr>
            <a:xfrm>
              <a:off x="8010261" y="949430"/>
              <a:ext cx="181437" cy="663389"/>
            </a:xfrm>
            <a:custGeom>
              <a:avLst/>
              <a:gdLst/>
              <a:ahLst/>
              <a:cxnLst/>
              <a:rect l="l" t="t" r="r" b="b"/>
              <a:pathLst>
                <a:path w="36" h="134" extrusionOk="0">
                  <a:moveTo>
                    <a:pt x="4" y="0"/>
                  </a:moveTo>
                  <a:cubicBezTo>
                    <a:pt x="3" y="2"/>
                    <a:pt x="2" y="4"/>
                    <a:pt x="1" y="6"/>
                  </a:cubicBezTo>
                  <a:cubicBezTo>
                    <a:pt x="1" y="8"/>
                    <a:pt x="0" y="11"/>
                    <a:pt x="0" y="15"/>
                  </a:cubicBezTo>
                  <a:cubicBezTo>
                    <a:pt x="1" y="30"/>
                    <a:pt x="5" y="48"/>
                    <a:pt x="9" y="67"/>
                  </a:cubicBezTo>
                  <a:cubicBezTo>
                    <a:pt x="13" y="85"/>
                    <a:pt x="17" y="104"/>
                    <a:pt x="27" y="125"/>
                  </a:cubicBezTo>
                  <a:cubicBezTo>
                    <a:pt x="28" y="128"/>
                    <a:pt x="30" y="131"/>
                    <a:pt x="31" y="134"/>
                  </a:cubicBezTo>
                  <a:cubicBezTo>
                    <a:pt x="33" y="129"/>
                    <a:pt x="35" y="124"/>
                    <a:pt x="36" y="119"/>
                  </a:cubicBezTo>
                  <a:cubicBezTo>
                    <a:pt x="31" y="109"/>
                    <a:pt x="26" y="99"/>
                    <a:pt x="23" y="88"/>
                  </a:cubicBezTo>
                  <a:cubicBezTo>
                    <a:pt x="15" y="61"/>
                    <a:pt x="8" y="30"/>
                    <a:pt x="4"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05" name="Google Shape;1005;p21"/>
            <p:cNvSpPr/>
            <p:nvPr/>
          </p:nvSpPr>
          <p:spPr>
            <a:xfrm>
              <a:off x="8010261" y="898398"/>
              <a:ext cx="22680" cy="124739"/>
            </a:xfrm>
            <a:custGeom>
              <a:avLst/>
              <a:gdLst/>
              <a:ahLst/>
              <a:cxnLst/>
              <a:rect l="l" t="t" r="r" b="b"/>
              <a:pathLst>
                <a:path w="5" h="25" extrusionOk="0">
                  <a:moveTo>
                    <a:pt x="3" y="0"/>
                  </a:moveTo>
                  <a:cubicBezTo>
                    <a:pt x="3" y="0"/>
                    <a:pt x="3" y="1"/>
                    <a:pt x="3" y="2"/>
                  </a:cubicBezTo>
                  <a:cubicBezTo>
                    <a:pt x="1" y="8"/>
                    <a:pt x="0" y="16"/>
                    <a:pt x="1" y="25"/>
                  </a:cubicBezTo>
                  <a:cubicBezTo>
                    <a:pt x="1" y="21"/>
                    <a:pt x="2" y="18"/>
                    <a:pt x="2" y="16"/>
                  </a:cubicBezTo>
                  <a:cubicBezTo>
                    <a:pt x="3" y="14"/>
                    <a:pt x="4" y="12"/>
                    <a:pt x="5" y="10"/>
                  </a:cubicBezTo>
                  <a:cubicBezTo>
                    <a:pt x="4" y="7"/>
                    <a:pt x="4" y="3"/>
                    <a:pt x="3"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06" name="Google Shape;1006;p21"/>
            <p:cNvSpPr/>
            <p:nvPr/>
          </p:nvSpPr>
          <p:spPr>
            <a:xfrm>
              <a:off x="7307192" y="1000458"/>
              <a:ext cx="963884" cy="958227"/>
            </a:xfrm>
            <a:custGeom>
              <a:avLst/>
              <a:gdLst/>
              <a:ahLst/>
              <a:cxnLst/>
              <a:rect l="l" t="t" r="r" b="b"/>
              <a:pathLst>
                <a:path w="194" h="193" extrusionOk="0">
                  <a:moveTo>
                    <a:pt x="164" y="120"/>
                  </a:moveTo>
                  <a:cubicBezTo>
                    <a:pt x="143" y="81"/>
                    <a:pt x="108" y="53"/>
                    <a:pt x="73" y="25"/>
                  </a:cubicBezTo>
                  <a:cubicBezTo>
                    <a:pt x="57" y="13"/>
                    <a:pt x="41" y="1"/>
                    <a:pt x="21" y="0"/>
                  </a:cubicBezTo>
                  <a:cubicBezTo>
                    <a:pt x="18" y="2"/>
                    <a:pt x="21" y="7"/>
                    <a:pt x="23" y="9"/>
                  </a:cubicBezTo>
                  <a:cubicBezTo>
                    <a:pt x="26" y="11"/>
                    <a:pt x="30" y="14"/>
                    <a:pt x="28" y="18"/>
                  </a:cubicBezTo>
                  <a:cubicBezTo>
                    <a:pt x="19" y="14"/>
                    <a:pt x="7" y="17"/>
                    <a:pt x="0" y="25"/>
                  </a:cubicBezTo>
                  <a:cubicBezTo>
                    <a:pt x="21" y="38"/>
                    <a:pt x="38" y="56"/>
                    <a:pt x="55" y="74"/>
                  </a:cubicBezTo>
                  <a:cubicBezTo>
                    <a:pt x="67" y="86"/>
                    <a:pt x="79" y="99"/>
                    <a:pt x="84" y="116"/>
                  </a:cubicBezTo>
                  <a:cubicBezTo>
                    <a:pt x="85" y="120"/>
                    <a:pt x="86" y="124"/>
                    <a:pt x="88" y="128"/>
                  </a:cubicBezTo>
                  <a:cubicBezTo>
                    <a:pt x="91" y="131"/>
                    <a:pt x="95" y="133"/>
                    <a:pt x="98" y="136"/>
                  </a:cubicBezTo>
                  <a:cubicBezTo>
                    <a:pt x="111" y="143"/>
                    <a:pt x="125" y="151"/>
                    <a:pt x="138" y="158"/>
                  </a:cubicBezTo>
                  <a:cubicBezTo>
                    <a:pt x="147" y="164"/>
                    <a:pt x="156" y="169"/>
                    <a:pt x="163" y="176"/>
                  </a:cubicBezTo>
                  <a:cubicBezTo>
                    <a:pt x="168" y="180"/>
                    <a:pt x="172" y="185"/>
                    <a:pt x="177" y="188"/>
                  </a:cubicBezTo>
                  <a:cubicBezTo>
                    <a:pt x="182" y="192"/>
                    <a:pt x="188" y="193"/>
                    <a:pt x="194" y="191"/>
                  </a:cubicBezTo>
                  <a:cubicBezTo>
                    <a:pt x="189" y="179"/>
                    <a:pt x="185" y="168"/>
                    <a:pt x="181" y="157"/>
                  </a:cubicBezTo>
                  <a:cubicBezTo>
                    <a:pt x="176" y="144"/>
                    <a:pt x="171" y="132"/>
                    <a:pt x="164" y="120"/>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07" name="Google Shape;1007;p21"/>
            <p:cNvSpPr/>
            <p:nvPr/>
          </p:nvSpPr>
          <p:spPr>
            <a:xfrm>
              <a:off x="7307192" y="1000458"/>
              <a:ext cx="618022" cy="334530"/>
            </a:xfrm>
            <a:custGeom>
              <a:avLst/>
              <a:gdLst/>
              <a:ahLst/>
              <a:cxnLst/>
              <a:rect l="l" t="t" r="r" b="b"/>
              <a:pathLst>
                <a:path w="124" h="68" extrusionOk="0">
                  <a:moveTo>
                    <a:pt x="21" y="0"/>
                  </a:moveTo>
                  <a:cubicBezTo>
                    <a:pt x="18" y="2"/>
                    <a:pt x="21" y="7"/>
                    <a:pt x="23" y="9"/>
                  </a:cubicBezTo>
                  <a:cubicBezTo>
                    <a:pt x="26" y="11"/>
                    <a:pt x="30" y="14"/>
                    <a:pt x="28" y="18"/>
                  </a:cubicBezTo>
                  <a:cubicBezTo>
                    <a:pt x="19" y="14"/>
                    <a:pt x="7" y="17"/>
                    <a:pt x="0" y="25"/>
                  </a:cubicBezTo>
                  <a:cubicBezTo>
                    <a:pt x="2" y="26"/>
                    <a:pt x="4" y="28"/>
                    <a:pt x="6" y="29"/>
                  </a:cubicBezTo>
                  <a:cubicBezTo>
                    <a:pt x="5" y="24"/>
                    <a:pt x="34" y="24"/>
                    <a:pt x="42" y="27"/>
                  </a:cubicBezTo>
                  <a:cubicBezTo>
                    <a:pt x="43" y="24"/>
                    <a:pt x="41" y="18"/>
                    <a:pt x="39" y="16"/>
                  </a:cubicBezTo>
                  <a:cubicBezTo>
                    <a:pt x="36" y="14"/>
                    <a:pt x="34" y="14"/>
                    <a:pt x="36" y="12"/>
                  </a:cubicBezTo>
                  <a:cubicBezTo>
                    <a:pt x="53" y="12"/>
                    <a:pt x="59" y="19"/>
                    <a:pt x="72" y="29"/>
                  </a:cubicBezTo>
                  <a:cubicBezTo>
                    <a:pt x="87" y="41"/>
                    <a:pt x="121" y="67"/>
                    <a:pt x="124" y="68"/>
                  </a:cubicBezTo>
                  <a:cubicBezTo>
                    <a:pt x="108" y="53"/>
                    <a:pt x="90" y="39"/>
                    <a:pt x="73" y="25"/>
                  </a:cubicBezTo>
                  <a:cubicBezTo>
                    <a:pt x="57" y="13"/>
                    <a:pt x="41" y="1"/>
                    <a:pt x="21" y="0"/>
                  </a:cubicBezTo>
                  <a:close/>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08" name="Google Shape;1008;p21"/>
            <p:cNvSpPr/>
            <p:nvPr/>
          </p:nvSpPr>
          <p:spPr>
            <a:xfrm>
              <a:off x="7346880" y="1147877"/>
              <a:ext cx="232468" cy="215459"/>
            </a:xfrm>
            <a:custGeom>
              <a:avLst/>
              <a:gdLst/>
              <a:ahLst/>
              <a:cxnLst/>
              <a:rect l="l" t="t" r="r" b="b"/>
              <a:pathLst>
                <a:path w="47" h="44" extrusionOk="0">
                  <a:moveTo>
                    <a:pt x="0" y="0"/>
                  </a:moveTo>
                  <a:cubicBezTo>
                    <a:pt x="18" y="13"/>
                    <a:pt x="33" y="28"/>
                    <a:pt x="47" y="44"/>
                  </a:cubicBezTo>
                  <a:cubicBezTo>
                    <a:pt x="33" y="28"/>
                    <a:pt x="18" y="13"/>
                    <a:pt x="0" y="0"/>
                  </a:cubicBezTo>
                  <a:cubicBezTo>
                    <a:pt x="0" y="0"/>
                    <a:pt x="0" y="0"/>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09" name="Google Shape;1009;p21"/>
            <p:cNvSpPr/>
            <p:nvPr/>
          </p:nvSpPr>
          <p:spPr>
            <a:xfrm>
              <a:off x="7346880" y="1147877"/>
              <a:ext cx="799458" cy="561329"/>
            </a:xfrm>
            <a:custGeom>
              <a:avLst/>
              <a:gdLst/>
              <a:ahLst/>
              <a:cxnLst/>
              <a:rect l="l" t="t" r="r" b="b"/>
              <a:pathLst>
                <a:path w="161" h="113" extrusionOk="0">
                  <a:moveTo>
                    <a:pt x="0" y="0"/>
                  </a:moveTo>
                  <a:cubicBezTo>
                    <a:pt x="18" y="13"/>
                    <a:pt x="33" y="28"/>
                    <a:pt x="47" y="44"/>
                  </a:cubicBezTo>
                  <a:cubicBezTo>
                    <a:pt x="47" y="44"/>
                    <a:pt x="47" y="44"/>
                    <a:pt x="47" y="44"/>
                  </a:cubicBezTo>
                  <a:cubicBezTo>
                    <a:pt x="59" y="56"/>
                    <a:pt x="71" y="69"/>
                    <a:pt x="76" y="86"/>
                  </a:cubicBezTo>
                  <a:cubicBezTo>
                    <a:pt x="77" y="90"/>
                    <a:pt x="78" y="94"/>
                    <a:pt x="80" y="98"/>
                  </a:cubicBezTo>
                  <a:cubicBezTo>
                    <a:pt x="80" y="98"/>
                    <a:pt x="81" y="98"/>
                    <a:pt x="81" y="98"/>
                  </a:cubicBezTo>
                  <a:cubicBezTo>
                    <a:pt x="86" y="100"/>
                    <a:pt x="92" y="102"/>
                    <a:pt x="98" y="104"/>
                  </a:cubicBezTo>
                  <a:cubicBezTo>
                    <a:pt x="104" y="107"/>
                    <a:pt x="110" y="109"/>
                    <a:pt x="116" y="113"/>
                  </a:cubicBezTo>
                  <a:cubicBezTo>
                    <a:pt x="116" y="109"/>
                    <a:pt x="117" y="106"/>
                    <a:pt x="117" y="103"/>
                  </a:cubicBezTo>
                  <a:cubicBezTo>
                    <a:pt x="117" y="103"/>
                    <a:pt x="117" y="103"/>
                    <a:pt x="117" y="103"/>
                  </a:cubicBezTo>
                  <a:cubicBezTo>
                    <a:pt x="118" y="103"/>
                    <a:pt x="118" y="102"/>
                    <a:pt x="118" y="102"/>
                  </a:cubicBezTo>
                  <a:cubicBezTo>
                    <a:pt x="118" y="101"/>
                    <a:pt x="117" y="99"/>
                    <a:pt x="117" y="98"/>
                  </a:cubicBezTo>
                  <a:cubicBezTo>
                    <a:pt x="117" y="98"/>
                    <a:pt x="117" y="98"/>
                    <a:pt x="117" y="98"/>
                  </a:cubicBezTo>
                  <a:cubicBezTo>
                    <a:pt x="117" y="98"/>
                    <a:pt x="117" y="98"/>
                    <a:pt x="117" y="98"/>
                  </a:cubicBezTo>
                  <a:cubicBezTo>
                    <a:pt x="125" y="97"/>
                    <a:pt x="133" y="97"/>
                    <a:pt x="141" y="96"/>
                  </a:cubicBezTo>
                  <a:cubicBezTo>
                    <a:pt x="143" y="96"/>
                    <a:pt x="145" y="96"/>
                    <a:pt x="147" y="96"/>
                  </a:cubicBezTo>
                  <a:cubicBezTo>
                    <a:pt x="152" y="96"/>
                    <a:pt x="156" y="97"/>
                    <a:pt x="160" y="99"/>
                  </a:cubicBezTo>
                  <a:cubicBezTo>
                    <a:pt x="160" y="99"/>
                    <a:pt x="161" y="99"/>
                    <a:pt x="161" y="100"/>
                  </a:cubicBezTo>
                  <a:cubicBezTo>
                    <a:pt x="161" y="100"/>
                    <a:pt x="161" y="100"/>
                    <a:pt x="161" y="100"/>
                  </a:cubicBezTo>
                  <a:cubicBezTo>
                    <a:pt x="160" y="97"/>
                    <a:pt x="158" y="93"/>
                    <a:pt x="156" y="90"/>
                  </a:cubicBezTo>
                  <a:cubicBezTo>
                    <a:pt x="156" y="90"/>
                    <a:pt x="156" y="90"/>
                    <a:pt x="156" y="90"/>
                  </a:cubicBezTo>
                  <a:cubicBezTo>
                    <a:pt x="155" y="87"/>
                    <a:pt x="154" y="85"/>
                    <a:pt x="152" y="83"/>
                  </a:cubicBezTo>
                  <a:cubicBezTo>
                    <a:pt x="147" y="90"/>
                    <a:pt x="134" y="92"/>
                    <a:pt x="123" y="92"/>
                  </a:cubicBezTo>
                  <a:cubicBezTo>
                    <a:pt x="119" y="92"/>
                    <a:pt x="115" y="91"/>
                    <a:pt x="112" y="91"/>
                  </a:cubicBezTo>
                  <a:cubicBezTo>
                    <a:pt x="84" y="89"/>
                    <a:pt x="81" y="61"/>
                    <a:pt x="62" y="44"/>
                  </a:cubicBezTo>
                  <a:cubicBezTo>
                    <a:pt x="47" y="29"/>
                    <a:pt x="28" y="6"/>
                    <a:pt x="7" y="2"/>
                  </a:cubicBezTo>
                  <a:cubicBezTo>
                    <a:pt x="4" y="2"/>
                    <a:pt x="2" y="1"/>
                    <a:pt x="0"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10" name="Google Shape;1010;p21"/>
            <p:cNvSpPr/>
            <p:nvPr/>
          </p:nvSpPr>
          <p:spPr>
            <a:xfrm>
              <a:off x="7057716" y="1266948"/>
              <a:ext cx="1230371" cy="725756"/>
            </a:xfrm>
            <a:custGeom>
              <a:avLst/>
              <a:gdLst/>
              <a:ahLst/>
              <a:cxnLst/>
              <a:rect l="l" t="t" r="r" b="b"/>
              <a:pathLst>
                <a:path w="247" h="146" extrusionOk="0">
                  <a:moveTo>
                    <a:pt x="234" y="129"/>
                  </a:moveTo>
                  <a:cubicBezTo>
                    <a:pt x="210" y="110"/>
                    <a:pt x="185" y="91"/>
                    <a:pt x="156" y="80"/>
                  </a:cubicBezTo>
                  <a:cubicBezTo>
                    <a:pt x="142" y="75"/>
                    <a:pt x="127" y="72"/>
                    <a:pt x="116" y="62"/>
                  </a:cubicBezTo>
                  <a:cubicBezTo>
                    <a:pt x="110" y="58"/>
                    <a:pt x="106" y="52"/>
                    <a:pt x="100" y="47"/>
                  </a:cubicBezTo>
                  <a:cubicBezTo>
                    <a:pt x="89" y="39"/>
                    <a:pt x="75" y="36"/>
                    <a:pt x="63" y="29"/>
                  </a:cubicBezTo>
                  <a:cubicBezTo>
                    <a:pt x="48" y="20"/>
                    <a:pt x="35" y="4"/>
                    <a:pt x="17" y="1"/>
                  </a:cubicBezTo>
                  <a:cubicBezTo>
                    <a:pt x="10" y="0"/>
                    <a:pt x="2" y="2"/>
                    <a:pt x="1" y="8"/>
                  </a:cubicBezTo>
                  <a:cubicBezTo>
                    <a:pt x="0" y="13"/>
                    <a:pt x="3" y="17"/>
                    <a:pt x="6" y="19"/>
                  </a:cubicBezTo>
                  <a:cubicBezTo>
                    <a:pt x="10" y="22"/>
                    <a:pt x="14" y="23"/>
                    <a:pt x="18" y="25"/>
                  </a:cubicBezTo>
                  <a:cubicBezTo>
                    <a:pt x="24" y="27"/>
                    <a:pt x="30" y="32"/>
                    <a:pt x="35" y="36"/>
                  </a:cubicBezTo>
                  <a:cubicBezTo>
                    <a:pt x="50" y="48"/>
                    <a:pt x="65" y="62"/>
                    <a:pt x="79" y="76"/>
                  </a:cubicBezTo>
                  <a:cubicBezTo>
                    <a:pt x="85" y="83"/>
                    <a:pt x="91" y="90"/>
                    <a:pt x="98" y="95"/>
                  </a:cubicBezTo>
                  <a:cubicBezTo>
                    <a:pt x="115" y="108"/>
                    <a:pt x="137" y="111"/>
                    <a:pt x="158" y="114"/>
                  </a:cubicBezTo>
                  <a:cubicBezTo>
                    <a:pt x="166" y="114"/>
                    <a:pt x="175" y="115"/>
                    <a:pt x="183" y="118"/>
                  </a:cubicBezTo>
                  <a:cubicBezTo>
                    <a:pt x="190" y="120"/>
                    <a:pt x="196" y="124"/>
                    <a:pt x="202" y="128"/>
                  </a:cubicBezTo>
                  <a:cubicBezTo>
                    <a:pt x="216" y="136"/>
                    <a:pt x="232" y="142"/>
                    <a:pt x="247" y="146"/>
                  </a:cubicBezTo>
                  <a:cubicBezTo>
                    <a:pt x="247" y="139"/>
                    <a:pt x="240" y="133"/>
                    <a:pt x="234" y="129"/>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11" name="Google Shape;1011;p21"/>
            <p:cNvSpPr/>
            <p:nvPr/>
          </p:nvSpPr>
          <p:spPr>
            <a:xfrm>
              <a:off x="7057716" y="1266948"/>
              <a:ext cx="198449" cy="119071"/>
            </a:xfrm>
            <a:custGeom>
              <a:avLst/>
              <a:gdLst/>
              <a:ahLst/>
              <a:cxnLst/>
              <a:rect l="l" t="t" r="r" b="b"/>
              <a:pathLst>
                <a:path w="40" h="24" extrusionOk="0">
                  <a:moveTo>
                    <a:pt x="1" y="8"/>
                  </a:moveTo>
                  <a:cubicBezTo>
                    <a:pt x="0" y="13"/>
                    <a:pt x="3" y="17"/>
                    <a:pt x="6" y="19"/>
                  </a:cubicBezTo>
                  <a:cubicBezTo>
                    <a:pt x="9" y="21"/>
                    <a:pt x="12" y="22"/>
                    <a:pt x="15" y="24"/>
                  </a:cubicBezTo>
                  <a:cubicBezTo>
                    <a:pt x="14" y="21"/>
                    <a:pt x="13" y="19"/>
                    <a:pt x="13" y="16"/>
                  </a:cubicBezTo>
                  <a:cubicBezTo>
                    <a:pt x="15" y="10"/>
                    <a:pt x="23" y="8"/>
                    <a:pt x="29" y="9"/>
                  </a:cubicBezTo>
                  <a:cubicBezTo>
                    <a:pt x="33" y="10"/>
                    <a:pt x="37" y="11"/>
                    <a:pt x="40" y="13"/>
                  </a:cubicBezTo>
                  <a:cubicBezTo>
                    <a:pt x="33" y="7"/>
                    <a:pt x="25" y="3"/>
                    <a:pt x="17" y="1"/>
                  </a:cubicBezTo>
                  <a:cubicBezTo>
                    <a:pt x="10" y="0"/>
                    <a:pt x="2" y="2"/>
                    <a:pt x="1" y="8"/>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12" name="Google Shape;1012;p21"/>
            <p:cNvSpPr/>
            <p:nvPr/>
          </p:nvSpPr>
          <p:spPr>
            <a:xfrm>
              <a:off x="7086064" y="1357668"/>
              <a:ext cx="459264" cy="379890"/>
            </a:xfrm>
            <a:custGeom>
              <a:avLst/>
              <a:gdLst/>
              <a:ahLst/>
              <a:cxnLst/>
              <a:rect l="l" t="t" r="r" b="b"/>
              <a:pathLst>
                <a:path w="93" h="77" extrusionOk="0">
                  <a:moveTo>
                    <a:pt x="74" y="59"/>
                  </a:moveTo>
                  <a:cubicBezTo>
                    <a:pt x="80" y="65"/>
                    <a:pt x="86" y="72"/>
                    <a:pt x="93" y="77"/>
                  </a:cubicBezTo>
                  <a:cubicBezTo>
                    <a:pt x="86" y="72"/>
                    <a:pt x="80" y="65"/>
                    <a:pt x="74" y="59"/>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0" y="1"/>
                  </a:moveTo>
                  <a:cubicBezTo>
                    <a:pt x="0" y="1"/>
                    <a:pt x="1" y="1"/>
                    <a:pt x="1" y="1"/>
                  </a:cubicBezTo>
                  <a:cubicBezTo>
                    <a:pt x="1"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13" name="Google Shape;1013;p21"/>
            <p:cNvSpPr/>
            <p:nvPr/>
          </p:nvSpPr>
          <p:spPr>
            <a:xfrm>
              <a:off x="7091736" y="1346328"/>
              <a:ext cx="980895" cy="493289"/>
            </a:xfrm>
            <a:custGeom>
              <a:avLst/>
              <a:gdLst/>
              <a:ahLst/>
              <a:cxnLst/>
              <a:rect l="l" t="t" r="r" b="b"/>
              <a:pathLst>
                <a:path w="198" h="99" extrusionOk="0">
                  <a:moveTo>
                    <a:pt x="3" y="5"/>
                  </a:moveTo>
                  <a:cubicBezTo>
                    <a:pt x="3" y="5"/>
                    <a:pt x="3" y="5"/>
                    <a:pt x="3" y="5"/>
                  </a:cubicBezTo>
                  <a:cubicBezTo>
                    <a:pt x="3" y="5"/>
                    <a:pt x="3" y="5"/>
                    <a:pt x="3" y="5"/>
                  </a:cubicBezTo>
                  <a:moveTo>
                    <a:pt x="2" y="5"/>
                  </a:moveTo>
                  <a:cubicBezTo>
                    <a:pt x="2" y="5"/>
                    <a:pt x="3" y="5"/>
                    <a:pt x="3" y="5"/>
                  </a:cubicBezTo>
                  <a:cubicBezTo>
                    <a:pt x="3" y="5"/>
                    <a:pt x="2" y="5"/>
                    <a:pt x="2" y="5"/>
                  </a:cubicBezTo>
                  <a:moveTo>
                    <a:pt x="1" y="4"/>
                  </a:moveTo>
                  <a:cubicBezTo>
                    <a:pt x="1" y="4"/>
                    <a:pt x="2" y="4"/>
                    <a:pt x="2" y="5"/>
                  </a:cubicBezTo>
                  <a:cubicBezTo>
                    <a:pt x="2" y="4"/>
                    <a:pt x="1" y="4"/>
                    <a:pt x="1" y="4"/>
                  </a:cubicBezTo>
                  <a:moveTo>
                    <a:pt x="0" y="3"/>
                  </a:moveTo>
                  <a:cubicBezTo>
                    <a:pt x="0" y="3"/>
                    <a:pt x="0" y="4"/>
                    <a:pt x="0" y="4"/>
                  </a:cubicBezTo>
                  <a:cubicBezTo>
                    <a:pt x="0" y="4"/>
                    <a:pt x="0" y="3"/>
                    <a:pt x="0" y="3"/>
                  </a:cubicBezTo>
                  <a:moveTo>
                    <a:pt x="7" y="0"/>
                  </a:moveTo>
                  <a:cubicBezTo>
                    <a:pt x="7" y="3"/>
                    <a:pt x="8" y="5"/>
                    <a:pt x="9" y="8"/>
                  </a:cubicBezTo>
                  <a:cubicBezTo>
                    <a:pt x="10" y="8"/>
                    <a:pt x="11" y="8"/>
                    <a:pt x="12" y="9"/>
                  </a:cubicBezTo>
                  <a:cubicBezTo>
                    <a:pt x="18" y="11"/>
                    <a:pt x="24" y="16"/>
                    <a:pt x="29" y="20"/>
                  </a:cubicBezTo>
                  <a:cubicBezTo>
                    <a:pt x="44" y="32"/>
                    <a:pt x="59" y="46"/>
                    <a:pt x="73" y="60"/>
                  </a:cubicBezTo>
                  <a:cubicBezTo>
                    <a:pt x="73" y="61"/>
                    <a:pt x="73" y="61"/>
                    <a:pt x="73" y="61"/>
                  </a:cubicBezTo>
                  <a:cubicBezTo>
                    <a:pt x="79" y="67"/>
                    <a:pt x="85" y="74"/>
                    <a:pt x="92" y="79"/>
                  </a:cubicBezTo>
                  <a:cubicBezTo>
                    <a:pt x="92" y="79"/>
                    <a:pt x="92" y="79"/>
                    <a:pt x="92" y="79"/>
                  </a:cubicBezTo>
                  <a:cubicBezTo>
                    <a:pt x="103" y="88"/>
                    <a:pt x="117" y="92"/>
                    <a:pt x="131" y="95"/>
                  </a:cubicBezTo>
                  <a:cubicBezTo>
                    <a:pt x="132" y="94"/>
                    <a:pt x="134" y="94"/>
                    <a:pt x="135" y="94"/>
                  </a:cubicBezTo>
                  <a:cubicBezTo>
                    <a:pt x="135" y="94"/>
                    <a:pt x="135" y="94"/>
                    <a:pt x="135" y="94"/>
                  </a:cubicBezTo>
                  <a:cubicBezTo>
                    <a:pt x="141" y="93"/>
                    <a:pt x="148" y="93"/>
                    <a:pt x="155" y="93"/>
                  </a:cubicBezTo>
                  <a:cubicBezTo>
                    <a:pt x="169" y="93"/>
                    <a:pt x="184" y="95"/>
                    <a:pt x="198" y="99"/>
                  </a:cubicBezTo>
                  <a:cubicBezTo>
                    <a:pt x="198" y="98"/>
                    <a:pt x="198" y="97"/>
                    <a:pt x="198" y="95"/>
                  </a:cubicBezTo>
                  <a:cubicBezTo>
                    <a:pt x="188" y="92"/>
                    <a:pt x="177" y="89"/>
                    <a:pt x="166" y="88"/>
                  </a:cubicBezTo>
                  <a:cubicBezTo>
                    <a:pt x="149" y="86"/>
                    <a:pt x="132" y="82"/>
                    <a:pt x="119" y="77"/>
                  </a:cubicBezTo>
                  <a:cubicBezTo>
                    <a:pt x="94" y="67"/>
                    <a:pt x="72" y="44"/>
                    <a:pt x="53" y="25"/>
                  </a:cubicBezTo>
                  <a:cubicBezTo>
                    <a:pt x="40" y="13"/>
                    <a:pt x="23" y="7"/>
                    <a:pt x="7"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14" name="Google Shape;1014;p21"/>
            <p:cNvSpPr/>
            <p:nvPr/>
          </p:nvSpPr>
          <p:spPr>
            <a:xfrm>
              <a:off x="7063384" y="1317976"/>
              <a:ext cx="68039" cy="68040"/>
            </a:xfrm>
            <a:custGeom>
              <a:avLst/>
              <a:gdLst/>
              <a:ahLst/>
              <a:cxnLst/>
              <a:rect l="l" t="t" r="r" b="b"/>
              <a:pathLst>
                <a:path w="14" h="14" extrusionOk="0">
                  <a:moveTo>
                    <a:pt x="0" y="0"/>
                  </a:moveTo>
                  <a:cubicBezTo>
                    <a:pt x="0" y="3"/>
                    <a:pt x="1" y="6"/>
                    <a:pt x="4" y="8"/>
                  </a:cubicBezTo>
                  <a:cubicBezTo>
                    <a:pt x="4" y="8"/>
                    <a:pt x="4" y="8"/>
                    <a:pt x="4" y="8"/>
                  </a:cubicBezTo>
                  <a:cubicBezTo>
                    <a:pt x="4" y="8"/>
                    <a:pt x="4" y="8"/>
                    <a:pt x="4" y="8"/>
                  </a:cubicBezTo>
                  <a:cubicBezTo>
                    <a:pt x="4" y="8"/>
                    <a:pt x="4" y="8"/>
                    <a:pt x="4" y="8"/>
                  </a:cubicBezTo>
                  <a:cubicBezTo>
                    <a:pt x="4" y="8"/>
                    <a:pt x="4" y="8"/>
                    <a:pt x="4" y="8"/>
                  </a:cubicBezTo>
                  <a:cubicBezTo>
                    <a:pt x="4" y="8"/>
                    <a:pt x="4" y="8"/>
                    <a:pt x="4" y="8"/>
                  </a:cubicBezTo>
                  <a:cubicBezTo>
                    <a:pt x="4" y="8"/>
                    <a:pt x="4" y="9"/>
                    <a:pt x="4" y="9"/>
                  </a:cubicBezTo>
                  <a:cubicBezTo>
                    <a:pt x="4" y="9"/>
                    <a:pt x="4" y="9"/>
                    <a:pt x="4" y="9"/>
                  </a:cubicBezTo>
                  <a:cubicBezTo>
                    <a:pt x="4" y="9"/>
                    <a:pt x="4" y="9"/>
                    <a:pt x="4" y="9"/>
                  </a:cubicBezTo>
                  <a:cubicBezTo>
                    <a:pt x="4" y="9"/>
                    <a:pt x="4" y="9"/>
                    <a:pt x="4" y="9"/>
                  </a:cubicBezTo>
                  <a:cubicBezTo>
                    <a:pt x="4" y="9"/>
                    <a:pt x="4" y="9"/>
                    <a:pt x="4" y="9"/>
                  </a:cubicBezTo>
                  <a:cubicBezTo>
                    <a:pt x="4"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10"/>
                    <a:pt x="5" y="10"/>
                  </a:cubicBezTo>
                  <a:cubicBezTo>
                    <a:pt x="5" y="10"/>
                    <a:pt x="5" y="10"/>
                    <a:pt x="6" y="10"/>
                  </a:cubicBezTo>
                  <a:cubicBezTo>
                    <a:pt x="6" y="10"/>
                    <a:pt x="7" y="10"/>
                    <a:pt x="7" y="11"/>
                  </a:cubicBezTo>
                  <a:cubicBezTo>
                    <a:pt x="7" y="11"/>
                    <a:pt x="7" y="11"/>
                    <a:pt x="7" y="11"/>
                  </a:cubicBezTo>
                  <a:cubicBezTo>
                    <a:pt x="7" y="11"/>
                    <a:pt x="8" y="11"/>
                    <a:pt x="8" y="11"/>
                  </a:cubicBezTo>
                  <a:cubicBezTo>
                    <a:pt x="8" y="11"/>
                    <a:pt x="8" y="11"/>
                    <a:pt x="8" y="11"/>
                  </a:cubicBezTo>
                  <a:cubicBezTo>
                    <a:pt x="8" y="11"/>
                    <a:pt x="8" y="11"/>
                    <a:pt x="8" y="11"/>
                  </a:cubicBezTo>
                  <a:cubicBezTo>
                    <a:pt x="10" y="12"/>
                    <a:pt x="12" y="13"/>
                    <a:pt x="14" y="14"/>
                  </a:cubicBezTo>
                  <a:cubicBezTo>
                    <a:pt x="13" y="11"/>
                    <a:pt x="12" y="9"/>
                    <a:pt x="12" y="6"/>
                  </a:cubicBezTo>
                  <a:cubicBezTo>
                    <a:pt x="8" y="4"/>
                    <a:pt x="4" y="2"/>
                    <a:pt x="0"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15" name="Google Shape;1015;p21"/>
            <p:cNvSpPr/>
            <p:nvPr/>
          </p:nvSpPr>
          <p:spPr>
            <a:xfrm>
              <a:off x="6757209" y="1822606"/>
              <a:ext cx="1508195" cy="266491"/>
            </a:xfrm>
            <a:custGeom>
              <a:avLst/>
              <a:gdLst/>
              <a:ahLst/>
              <a:cxnLst/>
              <a:rect l="l" t="t" r="r" b="b"/>
              <a:pathLst>
                <a:path w="304" h="54" extrusionOk="0">
                  <a:moveTo>
                    <a:pt x="296" y="17"/>
                  </a:moveTo>
                  <a:cubicBezTo>
                    <a:pt x="292" y="16"/>
                    <a:pt x="288" y="16"/>
                    <a:pt x="283" y="16"/>
                  </a:cubicBezTo>
                  <a:cubicBezTo>
                    <a:pt x="264" y="15"/>
                    <a:pt x="246" y="8"/>
                    <a:pt x="227" y="9"/>
                  </a:cubicBezTo>
                  <a:cubicBezTo>
                    <a:pt x="218" y="10"/>
                    <a:pt x="210" y="12"/>
                    <a:pt x="202" y="13"/>
                  </a:cubicBezTo>
                  <a:cubicBezTo>
                    <a:pt x="168" y="19"/>
                    <a:pt x="134" y="9"/>
                    <a:pt x="100" y="4"/>
                  </a:cubicBezTo>
                  <a:cubicBezTo>
                    <a:pt x="65" y="0"/>
                    <a:pt x="27" y="3"/>
                    <a:pt x="3" y="28"/>
                  </a:cubicBezTo>
                  <a:cubicBezTo>
                    <a:pt x="2" y="29"/>
                    <a:pt x="1" y="29"/>
                    <a:pt x="1" y="30"/>
                  </a:cubicBezTo>
                  <a:cubicBezTo>
                    <a:pt x="0" y="33"/>
                    <a:pt x="4" y="36"/>
                    <a:pt x="7" y="36"/>
                  </a:cubicBezTo>
                  <a:cubicBezTo>
                    <a:pt x="23" y="41"/>
                    <a:pt x="39" y="40"/>
                    <a:pt x="56" y="40"/>
                  </a:cubicBezTo>
                  <a:cubicBezTo>
                    <a:pt x="67" y="40"/>
                    <a:pt x="78" y="40"/>
                    <a:pt x="89" y="41"/>
                  </a:cubicBezTo>
                  <a:cubicBezTo>
                    <a:pt x="115" y="43"/>
                    <a:pt x="141" y="54"/>
                    <a:pt x="167" y="53"/>
                  </a:cubicBezTo>
                  <a:cubicBezTo>
                    <a:pt x="191" y="52"/>
                    <a:pt x="214" y="42"/>
                    <a:pt x="237" y="38"/>
                  </a:cubicBezTo>
                  <a:cubicBezTo>
                    <a:pt x="254" y="36"/>
                    <a:pt x="271" y="36"/>
                    <a:pt x="288" y="36"/>
                  </a:cubicBezTo>
                  <a:cubicBezTo>
                    <a:pt x="294" y="36"/>
                    <a:pt x="302" y="34"/>
                    <a:pt x="303" y="28"/>
                  </a:cubicBezTo>
                  <a:cubicBezTo>
                    <a:pt x="304" y="24"/>
                    <a:pt x="301" y="19"/>
                    <a:pt x="296" y="17"/>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16" name="Google Shape;1016;p21"/>
            <p:cNvSpPr/>
            <p:nvPr/>
          </p:nvSpPr>
          <p:spPr>
            <a:xfrm>
              <a:off x="6755781" y="1822606"/>
              <a:ext cx="538643" cy="192779"/>
            </a:xfrm>
            <a:custGeom>
              <a:avLst/>
              <a:gdLst/>
              <a:ahLst/>
              <a:cxnLst/>
              <a:rect l="l" t="t" r="r" b="b"/>
              <a:pathLst>
                <a:path w="109" h="39" extrusionOk="0">
                  <a:moveTo>
                    <a:pt x="3" y="28"/>
                  </a:moveTo>
                  <a:cubicBezTo>
                    <a:pt x="2" y="29"/>
                    <a:pt x="1" y="29"/>
                    <a:pt x="1" y="30"/>
                  </a:cubicBezTo>
                  <a:cubicBezTo>
                    <a:pt x="0" y="33"/>
                    <a:pt x="4" y="36"/>
                    <a:pt x="7" y="36"/>
                  </a:cubicBezTo>
                  <a:cubicBezTo>
                    <a:pt x="11" y="38"/>
                    <a:pt x="16" y="38"/>
                    <a:pt x="21" y="39"/>
                  </a:cubicBezTo>
                  <a:cubicBezTo>
                    <a:pt x="18" y="38"/>
                    <a:pt x="15" y="36"/>
                    <a:pt x="16" y="33"/>
                  </a:cubicBezTo>
                  <a:cubicBezTo>
                    <a:pt x="16" y="32"/>
                    <a:pt x="17" y="32"/>
                    <a:pt x="18" y="31"/>
                  </a:cubicBezTo>
                  <a:cubicBezTo>
                    <a:pt x="29" y="2"/>
                    <a:pt x="109" y="6"/>
                    <a:pt x="109" y="6"/>
                  </a:cubicBezTo>
                  <a:cubicBezTo>
                    <a:pt x="106" y="5"/>
                    <a:pt x="103" y="5"/>
                    <a:pt x="100" y="4"/>
                  </a:cubicBezTo>
                  <a:cubicBezTo>
                    <a:pt x="65" y="0"/>
                    <a:pt x="27" y="3"/>
                    <a:pt x="3" y="28"/>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17" name="Google Shape;1017;p21"/>
            <p:cNvSpPr/>
            <p:nvPr/>
          </p:nvSpPr>
          <p:spPr>
            <a:xfrm>
              <a:off x="7647387" y="1896313"/>
              <a:ext cx="45359" cy="0"/>
            </a:xfrm>
            <a:custGeom>
              <a:avLst/>
              <a:gdLst/>
              <a:ahLst/>
              <a:cxnLst/>
              <a:rect l="l" t="t" r="r" b="b"/>
              <a:pathLst>
                <a:path w="10" h="120000" extrusionOk="0">
                  <a:moveTo>
                    <a:pt x="10" y="0"/>
                  </a:moveTo>
                  <a:cubicBezTo>
                    <a:pt x="7" y="0"/>
                    <a:pt x="5" y="0"/>
                    <a:pt x="3" y="0"/>
                  </a:cubicBezTo>
                  <a:cubicBezTo>
                    <a:pt x="2" y="0"/>
                    <a:pt x="1" y="0"/>
                    <a:pt x="0" y="0"/>
                  </a:cubicBezTo>
                  <a:cubicBezTo>
                    <a:pt x="0" y="0"/>
                    <a:pt x="0" y="0"/>
                    <a:pt x="0" y="0"/>
                  </a:cubicBezTo>
                  <a:cubicBezTo>
                    <a:pt x="1" y="0"/>
                    <a:pt x="1" y="0"/>
                    <a:pt x="2" y="0"/>
                  </a:cubicBezTo>
                  <a:cubicBezTo>
                    <a:pt x="5" y="0"/>
                    <a:pt x="7" y="0"/>
                    <a:pt x="10" y="0"/>
                  </a:cubicBezTo>
                  <a:cubicBezTo>
                    <a:pt x="10" y="0"/>
                    <a:pt x="10" y="0"/>
                    <a:pt x="1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18" name="Google Shape;1018;p21"/>
            <p:cNvSpPr/>
            <p:nvPr/>
          </p:nvSpPr>
          <p:spPr>
            <a:xfrm>
              <a:off x="6847928" y="1896313"/>
              <a:ext cx="997904" cy="187111"/>
            </a:xfrm>
            <a:custGeom>
              <a:avLst/>
              <a:gdLst/>
              <a:ahLst/>
              <a:cxnLst/>
              <a:rect l="l" t="t" r="r" b="b"/>
              <a:pathLst>
                <a:path w="201" h="38" extrusionOk="0">
                  <a:moveTo>
                    <a:pt x="171" y="0"/>
                  </a:moveTo>
                  <a:cubicBezTo>
                    <a:pt x="168" y="0"/>
                    <a:pt x="166" y="0"/>
                    <a:pt x="163" y="0"/>
                  </a:cubicBezTo>
                  <a:cubicBezTo>
                    <a:pt x="162" y="0"/>
                    <a:pt x="162" y="0"/>
                    <a:pt x="161" y="0"/>
                  </a:cubicBezTo>
                  <a:cubicBezTo>
                    <a:pt x="163" y="5"/>
                    <a:pt x="166" y="10"/>
                    <a:pt x="166" y="12"/>
                  </a:cubicBezTo>
                  <a:cubicBezTo>
                    <a:pt x="165" y="17"/>
                    <a:pt x="164" y="22"/>
                    <a:pt x="161" y="25"/>
                  </a:cubicBezTo>
                  <a:cubicBezTo>
                    <a:pt x="132" y="21"/>
                    <a:pt x="104" y="9"/>
                    <a:pt x="74" y="7"/>
                  </a:cubicBezTo>
                  <a:cubicBezTo>
                    <a:pt x="73" y="7"/>
                    <a:pt x="72" y="7"/>
                    <a:pt x="71" y="7"/>
                  </a:cubicBezTo>
                  <a:cubicBezTo>
                    <a:pt x="64" y="7"/>
                    <a:pt x="57" y="8"/>
                    <a:pt x="49" y="8"/>
                  </a:cubicBezTo>
                  <a:cubicBezTo>
                    <a:pt x="42" y="9"/>
                    <a:pt x="34" y="10"/>
                    <a:pt x="26" y="10"/>
                  </a:cubicBezTo>
                  <a:cubicBezTo>
                    <a:pt x="19" y="10"/>
                    <a:pt x="12" y="9"/>
                    <a:pt x="5" y="8"/>
                  </a:cubicBezTo>
                  <a:cubicBezTo>
                    <a:pt x="3" y="10"/>
                    <a:pt x="1" y="12"/>
                    <a:pt x="0" y="14"/>
                  </a:cubicBezTo>
                  <a:cubicBezTo>
                    <a:pt x="31" y="22"/>
                    <a:pt x="69" y="16"/>
                    <a:pt x="98" y="25"/>
                  </a:cubicBezTo>
                  <a:cubicBezTo>
                    <a:pt x="117" y="31"/>
                    <a:pt x="134" y="37"/>
                    <a:pt x="154" y="38"/>
                  </a:cubicBezTo>
                  <a:cubicBezTo>
                    <a:pt x="155" y="38"/>
                    <a:pt x="156" y="37"/>
                    <a:pt x="157" y="37"/>
                  </a:cubicBezTo>
                  <a:cubicBezTo>
                    <a:pt x="158" y="37"/>
                    <a:pt x="159" y="36"/>
                    <a:pt x="160" y="35"/>
                  </a:cubicBezTo>
                  <a:cubicBezTo>
                    <a:pt x="172" y="27"/>
                    <a:pt x="186" y="20"/>
                    <a:pt x="201" y="17"/>
                  </a:cubicBezTo>
                  <a:cubicBezTo>
                    <a:pt x="199" y="15"/>
                    <a:pt x="197" y="13"/>
                    <a:pt x="195" y="11"/>
                  </a:cubicBezTo>
                  <a:cubicBezTo>
                    <a:pt x="195" y="11"/>
                    <a:pt x="195" y="11"/>
                    <a:pt x="195" y="11"/>
                  </a:cubicBezTo>
                  <a:cubicBezTo>
                    <a:pt x="194" y="10"/>
                    <a:pt x="193" y="10"/>
                    <a:pt x="192" y="9"/>
                  </a:cubicBezTo>
                  <a:cubicBezTo>
                    <a:pt x="192" y="9"/>
                    <a:pt x="193" y="9"/>
                    <a:pt x="193" y="10"/>
                  </a:cubicBezTo>
                  <a:cubicBezTo>
                    <a:pt x="188" y="6"/>
                    <a:pt x="182" y="5"/>
                    <a:pt x="176" y="3"/>
                  </a:cubicBezTo>
                  <a:cubicBezTo>
                    <a:pt x="174" y="2"/>
                    <a:pt x="172" y="1"/>
                    <a:pt x="171"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19" name="Google Shape;1019;p21"/>
            <p:cNvSpPr/>
            <p:nvPr/>
          </p:nvSpPr>
          <p:spPr>
            <a:xfrm>
              <a:off x="7066244" y="1964353"/>
              <a:ext cx="1179341" cy="510297"/>
            </a:xfrm>
            <a:custGeom>
              <a:avLst/>
              <a:gdLst/>
              <a:ahLst/>
              <a:cxnLst/>
              <a:rect l="l" t="t" r="r" b="b"/>
              <a:pathLst>
                <a:path w="238" h="102" extrusionOk="0">
                  <a:moveTo>
                    <a:pt x="175" y="0"/>
                  </a:moveTo>
                  <a:cubicBezTo>
                    <a:pt x="153" y="0"/>
                    <a:pt x="133" y="10"/>
                    <a:pt x="115" y="21"/>
                  </a:cubicBezTo>
                  <a:cubicBezTo>
                    <a:pt x="96" y="33"/>
                    <a:pt x="79" y="47"/>
                    <a:pt x="60" y="56"/>
                  </a:cubicBezTo>
                  <a:cubicBezTo>
                    <a:pt x="41" y="64"/>
                    <a:pt x="19" y="69"/>
                    <a:pt x="5" y="85"/>
                  </a:cubicBezTo>
                  <a:cubicBezTo>
                    <a:pt x="3" y="88"/>
                    <a:pt x="0" y="92"/>
                    <a:pt x="2" y="96"/>
                  </a:cubicBezTo>
                  <a:cubicBezTo>
                    <a:pt x="4" y="102"/>
                    <a:pt x="13" y="102"/>
                    <a:pt x="20" y="100"/>
                  </a:cubicBezTo>
                  <a:cubicBezTo>
                    <a:pt x="39" y="95"/>
                    <a:pt x="57" y="90"/>
                    <a:pt x="76" y="85"/>
                  </a:cubicBezTo>
                  <a:cubicBezTo>
                    <a:pt x="88" y="81"/>
                    <a:pt x="100" y="78"/>
                    <a:pt x="112" y="74"/>
                  </a:cubicBezTo>
                  <a:cubicBezTo>
                    <a:pt x="153" y="63"/>
                    <a:pt x="194" y="51"/>
                    <a:pt x="227" y="26"/>
                  </a:cubicBezTo>
                  <a:cubicBezTo>
                    <a:pt x="232" y="21"/>
                    <a:pt x="238" y="13"/>
                    <a:pt x="234" y="8"/>
                  </a:cubicBezTo>
                  <a:cubicBezTo>
                    <a:pt x="214" y="9"/>
                    <a:pt x="195" y="1"/>
                    <a:pt x="175" y="0"/>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20" name="Google Shape;1020;p21"/>
            <p:cNvSpPr/>
            <p:nvPr/>
          </p:nvSpPr>
          <p:spPr>
            <a:xfrm>
              <a:off x="7064815" y="2276203"/>
              <a:ext cx="209789" cy="192779"/>
            </a:xfrm>
            <a:custGeom>
              <a:avLst/>
              <a:gdLst/>
              <a:ahLst/>
              <a:cxnLst/>
              <a:rect l="l" t="t" r="r" b="b"/>
              <a:pathLst>
                <a:path w="42" h="38" extrusionOk="0">
                  <a:moveTo>
                    <a:pt x="42" y="0"/>
                  </a:moveTo>
                  <a:cubicBezTo>
                    <a:pt x="28" y="5"/>
                    <a:pt x="15" y="11"/>
                    <a:pt x="5" y="22"/>
                  </a:cubicBezTo>
                  <a:cubicBezTo>
                    <a:pt x="3" y="25"/>
                    <a:pt x="0" y="29"/>
                    <a:pt x="2" y="33"/>
                  </a:cubicBezTo>
                  <a:cubicBezTo>
                    <a:pt x="3" y="37"/>
                    <a:pt x="8" y="38"/>
                    <a:pt x="13" y="38"/>
                  </a:cubicBezTo>
                  <a:cubicBezTo>
                    <a:pt x="11" y="37"/>
                    <a:pt x="10" y="36"/>
                    <a:pt x="9" y="34"/>
                  </a:cubicBezTo>
                  <a:cubicBezTo>
                    <a:pt x="8" y="30"/>
                    <a:pt x="10" y="26"/>
                    <a:pt x="13" y="23"/>
                  </a:cubicBezTo>
                  <a:cubicBezTo>
                    <a:pt x="19" y="15"/>
                    <a:pt x="30" y="7"/>
                    <a:pt x="42" y="0"/>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21" name="Google Shape;1021;p21"/>
            <p:cNvSpPr/>
            <p:nvPr/>
          </p:nvSpPr>
          <p:spPr>
            <a:xfrm>
              <a:off x="7114415" y="2009713"/>
              <a:ext cx="827807" cy="430918"/>
            </a:xfrm>
            <a:custGeom>
              <a:avLst/>
              <a:gdLst/>
              <a:ahLst/>
              <a:cxnLst/>
              <a:rect l="l" t="t" r="r" b="b"/>
              <a:pathLst>
                <a:path w="167" h="86" extrusionOk="0">
                  <a:moveTo>
                    <a:pt x="154" y="0"/>
                  </a:moveTo>
                  <a:cubicBezTo>
                    <a:pt x="151" y="1"/>
                    <a:pt x="149" y="1"/>
                    <a:pt x="146" y="2"/>
                  </a:cubicBezTo>
                  <a:cubicBezTo>
                    <a:pt x="148" y="6"/>
                    <a:pt x="149" y="9"/>
                    <a:pt x="149" y="13"/>
                  </a:cubicBezTo>
                  <a:cubicBezTo>
                    <a:pt x="149" y="28"/>
                    <a:pt x="131" y="26"/>
                    <a:pt x="118" y="32"/>
                  </a:cubicBezTo>
                  <a:cubicBezTo>
                    <a:pt x="95" y="43"/>
                    <a:pt x="79" y="58"/>
                    <a:pt x="56" y="65"/>
                  </a:cubicBezTo>
                  <a:cubicBezTo>
                    <a:pt x="39" y="70"/>
                    <a:pt x="20" y="78"/>
                    <a:pt x="2" y="79"/>
                  </a:cubicBezTo>
                  <a:cubicBezTo>
                    <a:pt x="1" y="81"/>
                    <a:pt x="0" y="82"/>
                    <a:pt x="0" y="84"/>
                  </a:cubicBezTo>
                  <a:cubicBezTo>
                    <a:pt x="2" y="86"/>
                    <a:pt x="4" y="86"/>
                    <a:pt x="8" y="86"/>
                  </a:cubicBezTo>
                  <a:cubicBezTo>
                    <a:pt x="10" y="86"/>
                    <a:pt x="13" y="86"/>
                    <a:pt x="16" y="85"/>
                  </a:cubicBezTo>
                  <a:cubicBezTo>
                    <a:pt x="34" y="80"/>
                    <a:pt x="53" y="75"/>
                    <a:pt x="71" y="70"/>
                  </a:cubicBezTo>
                  <a:cubicBezTo>
                    <a:pt x="84" y="66"/>
                    <a:pt x="96" y="63"/>
                    <a:pt x="108" y="59"/>
                  </a:cubicBezTo>
                  <a:cubicBezTo>
                    <a:pt x="119" y="56"/>
                    <a:pt x="130" y="53"/>
                    <a:pt x="140" y="50"/>
                  </a:cubicBezTo>
                  <a:cubicBezTo>
                    <a:pt x="141" y="47"/>
                    <a:pt x="142" y="44"/>
                    <a:pt x="143" y="41"/>
                  </a:cubicBezTo>
                  <a:cubicBezTo>
                    <a:pt x="144" y="35"/>
                    <a:pt x="146" y="30"/>
                    <a:pt x="149" y="24"/>
                  </a:cubicBezTo>
                  <a:cubicBezTo>
                    <a:pt x="149" y="24"/>
                    <a:pt x="149" y="24"/>
                    <a:pt x="149" y="24"/>
                  </a:cubicBezTo>
                  <a:cubicBezTo>
                    <a:pt x="149" y="24"/>
                    <a:pt x="149" y="24"/>
                    <a:pt x="149" y="24"/>
                  </a:cubicBezTo>
                  <a:cubicBezTo>
                    <a:pt x="149" y="24"/>
                    <a:pt x="149" y="24"/>
                    <a:pt x="149" y="24"/>
                  </a:cubicBezTo>
                  <a:cubicBezTo>
                    <a:pt x="153" y="16"/>
                    <a:pt x="160" y="10"/>
                    <a:pt x="167" y="5"/>
                  </a:cubicBezTo>
                  <a:cubicBezTo>
                    <a:pt x="162" y="4"/>
                    <a:pt x="158" y="3"/>
                    <a:pt x="154" y="0"/>
                  </a:cubicBezTo>
                  <a:cubicBezTo>
                    <a:pt x="154" y="0"/>
                    <a:pt x="154" y="0"/>
                    <a:pt x="154"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22" name="Google Shape;1022;p21"/>
            <p:cNvSpPr/>
            <p:nvPr/>
          </p:nvSpPr>
          <p:spPr>
            <a:xfrm>
              <a:off x="7097404" y="2400943"/>
              <a:ext cx="28351" cy="28352"/>
            </a:xfrm>
            <a:custGeom>
              <a:avLst/>
              <a:gdLst/>
              <a:ahLst/>
              <a:cxnLst/>
              <a:rect l="l" t="t" r="r" b="b"/>
              <a:pathLst>
                <a:path w="5" h="5" extrusionOk="0">
                  <a:moveTo>
                    <a:pt x="5" y="0"/>
                  </a:moveTo>
                  <a:cubicBezTo>
                    <a:pt x="3" y="1"/>
                    <a:pt x="2" y="1"/>
                    <a:pt x="0" y="1"/>
                  </a:cubicBezTo>
                  <a:cubicBezTo>
                    <a:pt x="0" y="2"/>
                    <a:pt x="0" y="2"/>
                    <a:pt x="0" y="2"/>
                  </a:cubicBezTo>
                  <a:cubicBezTo>
                    <a:pt x="1" y="3"/>
                    <a:pt x="2" y="4"/>
                    <a:pt x="3" y="5"/>
                  </a:cubicBezTo>
                  <a:cubicBezTo>
                    <a:pt x="3" y="3"/>
                    <a:pt x="4" y="2"/>
                    <a:pt x="5"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23" name="Google Shape;1023;p21"/>
            <p:cNvSpPr/>
            <p:nvPr/>
          </p:nvSpPr>
          <p:spPr>
            <a:xfrm>
              <a:off x="7681406" y="2004045"/>
              <a:ext cx="652041" cy="782456"/>
            </a:xfrm>
            <a:custGeom>
              <a:avLst/>
              <a:gdLst/>
              <a:ahLst/>
              <a:cxnLst/>
              <a:rect l="l" t="t" r="r" b="b"/>
              <a:pathLst>
                <a:path w="132" h="157" extrusionOk="0">
                  <a:moveTo>
                    <a:pt x="125" y="2"/>
                  </a:moveTo>
                  <a:cubicBezTo>
                    <a:pt x="121" y="0"/>
                    <a:pt x="116" y="1"/>
                    <a:pt x="112" y="4"/>
                  </a:cubicBezTo>
                  <a:cubicBezTo>
                    <a:pt x="108" y="6"/>
                    <a:pt x="106" y="9"/>
                    <a:pt x="103" y="12"/>
                  </a:cubicBezTo>
                  <a:cubicBezTo>
                    <a:pt x="91" y="25"/>
                    <a:pt x="74" y="35"/>
                    <a:pt x="60" y="47"/>
                  </a:cubicBezTo>
                  <a:cubicBezTo>
                    <a:pt x="47" y="58"/>
                    <a:pt x="37" y="71"/>
                    <a:pt x="31" y="86"/>
                  </a:cubicBezTo>
                  <a:cubicBezTo>
                    <a:pt x="26" y="96"/>
                    <a:pt x="23" y="106"/>
                    <a:pt x="16" y="115"/>
                  </a:cubicBezTo>
                  <a:cubicBezTo>
                    <a:pt x="13" y="119"/>
                    <a:pt x="8" y="122"/>
                    <a:pt x="6" y="127"/>
                  </a:cubicBezTo>
                  <a:cubicBezTo>
                    <a:pt x="2" y="132"/>
                    <a:pt x="2" y="138"/>
                    <a:pt x="1" y="144"/>
                  </a:cubicBezTo>
                  <a:cubicBezTo>
                    <a:pt x="1" y="146"/>
                    <a:pt x="0" y="149"/>
                    <a:pt x="1" y="152"/>
                  </a:cubicBezTo>
                  <a:cubicBezTo>
                    <a:pt x="3" y="155"/>
                    <a:pt x="6" y="157"/>
                    <a:pt x="9" y="157"/>
                  </a:cubicBezTo>
                  <a:cubicBezTo>
                    <a:pt x="14" y="156"/>
                    <a:pt x="16" y="152"/>
                    <a:pt x="18" y="149"/>
                  </a:cubicBezTo>
                  <a:cubicBezTo>
                    <a:pt x="35" y="124"/>
                    <a:pt x="76" y="115"/>
                    <a:pt x="100" y="93"/>
                  </a:cubicBezTo>
                  <a:cubicBezTo>
                    <a:pt x="122" y="73"/>
                    <a:pt x="127" y="44"/>
                    <a:pt x="131" y="18"/>
                  </a:cubicBezTo>
                  <a:cubicBezTo>
                    <a:pt x="132" y="12"/>
                    <a:pt x="132" y="4"/>
                    <a:pt x="125" y="2"/>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24" name="Google Shape;1024;p21"/>
            <p:cNvSpPr/>
            <p:nvPr/>
          </p:nvSpPr>
          <p:spPr>
            <a:xfrm>
              <a:off x="7677165" y="2412283"/>
              <a:ext cx="164429" cy="374218"/>
            </a:xfrm>
            <a:custGeom>
              <a:avLst/>
              <a:gdLst/>
              <a:ahLst/>
              <a:cxnLst/>
              <a:rect l="l" t="t" r="r" b="b"/>
              <a:pathLst>
                <a:path w="33" h="75" extrusionOk="0">
                  <a:moveTo>
                    <a:pt x="16" y="33"/>
                  </a:moveTo>
                  <a:cubicBezTo>
                    <a:pt x="13" y="37"/>
                    <a:pt x="8" y="40"/>
                    <a:pt x="6" y="45"/>
                  </a:cubicBezTo>
                  <a:cubicBezTo>
                    <a:pt x="2" y="50"/>
                    <a:pt x="2" y="56"/>
                    <a:pt x="1" y="62"/>
                  </a:cubicBezTo>
                  <a:cubicBezTo>
                    <a:pt x="1" y="64"/>
                    <a:pt x="0" y="67"/>
                    <a:pt x="1" y="70"/>
                  </a:cubicBezTo>
                  <a:cubicBezTo>
                    <a:pt x="3" y="73"/>
                    <a:pt x="6" y="75"/>
                    <a:pt x="9" y="75"/>
                  </a:cubicBezTo>
                  <a:cubicBezTo>
                    <a:pt x="12" y="74"/>
                    <a:pt x="13" y="73"/>
                    <a:pt x="15" y="71"/>
                  </a:cubicBezTo>
                  <a:cubicBezTo>
                    <a:pt x="12" y="72"/>
                    <a:pt x="8" y="69"/>
                    <a:pt x="7" y="67"/>
                  </a:cubicBezTo>
                  <a:cubicBezTo>
                    <a:pt x="6" y="64"/>
                    <a:pt x="6" y="61"/>
                    <a:pt x="7" y="58"/>
                  </a:cubicBezTo>
                  <a:cubicBezTo>
                    <a:pt x="7" y="53"/>
                    <a:pt x="8" y="47"/>
                    <a:pt x="11" y="42"/>
                  </a:cubicBezTo>
                  <a:cubicBezTo>
                    <a:pt x="14" y="37"/>
                    <a:pt x="18" y="34"/>
                    <a:pt x="22" y="30"/>
                  </a:cubicBezTo>
                  <a:cubicBezTo>
                    <a:pt x="26" y="25"/>
                    <a:pt x="31" y="5"/>
                    <a:pt x="33" y="0"/>
                  </a:cubicBezTo>
                  <a:cubicBezTo>
                    <a:pt x="32" y="1"/>
                    <a:pt x="31" y="2"/>
                    <a:pt x="31" y="4"/>
                  </a:cubicBezTo>
                  <a:cubicBezTo>
                    <a:pt x="26" y="14"/>
                    <a:pt x="23" y="24"/>
                    <a:pt x="16" y="33"/>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25" name="Google Shape;1025;p21"/>
            <p:cNvSpPr/>
            <p:nvPr/>
          </p:nvSpPr>
          <p:spPr>
            <a:xfrm>
              <a:off x="7726765" y="2434962"/>
              <a:ext cx="453593" cy="351538"/>
            </a:xfrm>
            <a:custGeom>
              <a:avLst/>
              <a:gdLst/>
              <a:ahLst/>
              <a:cxnLst/>
              <a:rect l="l" t="t" r="r" b="b"/>
              <a:pathLst>
                <a:path w="92" h="71" extrusionOk="0">
                  <a:moveTo>
                    <a:pt x="0" y="71"/>
                  </a:moveTo>
                  <a:cubicBezTo>
                    <a:pt x="0" y="71"/>
                    <a:pt x="0" y="71"/>
                    <a:pt x="0" y="71"/>
                  </a:cubicBezTo>
                  <a:cubicBezTo>
                    <a:pt x="0" y="71"/>
                    <a:pt x="0" y="71"/>
                    <a:pt x="0" y="71"/>
                  </a:cubicBezTo>
                  <a:moveTo>
                    <a:pt x="13" y="58"/>
                  </a:moveTo>
                  <a:cubicBezTo>
                    <a:pt x="12" y="60"/>
                    <a:pt x="10" y="61"/>
                    <a:pt x="9" y="63"/>
                  </a:cubicBezTo>
                  <a:cubicBezTo>
                    <a:pt x="10" y="61"/>
                    <a:pt x="12" y="60"/>
                    <a:pt x="13" y="58"/>
                  </a:cubicBezTo>
                  <a:moveTo>
                    <a:pt x="13" y="58"/>
                  </a:moveTo>
                  <a:cubicBezTo>
                    <a:pt x="13" y="58"/>
                    <a:pt x="13" y="58"/>
                    <a:pt x="13" y="58"/>
                  </a:cubicBezTo>
                  <a:cubicBezTo>
                    <a:pt x="13" y="58"/>
                    <a:pt x="13" y="58"/>
                    <a:pt x="13" y="58"/>
                  </a:cubicBezTo>
                  <a:moveTo>
                    <a:pt x="14" y="57"/>
                  </a:moveTo>
                  <a:cubicBezTo>
                    <a:pt x="13" y="57"/>
                    <a:pt x="13" y="57"/>
                    <a:pt x="13" y="57"/>
                  </a:cubicBezTo>
                  <a:cubicBezTo>
                    <a:pt x="13" y="57"/>
                    <a:pt x="13" y="57"/>
                    <a:pt x="14" y="57"/>
                  </a:cubicBezTo>
                  <a:moveTo>
                    <a:pt x="14" y="57"/>
                  </a:moveTo>
                  <a:cubicBezTo>
                    <a:pt x="14" y="57"/>
                    <a:pt x="14" y="57"/>
                    <a:pt x="14" y="57"/>
                  </a:cubicBezTo>
                  <a:cubicBezTo>
                    <a:pt x="14" y="57"/>
                    <a:pt x="14" y="57"/>
                    <a:pt x="14" y="57"/>
                  </a:cubicBezTo>
                  <a:moveTo>
                    <a:pt x="14" y="57"/>
                  </a:moveTo>
                  <a:cubicBezTo>
                    <a:pt x="14" y="57"/>
                    <a:pt x="14" y="57"/>
                    <a:pt x="14" y="57"/>
                  </a:cubicBezTo>
                  <a:cubicBezTo>
                    <a:pt x="14" y="57"/>
                    <a:pt x="14" y="57"/>
                    <a:pt x="14" y="57"/>
                  </a:cubicBezTo>
                  <a:moveTo>
                    <a:pt x="14" y="56"/>
                  </a:moveTo>
                  <a:cubicBezTo>
                    <a:pt x="14" y="57"/>
                    <a:pt x="14" y="57"/>
                    <a:pt x="14" y="57"/>
                  </a:cubicBezTo>
                  <a:cubicBezTo>
                    <a:pt x="14" y="57"/>
                    <a:pt x="14" y="57"/>
                    <a:pt x="14" y="56"/>
                  </a:cubicBezTo>
                  <a:moveTo>
                    <a:pt x="14" y="56"/>
                  </a:moveTo>
                  <a:cubicBezTo>
                    <a:pt x="14" y="56"/>
                    <a:pt x="14" y="56"/>
                    <a:pt x="14" y="56"/>
                  </a:cubicBezTo>
                  <a:cubicBezTo>
                    <a:pt x="14" y="56"/>
                    <a:pt x="14" y="56"/>
                    <a:pt x="14" y="56"/>
                  </a:cubicBezTo>
                  <a:moveTo>
                    <a:pt x="15" y="56"/>
                  </a:moveTo>
                  <a:cubicBezTo>
                    <a:pt x="15" y="56"/>
                    <a:pt x="15" y="56"/>
                    <a:pt x="15" y="56"/>
                  </a:cubicBezTo>
                  <a:cubicBezTo>
                    <a:pt x="15" y="56"/>
                    <a:pt x="15" y="56"/>
                    <a:pt x="15" y="56"/>
                  </a:cubicBezTo>
                  <a:moveTo>
                    <a:pt x="15" y="56"/>
                  </a:moveTo>
                  <a:cubicBezTo>
                    <a:pt x="15" y="56"/>
                    <a:pt x="15" y="56"/>
                    <a:pt x="15" y="56"/>
                  </a:cubicBezTo>
                  <a:cubicBezTo>
                    <a:pt x="15" y="56"/>
                    <a:pt x="15" y="56"/>
                    <a:pt x="15" y="56"/>
                  </a:cubicBezTo>
                  <a:moveTo>
                    <a:pt x="91" y="6"/>
                  </a:moveTo>
                  <a:cubicBezTo>
                    <a:pt x="91" y="6"/>
                    <a:pt x="91" y="6"/>
                    <a:pt x="91" y="7"/>
                  </a:cubicBezTo>
                  <a:cubicBezTo>
                    <a:pt x="91" y="6"/>
                    <a:pt x="91" y="6"/>
                    <a:pt x="91" y="6"/>
                  </a:cubicBezTo>
                  <a:moveTo>
                    <a:pt x="92" y="6"/>
                  </a:moveTo>
                  <a:cubicBezTo>
                    <a:pt x="91" y="6"/>
                    <a:pt x="91" y="6"/>
                    <a:pt x="91" y="6"/>
                  </a:cubicBezTo>
                  <a:cubicBezTo>
                    <a:pt x="91" y="6"/>
                    <a:pt x="91" y="6"/>
                    <a:pt x="92" y="6"/>
                  </a:cubicBezTo>
                  <a:moveTo>
                    <a:pt x="21" y="1"/>
                  </a:moveTo>
                  <a:cubicBezTo>
                    <a:pt x="20" y="3"/>
                    <a:pt x="19" y="5"/>
                    <a:pt x="19" y="7"/>
                  </a:cubicBezTo>
                  <a:cubicBezTo>
                    <a:pt x="19" y="7"/>
                    <a:pt x="19" y="7"/>
                    <a:pt x="19" y="7"/>
                  </a:cubicBezTo>
                  <a:cubicBezTo>
                    <a:pt x="19" y="5"/>
                    <a:pt x="20" y="3"/>
                    <a:pt x="21" y="1"/>
                  </a:cubicBezTo>
                  <a:moveTo>
                    <a:pt x="21" y="1"/>
                  </a:moveTo>
                  <a:cubicBezTo>
                    <a:pt x="21" y="1"/>
                    <a:pt x="21" y="1"/>
                    <a:pt x="21" y="1"/>
                  </a:cubicBezTo>
                  <a:cubicBezTo>
                    <a:pt x="21" y="1"/>
                    <a:pt x="21" y="1"/>
                    <a:pt x="21" y="1"/>
                  </a:cubicBezTo>
                  <a:moveTo>
                    <a:pt x="21" y="0"/>
                  </a:moveTo>
                  <a:cubicBezTo>
                    <a:pt x="21" y="1"/>
                    <a:pt x="21" y="1"/>
                    <a:pt x="21" y="1"/>
                  </a:cubicBezTo>
                  <a:cubicBezTo>
                    <a:pt x="21" y="1"/>
                    <a:pt x="21" y="1"/>
                    <a:pt x="21" y="0"/>
                  </a:cubicBezTo>
                  <a:moveTo>
                    <a:pt x="22" y="0"/>
                  </a:moveTo>
                  <a:cubicBezTo>
                    <a:pt x="21" y="0"/>
                    <a:pt x="21" y="0"/>
                    <a:pt x="21" y="0"/>
                  </a:cubicBezTo>
                  <a:cubicBezTo>
                    <a:pt x="21" y="0"/>
                    <a:pt x="21" y="0"/>
                    <a:pt x="22"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26" name="Google Shape;1026;p21"/>
            <p:cNvSpPr/>
            <p:nvPr/>
          </p:nvSpPr>
          <p:spPr>
            <a:xfrm>
              <a:off x="7721094" y="2157132"/>
              <a:ext cx="521632" cy="629369"/>
            </a:xfrm>
            <a:custGeom>
              <a:avLst/>
              <a:gdLst/>
              <a:ahLst/>
              <a:cxnLst/>
              <a:rect l="l" t="t" r="r" b="b"/>
              <a:pathLst>
                <a:path w="105" h="127" extrusionOk="0">
                  <a:moveTo>
                    <a:pt x="1" y="127"/>
                  </a:moveTo>
                  <a:cubicBezTo>
                    <a:pt x="1" y="127"/>
                    <a:pt x="1" y="127"/>
                    <a:pt x="1" y="127"/>
                  </a:cubicBezTo>
                  <a:cubicBezTo>
                    <a:pt x="1" y="127"/>
                    <a:pt x="1" y="127"/>
                    <a:pt x="1" y="127"/>
                  </a:cubicBezTo>
                  <a:moveTo>
                    <a:pt x="2" y="126"/>
                  </a:moveTo>
                  <a:cubicBezTo>
                    <a:pt x="2" y="126"/>
                    <a:pt x="2" y="126"/>
                    <a:pt x="2" y="127"/>
                  </a:cubicBezTo>
                  <a:cubicBezTo>
                    <a:pt x="2" y="126"/>
                    <a:pt x="2" y="126"/>
                    <a:pt x="2" y="126"/>
                  </a:cubicBezTo>
                  <a:moveTo>
                    <a:pt x="84" y="0"/>
                  </a:moveTo>
                  <a:cubicBezTo>
                    <a:pt x="83" y="1"/>
                    <a:pt x="81" y="2"/>
                    <a:pt x="80" y="3"/>
                  </a:cubicBezTo>
                  <a:cubicBezTo>
                    <a:pt x="70" y="12"/>
                    <a:pt x="63" y="24"/>
                    <a:pt x="54" y="34"/>
                  </a:cubicBezTo>
                  <a:cubicBezTo>
                    <a:pt x="46" y="42"/>
                    <a:pt x="36" y="49"/>
                    <a:pt x="26" y="50"/>
                  </a:cubicBezTo>
                  <a:cubicBezTo>
                    <a:pt x="25" y="52"/>
                    <a:pt x="24" y="54"/>
                    <a:pt x="23" y="56"/>
                  </a:cubicBezTo>
                  <a:cubicBezTo>
                    <a:pt x="23" y="54"/>
                    <a:pt x="24" y="53"/>
                    <a:pt x="25" y="52"/>
                  </a:cubicBezTo>
                  <a:cubicBezTo>
                    <a:pt x="25" y="52"/>
                    <a:pt x="25" y="52"/>
                    <a:pt x="25" y="52"/>
                  </a:cubicBezTo>
                  <a:cubicBezTo>
                    <a:pt x="25" y="52"/>
                    <a:pt x="25" y="52"/>
                    <a:pt x="25" y="52"/>
                  </a:cubicBezTo>
                  <a:cubicBezTo>
                    <a:pt x="24" y="54"/>
                    <a:pt x="23" y="58"/>
                    <a:pt x="22" y="63"/>
                  </a:cubicBezTo>
                  <a:cubicBezTo>
                    <a:pt x="29" y="61"/>
                    <a:pt x="35" y="59"/>
                    <a:pt x="41" y="55"/>
                  </a:cubicBezTo>
                  <a:cubicBezTo>
                    <a:pt x="56" y="44"/>
                    <a:pt x="61" y="26"/>
                    <a:pt x="76" y="16"/>
                  </a:cubicBezTo>
                  <a:cubicBezTo>
                    <a:pt x="79" y="14"/>
                    <a:pt x="81" y="14"/>
                    <a:pt x="82" y="14"/>
                  </a:cubicBezTo>
                  <a:cubicBezTo>
                    <a:pt x="89" y="14"/>
                    <a:pt x="95" y="21"/>
                    <a:pt x="94" y="29"/>
                  </a:cubicBezTo>
                  <a:cubicBezTo>
                    <a:pt x="93" y="33"/>
                    <a:pt x="92" y="39"/>
                    <a:pt x="91" y="46"/>
                  </a:cubicBezTo>
                  <a:cubicBezTo>
                    <a:pt x="87" y="50"/>
                    <a:pt x="82" y="54"/>
                    <a:pt x="77" y="58"/>
                  </a:cubicBezTo>
                  <a:cubicBezTo>
                    <a:pt x="61" y="71"/>
                    <a:pt x="22" y="82"/>
                    <a:pt x="12" y="102"/>
                  </a:cubicBezTo>
                  <a:cubicBezTo>
                    <a:pt x="9" y="108"/>
                    <a:pt x="5" y="114"/>
                    <a:pt x="0" y="120"/>
                  </a:cubicBezTo>
                  <a:cubicBezTo>
                    <a:pt x="1" y="122"/>
                    <a:pt x="4" y="123"/>
                    <a:pt x="7" y="123"/>
                  </a:cubicBezTo>
                  <a:cubicBezTo>
                    <a:pt x="7" y="123"/>
                    <a:pt x="7" y="123"/>
                    <a:pt x="7" y="123"/>
                  </a:cubicBezTo>
                  <a:cubicBezTo>
                    <a:pt x="6" y="125"/>
                    <a:pt x="4" y="126"/>
                    <a:pt x="2" y="126"/>
                  </a:cubicBezTo>
                  <a:cubicBezTo>
                    <a:pt x="6" y="126"/>
                    <a:pt x="8" y="122"/>
                    <a:pt x="10" y="119"/>
                  </a:cubicBezTo>
                  <a:cubicBezTo>
                    <a:pt x="10" y="119"/>
                    <a:pt x="10" y="119"/>
                    <a:pt x="10" y="119"/>
                  </a:cubicBezTo>
                  <a:cubicBezTo>
                    <a:pt x="11" y="117"/>
                    <a:pt x="13" y="116"/>
                    <a:pt x="14" y="114"/>
                  </a:cubicBezTo>
                  <a:cubicBezTo>
                    <a:pt x="14" y="114"/>
                    <a:pt x="14" y="114"/>
                    <a:pt x="14" y="114"/>
                  </a:cubicBezTo>
                  <a:cubicBezTo>
                    <a:pt x="14" y="114"/>
                    <a:pt x="14" y="114"/>
                    <a:pt x="14" y="114"/>
                  </a:cubicBezTo>
                  <a:cubicBezTo>
                    <a:pt x="14" y="114"/>
                    <a:pt x="14" y="113"/>
                    <a:pt x="14" y="113"/>
                  </a:cubicBezTo>
                  <a:cubicBezTo>
                    <a:pt x="14" y="113"/>
                    <a:pt x="14" y="113"/>
                    <a:pt x="15" y="113"/>
                  </a:cubicBezTo>
                  <a:cubicBezTo>
                    <a:pt x="15" y="113"/>
                    <a:pt x="15" y="113"/>
                    <a:pt x="15" y="113"/>
                  </a:cubicBezTo>
                  <a:cubicBezTo>
                    <a:pt x="15" y="113"/>
                    <a:pt x="15" y="113"/>
                    <a:pt x="15" y="113"/>
                  </a:cubicBezTo>
                  <a:cubicBezTo>
                    <a:pt x="15" y="113"/>
                    <a:pt x="15" y="113"/>
                    <a:pt x="15" y="113"/>
                  </a:cubicBezTo>
                  <a:cubicBezTo>
                    <a:pt x="15" y="113"/>
                    <a:pt x="15" y="113"/>
                    <a:pt x="15" y="113"/>
                  </a:cubicBezTo>
                  <a:cubicBezTo>
                    <a:pt x="15" y="113"/>
                    <a:pt x="15" y="113"/>
                    <a:pt x="15" y="113"/>
                  </a:cubicBezTo>
                  <a:cubicBezTo>
                    <a:pt x="15" y="113"/>
                    <a:pt x="15" y="113"/>
                    <a:pt x="15" y="112"/>
                  </a:cubicBezTo>
                  <a:cubicBezTo>
                    <a:pt x="15" y="112"/>
                    <a:pt x="15" y="112"/>
                    <a:pt x="15" y="112"/>
                  </a:cubicBezTo>
                  <a:cubicBezTo>
                    <a:pt x="15" y="112"/>
                    <a:pt x="15" y="112"/>
                    <a:pt x="15" y="112"/>
                  </a:cubicBezTo>
                  <a:cubicBezTo>
                    <a:pt x="16" y="112"/>
                    <a:pt x="16" y="112"/>
                    <a:pt x="16" y="112"/>
                  </a:cubicBezTo>
                  <a:cubicBezTo>
                    <a:pt x="16" y="112"/>
                    <a:pt x="16" y="112"/>
                    <a:pt x="16" y="112"/>
                  </a:cubicBezTo>
                  <a:cubicBezTo>
                    <a:pt x="16" y="112"/>
                    <a:pt x="16" y="112"/>
                    <a:pt x="16" y="112"/>
                  </a:cubicBezTo>
                  <a:cubicBezTo>
                    <a:pt x="16" y="112"/>
                    <a:pt x="16" y="112"/>
                    <a:pt x="16" y="112"/>
                  </a:cubicBezTo>
                  <a:cubicBezTo>
                    <a:pt x="35" y="92"/>
                    <a:pt x="69" y="83"/>
                    <a:pt x="90" y="64"/>
                  </a:cubicBezTo>
                  <a:cubicBezTo>
                    <a:pt x="91" y="63"/>
                    <a:pt x="91" y="63"/>
                    <a:pt x="92" y="63"/>
                  </a:cubicBezTo>
                  <a:cubicBezTo>
                    <a:pt x="92" y="63"/>
                    <a:pt x="92" y="63"/>
                    <a:pt x="92" y="63"/>
                  </a:cubicBezTo>
                  <a:cubicBezTo>
                    <a:pt x="92" y="62"/>
                    <a:pt x="92" y="62"/>
                    <a:pt x="92" y="62"/>
                  </a:cubicBezTo>
                  <a:cubicBezTo>
                    <a:pt x="92" y="62"/>
                    <a:pt x="92" y="62"/>
                    <a:pt x="92" y="62"/>
                  </a:cubicBezTo>
                  <a:cubicBezTo>
                    <a:pt x="92" y="62"/>
                    <a:pt x="92" y="62"/>
                    <a:pt x="93" y="62"/>
                  </a:cubicBezTo>
                  <a:cubicBezTo>
                    <a:pt x="94" y="61"/>
                    <a:pt x="95" y="60"/>
                    <a:pt x="96" y="59"/>
                  </a:cubicBezTo>
                  <a:cubicBezTo>
                    <a:pt x="96" y="58"/>
                    <a:pt x="96" y="58"/>
                    <a:pt x="97" y="57"/>
                  </a:cubicBezTo>
                  <a:cubicBezTo>
                    <a:pt x="98" y="56"/>
                    <a:pt x="99" y="55"/>
                    <a:pt x="99" y="54"/>
                  </a:cubicBezTo>
                  <a:cubicBezTo>
                    <a:pt x="99" y="52"/>
                    <a:pt x="99" y="50"/>
                    <a:pt x="99" y="48"/>
                  </a:cubicBezTo>
                  <a:cubicBezTo>
                    <a:pt x="99" y="41"/>
                    <a:pt x="101" y="34"/>
                    <a:pt x="103" y="26"/>
                  </a:cubicBezTo>
                  <a:cubicBezTo>
                    <a:pt x="104" y="20"/>
                    <a:pt x="105" y="13"/>
                    <a:pt x="105" y="7"/>
                  </a:cubicBezTo>
                  <a:cubicBezTo>
                    <a:pt x="98" y="5"/>
                    <a:pt x="91" y="2"/>
                    <a:pt x="84"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27" name="Google Shape;1027;p21"/>
            <p:cNvSpPr/>
            <p:nvPr/>
          </p:nvSpPr>
          <p:spPr>
            <a:xfrm>
              <a:off x="7698414" y="2412283"/>
              <a:ext cx="147418" cy="374218"/>
            </a:xfrm>
            <a:custGeom>
              <a:avLst/>
              <a:gdLst/>
              <a:ahLst/>
              <a:cxnLst/>
              <a:rect l="l" t="t" r="r" b="b"/>
              <a:pathLst>
                <a:path w="29" h="75" extrusionOk="0">
                  <a:moveTo>
                    <a:pt x="4" y="68"/>
                  </a:moveTo>
                  <a:cubicBezTo>
                    <a:pt x="3" y="70"/>
                    <a:pt x="1" y="71"/>
                    <a:pt x="0" y="73"/>
                  </a:cubicBezTo>
                  <a:cubicBezTo>
                    <a:pt x="1" y="74"/>
                    <a:pt x="3" y="75"/>
                    <a:pt x="5" y="75"/>
                  </a:cubicBezTo>
                  <a:cubicBezTo>
                    <a:pt x="5" y="75"/>
                    <a:pt x="5" y="75"/>
                    <a:pt x="5" y="75"/>
                  </a:cubicBezTo>
                  <a:cubicBezTo>
                    <a:pt x="5" y="75"/>
                    <a:pt x="5" y="75"/>
                    <a:pt x="5" y="75"/>
                  </a:cubicBezTo>
                  <a:cubicBezTo>
                    <a:pt x="5" y="75"/>
                    <a:pt x="5" y="75"/>
                    <a:pt x="5" y="75"/>
                  </a:cubicBezTo>
                  <a:cubicBezTo>
                    <a:pt x="5" y="75"/>
                    <a:pt x="5" y="75"/>
                    <a:pt x="5" y="75"/>
                  </a:cubicBezTo>
                  <a:cubicBezTo>
                    <a:pt x="5" y="75"/>
                    <a:pt x="5" y="75"/>
                    <a:pt x="5" y="75"/>
                  </a:cubicBezTo>
                  <a:cubicBezTo>
                    <a:pt x="6" y="75"/>
                    <a:pt x="6" y="75"/>
                    <a:pt x="6" y="75"/>
                  </a:cubicBezTo>
                  <a:cubicBezTo>
                    <a:pt x="6" y="74"/>
                    <a:pt x="6" y="74"/>
                    <a:pt x="6" y="74"/>
                  </a:cubicBezTo>
                  <a:cubicBezTo>
                    <a:pt x="6" y="74"/>
                    <a:pt x="6" y="74"/>
                    <a:pt x="6" y="74"/>
                  </a:cubicBezTo>
                  <a:cubicBezTo>
                    <a:pt x="8" y="74"/>
                    <a:pt x="10" y="73"/>
                    <a:pt x="11" y="71"/>
                  </a:cubicBezTo>
                  <a:cubicBezTo>
                    <a:pt x="11" y="71"/>
                    <a:pt x="11" y="71"/>
                    <a:pt x="11" y="71"/>
                  </a:cubicBezTo>
                  <a:cubicBezTo>
                    <a:pt x="8" y="71"/>
                    <a:pt x="5" y="70"/>
                    <a:pt x="4" y="68"/>
                  </a:cubicBezTo>
                  <a:moveTo>
                    <a:pt x="29" y="0"/>
                  </a:moveTo>
                  <a:cubicBezTo>
                    <a:pt x="28" y="1"/>
                    <a:pt x="27" y="2"/>
                    <a:pt x="27" y="4"/>
                  </a:cubicBezTo>
                  <a:cubicBezTo>
                    <a:pt x="27" y="4"/>
                    <a:pt x="27" y="4"/>
                    <a:pt x="27" y="4"/>
                  </a:cubicBezTo>
                  <a:cubicBezTo>
                    <a:pt x="27" y="4"/>
                    <a:pt x="27" y="4"/>
                    <a:pt x="27" y="4"/>
                  </a:cubicBezTo>
                  <a:cubicBezTo>
                    <a:pt x="27" y="4"/>
                    <a:pt x="27" y="4"/>
                    <a:pt x="27" y="4"/>
                  </a:cubicBezTo>
                  <a:cubicBezTo>
                    <a:pt x="26" y="4"/>
                    <a:pt x="26" y="4"/>
                    <a:pt x="26" y="4"/>
                  </a:cubicBezTo>
                  <a:cubicBezTo>
                    <a:pt x="26" y="4"/>
                    <a:pt x="26" y="4"/>
                    <a:pt x="26" y="4"/>
                  </a:cubicBezTo>
                  <a:cubicBezTo>
                    <a:pt x="26" y="5"/>
                    <a:pt x="26" y="5"/>
                    <a:pt x="26" y="5"/>
                  </a:cubicBezTo>
                  <a:cubicBezTo>
                    <a:pt x="26" y="5"/>
                    <a:pt x="26" y="5"/>
                    <a:pt x="26" y="5"/>
                  </a:cubicBezTo>
                  <a:cubicBezTo>
                    <a:pt x="26" y="5"/>
                    <a:pt x="26" y="5"/>
                    <a:pt x="26" y="5"/>
                  </a:cubicBezTo>
                  <a:cubicBezTo>
                    <a:pt x="26" y="5"/>
                    <a:pt x="26" y="5"/>
                    <a:pt x="26" y="5"/>
                  </a:cubicBezTo>
                  <a:cubicBezTo>
                    <a:pt x="25" y="7"/>
                    <a:pt x="24" y="9"/>
                    <a:pt x="24" y="11"/>
                  </a:cubicBezTo>
                  <a:cubicBezTo>
                    <a:pt x="24" y="11"/>
                    <a:pt x="25" y="11"/>
                    <a:pt x="26" y="11"/>
                  </a:cubicBezTo>
                  <a:cubicBezTo>
                    <a:pt x="27" y="6"/>
                    <a:pt x="28" y="2"/>
                    <a:pt x="29"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28" name="Google Shape;1028;p21"/>
            <p:cNvSpPr/>
            <p:nvPr/>
          </p:nvSpPr>
          <p:spPr>
            <a:xfrm>
              <a:off x="8197366" y="1975693"/>
              <a:ext cx="493283" cy="861836"/>
            </a:xfrm>
            <a:custGeom>
              <a:avLst/>
              <a:gdLst/>
              <a:ahLst/>
              <a:cxnLst/>
              <a:rect l="l" t="t" r="r" b="b"/>
              <a:pathLst>
                <a:path w="99" h="174" extrusionOk="0">
                  <a:moveTo>
                    <a:pt x="87" y="95"/>
                  </a:moveTo>
                  <a:cubicBezTo>
                    <a:pt x="75" y="77"/>
                    <a:pt x="67" y="57"/>
                    <a:pt x="63" y="37"/>
                  </a:cubicBezTo>
                  <a:cubicBezTo>
                    <a:pt x="62" y="26"/>
                    <a:pt x="60" y="13"/>
                    <a:pt x="49" y="6"/>
                  </a:cubicBezTo>
                  <a:cubicBezTo>
                    <a:pt x="39" y="0"/>
                    <a:pt x="23" y="2"/>
                    <a:pt x="15" y="10"/>
                  </a:cubicBezTo>
                  <a:cubicBezTo>
                    <a:pt x="9" y="18"/>
                    <a:pt x="9" y="28"/>
                    <a:pt x="9" y="37"/>
                  </a:cubicBezTo>
                  <a:cubicBezTo>
                    <a:pt x="9" y="45"/>
                    <a:pt x="9" y="54"/>
                    <a:pt x="7" y="62"/>
                  </a:cubicBezTo>
                  <a:cubicBezTo>
                    <a:pt x="4" y="73"/>
                    <a:pt x="0" y="85"/>
                    <a:pt x="5" y="96"/>
                  </a:cubicBezTo>
                  <a:cubicBezTo>
                    <a:pt x="11" y="108"/>
                    <a:pt x="28" y="115"/>
                    <a:pt x="39" y="124"/>
                  </a:cubicBezTo>
                  <a:cubicBezTo>
                    <a:pt x="57" y="139"/>
                    <a:pt x="63" y="161"/>
                    <a:pt x="83" y="174"/>
                  </a:cubicBezTo>
                  <a:cubicBezTo>
                    <a:pt x="88" y="161"/>
                    <a:pt x="93" y="149"/>
                    <a:pt x="96" y="136"/>
                  </a:cubicBezTo>
                  <a:cubicBezTo>
                    <a:pt x="98" y="129"/>
                    <a:pt x="99" y="122"/>
                    <a:pt x="98" y="116"/>
                  </a:cubicBezTo>
                  <a:cubicBezTo>
                    <a:pt x="96" y="108"/>
                    <a:pt x="91" y="101"/>
                    <a:pt x="87" y="95"/>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29" name="Google Shape;1029;p21"/>
            <p:cNvSpPr/>
            <p:nvPr/>
          </p:nvSpPr>
          <p:spPr>
            <a:xfrm>
              <a:off x="8204464" y="2423623"/>
              <a:ext cx="481944" cy="413910"/>
            </a:xfrm>
            <a:custGeom>
              <a:avLst/>
              <a:gdLst/>
              <a:ahLst/>
              <a:cxnLst/>
              <a:rect l="l" t="t" r="r" b="b"/>
              <a:pathLst>
                <a:path w="96" h="84" extrusionOk="0">
                  <a:moveTo>
                    <a:pt x="93" y="19"/>
                  </a:moveTo>
                  <a:cubicBezTo>
                    <a:pt x="92" y="24"/>
                    <a:pt x="91" y="28"/>
                    <a:pt x="90" y="32"/>
                  </a:cubicBezTo>
                  <a:cubicBezTo>
                    <a:pt x="87" y="45"/>
                    <a:pt x="82" y="58"/>
                    <a:pt x="77" y="70"/>
                  </a:cubicBezTo>
                  <a:cubicBezTo>
                    <a:pt x="60" y="59"/>
                    <a:pt x="53" y="41"/>
                    <a:pt x="40" y="26"/>
                  </a:cubicBezTo>
                  <a:cubicBezTo>
                    <a:pt x="33" y="24"/>
                    <a:pt x="26" y="21"/>
                    <a:pt x="20" y="17"/>
                  </a:cubicBezTo>
                  <a:cubicBezTo>
                    <a:pt x="13" y="12"/>
                    <a:pt x="7" y="6"/>
                    <a:pt x="0" y="0"/>
                  </a:cubicBezTo>
                  <a:cubicBezTo>
                    <a:pt x="1" y="2"/>
                    <a:pt x="1" y="4"/>
                    <a:pt x="2" y="6"/>
                  </a:cubicBezTo>
                  <a:cubicBezTo>
                    <a:pt x="8" y="18"/>
                    <a:pt x="25" y="25"/>
                    <a:pt x="36" y="34"/>
                  </a:cubicBezTo>
                  <a:cubicBezTo>
                    <a:pt x="54" y="49"/>
                    <a:pt x="60" y="71"/>
                    <a:pt x="80" y="84"/>
                  </a:cubicBezTo>
                  <a:cubicBezTo>
                    <a:pt x="85" y="71"/>
                    <a:pt x="90" y="59"/>
                    <a:pt x="93" y="46"/>
                  </a:cubicBezTo>
                  <a:cubicBezTo>
                    <a:pt x="95" y="39"/>
                    <a:pt x="96" y="32"/>
                    <a:pt x="95" y="26"/>
                  </a:cubicBezTo>
                  <a:cubicBezTo>
                    <a:pt x="94" y="23"/>
                    <a:pt x="94" y="21"/>
                    <a:pt x="93" y="19"/>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30" name="Google Shape;1030;p21"/>
            <p:cNvSpPr/>
            <p:nvPr/>
          </p:nvSpPr>
          <p:spPr>
            <a:xfrm>
              <a:off x="8390143" y="2593722"/>
              <a:ext cx="79379" cy="90720"/>
            </a:xfrm>
            <a:custGeom>
              <a:avLst/>
              <a:gdLst/>
              <a:ahLst/>
              <a:cxnLst/>
              <a:rect l="l" t="t" r="r" b="b"/>
              <a:pathLst>
                <a:path w="16" h="19" extrusionOk="0">
                  <a:moveTo>
                    <a:pt x="0" y="0"/>
                  </a:moveTo>
                  <a:cubicBezTo>
                    <a:pt x="3" y="2"/>
                    <a:pt x="5" y="4"/>
                    <a:pt x="6" y="6"/>
                  </a:cubicBezTo>
                  <a:cubicBezTo>
                    <a:pt x="7" y="7"/>
                    <a:pt x="7" y="7"/>
                    <a:pt x="7" y="7"/>
                  </a:cubicBezTo>
                  <a:cubicBezTo>
                    <a:pt x="11" y="11"/>
                    <a:pt x="14" y="15"/>
                    <a:pt x="16" y="19"/>
                  </a:cubicBezTo>
                  <a:cubicBezTo>
                    <a:pt x="12" y="12"/>
                    <a:pt x="7" y="6"/>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31" name="Google Shape;1031;p21"/>
            <p:cNvSpPr/>
            <p:nvPr/>
          </p:nvSpPr>
          <p:spPr>
            <a:xfrm>
              <a:off x="8208706" y="2191152"/>
              <a:ext cx="289167" cy="487618"/>
            </a:xfrm>
            <a:custGeom>
              <a:avLst/>
              <a:gdLst/>
              <a:ahLst/>
              <a:cxnLst/>
              <a:rect l="l" t="t" r="r" b="b"/>
              <a:pathLst>
                <a:path w="58" h="98" extrusionOk="0">
                  <a:moveTo>
                    <a:pt x="6" y="0"/>
                  </a:moveTo>
                  <a:cubicBezTo>
                    <a:pt x="6" y="6"/>
                    <a:pt x="5" y="13"/>
                    <a:pt x="4" y="19"/>
                  </a:cubicBezTo>
                  <a:cubicBezTo>
                    <a:pt x="2" y="27"/>
                    <a:pt x="0" y="34"/>
                    <a:pt x="0" y="41"/>
                  </a:cubicBezTo>
                  <a:cubicBezTo>
                    <a:pt x="0" y="45"/>
                    <a:pt x="0" y="49"/>
                    <a:pt x="2" y="52"/>
                  </a:cubicBezTo>
                  <a:cubicBezTo>
                    <a:pt x="1" y="51"/>
                    <a:pt x="1" y="49"/>
                    <a:pt x="0" y="47"/>
                  </a:cubicBezTo>
                  <a:cubicBezTo>
                    <a:pt x="7" y="53"/>
                    <a:pt x="13" y="59"/>
                    <a:pt x="20" y="64"/>
                  </a:cubicBezTo>
                  <a:cubicBezTo>
                    <a:pt x="26" y="68"/>
                    <a:pt x="33" y="71"/>
                    <a:pt x="40" y="73"/>
                  </a:cubicBezTo>
                  <a:cubicBezTo>
                    <a:pt x="47" y="81"/>
                    <a:pt x="52" y="90"/>
                    <a:pt x="58" y="98"/>
                  </a:cubicBezTo>
                  <a:cubicBezTo>
                    <a:pt x="58" y="97"/>
                    <a:pt x="58" y="96"/>
                    <a:pt x="57" y="95"/>
                  </a:cubicBezTo>
                  <a:cubicBezTo>
                    <a:pt x="52" y="66"/>
                    <a:pt x="42" y="51"/>
                    <a:pt x="20" y="32"/>
                  </a:cubicBezTo>
                  <a:cubicBezTo>
                    <a:pt x="16" y="30"/>
                    <a:pt x="13" y="16"/>
                    <a:pt x="11" y="4"/>
                  </a:cubicBezTo>
                  <a:cubicBezTo>
                    <a:pt x="10" y="3"/>
                    <a:pt x="9" y="2"/>
                    <a:pt x="8" y="1"/>
                  </a:cubicBezTo>
                  <a:cubicBezTo>
                    <a:pt x="7" y="0"/>
                    <a:pt x="7" y="0"/>
                    <a:pt x="6"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32" name="Google Shape;1032;p21"/>
            <p:cNvSpPr/>
            <p:nvPr/>
          </p:nvSpPr>
          <p:spPr>
            <a:xfrm>
              <a:off x="8208706" y="2423623"/>
              <a:ext cx="391225" cy="413909"/>
            </a:xfrm>
            <a:custGeom>
              <a:avLst/>
              <a:gdLst/>
              <a:ahLst/>
              <a:cxnLst/>
              <a:rect l="l" t="t" r="r" b="b"/>
              <a:pathLst>
                <a:path w="78" h="83" extrusionOk="0">
                  <a:moveTo>
                    <a:pt x="0" y="0"/>
                  </a:moveTo>
                  <a:cubicBezTo>
                    <a:pt x="1" y="2"/>
                    <a:pt x="1" y="4"/>
                    <a:pt x="2" y="5"/>
                  </a:cubicBezTo>
                  <a:cubicBezTo>
                    <a:pt x="2" y="6"/>
                    <a:pt x="2" y="6"/>
                    <a:pt x="2" y="6"/>
                  </a:cubicBezTo>
                  <a:cubicBezTo>
                    <a:pt x="8" y="18"/>
                    <a:pt x="25" y="25"/>
                    <a:pt x="36" y="34"/>
                  </a:cubicBezTo>
                  <a:cubicBezTo>
                    <a:pt x="36" y="34"/>
                    <a:pt x="36" y="34"/>
                    <a:pt x="36" y="34"/>
                  </a:cubicBezTo>
                  <a:cubicBezTo>
                    <a:pt x="43" y="40"/>
                    <a:pt x="48" y="46"/>
                    <a:pt x="52" y="53"/>
                  </a:cubicBezTo>
                  <a:cubicBezTo>
                    <a:pt x="60" y="64"/>
                    <a:pt x="67" y="75"/>
                    <a:pt x="78" y="83"/>
                  </a:cubicBezTo>
                  <a:cubicBezTo>
                    <a:pt x="69" y="74"/>
                    <a:pt x="61" y="64"/>
                    <a:pt x="58" y="51"/>
                  </a:cubicBezTo>
                  <a:cubicBezTo>
                    <a:pt x="52" y="43"/>
                    <a:pt x="47" y="34"/>
                    <a:pt x="40" y="26"/>
                  </a:cubicBezTo>
                  <a:cubicBezTo>
                    <a:pt x="33" y="24"/>
                    <a:pt x="26" y="21"/>
                    <a:pt x="20" y="17"/>
                  </a:cubicBezTo>
                  <a:cubicBezTo>
                    <a:pt x="13" y="12"/>
                    <a:pt x="7" y="6"/>
                    <a:pt x="0"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33" name="Google Shape;1033;p21"/>
            <p:cNvSpPr/>
            <p:nvPr/>
          </p:nvSpPr>
          <p:spPr>
            <a:xfrm>
              <a:off x="8237057" y="1913325"/>
              <a:ext cx="39691" cy="45360"/>
            </a:xfrm>
            <a:custGeom>
              <a:avLst/>
              <a:gdLst/>
              <a:ahLst/>
              <a:cxnLst/>
              <a:rect l="l" t="t" r="r" b="b"/>
              <a:pathLst>
                <a:path w="8" h="9" extrusionOk="0">
                  <a:moveTo>
                    <a:pt x="8" y="0"/>
                  </a:moveTo>
                  <a:cubicBezTo>
                    <a:pt x="0" y="9"/>
                    <a:pt x="0" y="9"/>
                    <a:pt x="0" y="9"/>
                  </a:cubicBezTo>
                  <a:cubicBezTo>
                    <a:pt x="3" y="6"/>
                    <a:pt x="6" y="4"/>
                    <a:pt x="8" y="0"/>
                  </a:cubicBezTo>
                </a:path>
              </a:pathLst>
            </a:custGeom>
            <a:solidFill>
              <a:srgbClr val="FF80B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34" name="Google Shape;1034;p21"/>
            <p:cNvSpPr/>
            <p:nvPr/>
          </p:nvSpPr>
          <p:spPr>
            <a:xfrm>
              <a:off x="8089682" y="1947434"/>
              <a:ext cx="1309751" cy="708748"/>
            </a:xfrm>
            <a:custGeom>
              <a:avLst/>
              <a:gdLst/>
              <a:ahLst/>
              <a:cxnLst/>
              <a:rect l="l" t="t" r="r" b="b"/>
              <a:pathLst>
                <a:path w="264" h="143" extrusionOk="0">
                  <a:moveTo>
                    <a:pt x="256" y="126"/>
                  </a:moveTo>
                  <a:cubicBezTo>
                    <a:pt x="241" y="115"/>
                    <a:pt x="225" y="106"/>
                    <a:pt x="209" y="98"/>
                  </a:cubicBezTo>
                  <a:cubicBezTo>
                    <a:pt x="198" y="93"/>
                    <a:pt x="186" y="88"/>
                    <a:pt x="177" y="80"/>
                  </a:cubicBezTo>
                  <a:cubicBezTo>
                    <a:pt x="166" y="71"/>
                    <a:pt x="159" y="57"/>
                    <a:pt x="146" y="51"/>
                  </a:cubicBezTo>
                  <a:cubicBezTo>
                    <a:pt x="140" y="48"/>
                    <a:pt x="132" y="47"/>
                    <a:pt x="125" y="44"/>
                  </a:cubicBezTo>
                  <a:cubicBezTo>
                    <a:pt x="106" y="38"/>
                    <a:pt x="94" y="19"/>
                    <a:pt x="77" y="9"/>
                  </a:cubicBezTo>
                  <a:cubicBezTo>
                    <a:pt x="61" y="0"/>
                    <a:pt x="41" y="0"/>
                    <a:pt x="25" y="8"/>
                  </a:cubicBezTo>
                  <a:cubicBezTo>
                    <a:pt x="31" y="2"/>
                    <a:pt x="31" y="2"/>
                    <a:pt x="31" y="2"/>
                  </a:cubicBezTo>
                  <a:cubicBezTo>
                    <a:pt x="26" y="4"/>
                    <a:pt x="21" y="6"/>
                    <a:pt x="17" y="9"/>
                  </a:cubicBezTo>
                  <a:cubicBezTo>
                    <a:pt x="8" y="13"/>
                    <a:pt x="0" y="21"/>
                    <a:pt x="3" y="30"/>
                  </a:cubicBezTo>
                  <a:cubicBezTo>
                    <a:pt x="6" y="40"/>
                    <a:pt x="20" y="40"/>
                    <a:pt x="29" y="45"/>
                  </a:cubicBezTo>
                  <a:cubicBezTo>
                    <a:pt x="38" y="51"/>
                    <a:pt x="42" y="63"/>
                    <a:pt x="49" y="72"/>
                  </a:cubicBezTo>
                  <a:cubicBezTo>
                    <a:pt x="62" y="89"/>
                    <a:pt x="87" y="92"/>
                    <a:pt x="108" y="97"/>
                  </a:cubicBezTo>
                  <a:cubicBezTo>
                    <a:pt x="157" y="109"/>
                    <a:pt x="201" y="143"/>
                    <a:pt x="251" y="143"/>
                  </a:cubicBezTo>
                  <a:cubicBezTo>
                    <a:pt x="255" y="143"/>
                    <a:pt x="260" y="142"/>
                    <a:pt x="262" y="138"/>
                  </a:cubicBezTo>
                  <a:cubicBezTo>
                    <a:pt x="264" y="134"/>
                    <a:pt x="260" y="129"/>
                    <a:pt x="256" y="126"/>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35" name="Google Shape;1035;p21"/>
            <p:cNvSpPr/>
            <p:nvPr/>
          </p:nvSpPr>
          <p:spPr>
            <a:xfrm>
              <a:off x="9071962" y="2434962"/>
              <a:ext cx="317515" cy="221131"/>
            </a:xfrm>
            <a:custGeom>
              <a:avLst/>
              <a:gdLst/>
              <a:ahLst/>
              <a:cxnLst/>
              <a:rect l="l" t="t" r="r" b="b"/>
              <a:pathLst>
                <a:path w="64" h="45" extrusionOk="0">
                  <a:moveTo>
                    <a:pt x="56" y="28"/>
                  </a:moveTo>
                  <a:cubicBezTo>
                    <a:pt x="41" y="17"/>
                    <a:pt x="25" y="8"/>
                    <a:pt x="9" y="0"/>
                  </a:cubicBezTo>
                  <a:cubicBezTo>
                    <a:pt x="9" y="0"/>
                    <a:pt x="9" y="0"/>
                    <a:pt x="9" y="0"/>
                  </a:cubicBezTo>
                  <a:cubicBezTo>
                    <a:pt x="21" y="6"/>
                    <a:pt x="33" y="14"/>
                    <a:pt x="44" y="23"/>
                  </a:cubicBezTo>
                  <a:cubicBezTo>
                    <a:pt x="48" y="25"/>
                    <a:pt x="52" y="30"/>
                    <a:pt x="50" y="34"/>
                  </a:cubicBezTo>
                  <a:cubicBezTo>
                    <a:pt x="49" y="38"/>
                    <a:pt x="44" y="39"/>
                    <a:pt x="40" y="39"/>
                  </a:cubicBezTo>
                  <a:cubicBezTo>
                    <a:pt x="26" y="39"/>
                    <a:pt x="0" y="35"/>
                    <a:pt x="0" y="35"/>
                  </a:cubicBezTo>
                  <a:cubicBezTo>
                    <a:pt x="17" y="41"/>
                    <a:pt x="33" y="45"/>
                    <a:pt x="51" y="45"/>
                  </a:cubicBezTo>
                  <a:cubicBezTo>
                    <a:pt x="55" y="45"/>
                    <a:pt x="60" y="44"/>
                    <a:pt x="62" y="40"/>
                  </a:cubicBezTo>
                  <a:cubicBezTo>
                    <a:pt x="64" y="36"/>
                    <a:pt x="60" y="31"/>
                    <a:pt x="56" y="28"/>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36" name="Google Shape;1036;p21"/>
            <p:cNvSpPr/>
            <p:nvPr/>
          </p:nvSpPr>
          <p:spPr>
            <a:xfrm>
              <a:off x="8594259" y="2094764"/>
              <a:ext cx="56699" cy="45360"/>
            </a:xfrm>
            <a:custGeom>
              <a:avLst/>
              <a:gdLst/>
              <a:ahLst/>
              <a:cxnLst/>
              <a:rect l="l" t="t" r="r" b="b"/>
              <a:pathLst>
                <a:path w="12" h="9" extrusionOk="0">
                  <a:moveTo>
                    <a:pt x="0" y="0"/>
                  </a:moveTo>
                  <a:cubicBezTo>
                    <a:pt x="4" y="4"/>
                    <a:pt x="8" y="7"/>
                    <a:pt x="12" y="9"/>
                  </a:cubicBezTo>
                  <a:cubicBezTo>
                    <a:pt x="12" y="9"/>
                    <a:pt x="12" y="9"/>
                    <a:pt x="12" y="9"/>
                  </a:cubicBezTo>
                  <a:cubicBezTo>
                    <a:pt x="11" y="9"/>
                    <a:pt x="10" y="8"/>
                    <a:pt x="9" y="7"/>
                  </a:cubicBezTo>
                  <a:cubicBezTo>
                    <a:pt x="8" y="7"/>
                    <a:pt x="8" y="7"/>
                    <a:pt x="8" y="7"/>
                  </a:cubicBezTo>
                  <a:cubicBezTo>
                    <a:pt x="6" y="5"/>
                    <a:pt x="3" y="3"/>
                    <a:pt x="0" y="0"/>
                  </a:cubicBezTo>
                  <a:cubicBezTo>
                    <a:pt x="0" y="0"/>
                    <a:pt x="0" y="0"/>
                    <a:pt x="0" y="0"/>
                  </a:cubicBezTo>
                </a:path>
              </a:pathLst>
            </a:custGeom>
            <a:solidFill>
              <a:srgbClr val="D336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37" name="Google Shape;1037;p21"/>
            <p:cNvSpPr/>
            <p:nvPr/>
          </p:nvSpPr>
          <p:spPr>
            <a:xfrm>
              <a:off x="8327775" y="2304551"/>
              <a:ext cx="0" cy="0"/>
            </a:xfrm>
            <a:custGeom>
              <a:avLst/>
              <a:gdLst/>
              <a:ahLst/>
              <a:cxnLst/>
              <a:rect l="l" t="t" r="r" b="b"/>
              <a:pathLst>
                <a:path w="120000" h="120000" extrusionOk="0">
                  <a:moveTo>
                    <a:pt x="0" y="0"/>
                  </a:moveTo>
                  <a:cubicBezTo>
                    <a:pt x="0" y="0"/>
                    <a:pt x="0" y="0"/>
                    <a:pt x="0" y="0"/>
                  </a:cubicBezTo>
                  <a:cubicBezTo>
                    <a:pt x="0" y="0"/>
                    <a:pt x="0" y="0"/>
                    <a:pt x="0" y="0"/>
                  </a:cubicBezTo>
                </a:path>
              </a:pathLst>
            </a:custGeom>
            <a:solidFill>
              <a:srgbClr val="E853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38" name="Google Shape;1038;p21"/>
            <p:cNvSpPr/>
            <p:nvPr/>
          </p:nvSpPr>
          <p:spPr>
            <a:xfrm>
              <a:off x="8945794" y="2332903"/>
              <a:ext cx="215457" cy="119071"/>
            </a:xfrm>
            <a:custGeom>
              <a:avLst/>
              <a:gdLst/>
              <a:ahLst/>
              <a:cxnLst/>
              <a:rect l="l" t="t" r="r" b="b"/>
              <a:pathLst>
                <a:path w="43" h="24" extrusionOk="0">
                  <a:moveTo>
                    <a:pt x="2" y="2"/>
                  </a:moveTo>
                  <a:cubicBezTo>
                    <a:pt x="2" y="2"/>
                    <a:pt x="3" y="2"/>
                    <a:pt x="3" y="2"/>
                  </a:cubicBezTo>
                  <a:cubicBezTo>
                    <a:pt x="12" y="10"/>
                    <a:pt x="24" y="15"/>
                    <a:pt x="35" y="20"/>
                  </a:cubicBezTo>
                  <a:cubicBezTo>
                    <a:pt x="35" y="20"/>
                    <a:pt x="35" y="20"/>
                    <a:pt x="35" y="20"/>
                  </a:cubicBezTo>
                  <a:cubicBezTo>
                    <a:pt x="35" y="20"/>
                    <a:pt x="35" y="20"/>
                    <a:pt x="35" y="20"/>
                  </a:cubicBezTo>
                  <a:cubicBezTo>
                    <a:pt x="38" y="21"/>
                    <a:pt x="40" y="23"/>
                    <a:pt x="43" y="24"/>
                  </a:cubicBezTo>
                  <a:cubicBezTo>
                    <a:pt x="40" y="23"/>
                    <a:pt x="38" y="21"/>
                    <a:pt x="35" y="20"/>
                  </a:cubicBezTo>
                  <a:cubicBezTo>
                    <a:pt x="24" y="15"/>
                    <a:pt x="12" y="10"/>
                    <a:pt x="3" y="2"/>
                  </a:cubicBezTo>
                  <a:cubicBezTo>
                    <a:pt x="3" y="2"/>
                    <a:pt x="2" y="2"/>
                    <a:pt x="2" y="2"/>
                  </a:cubicBezTo>
                  <a:moveTo>
                    <a:pt x="1" y="1"/>
                  </a:moveTo>
                  <a:cubicBezTo>
                    <a:pt x="1" y="1"/>
                    <a:pt x="2" y="1"/>
                    <a:pt x="2" y="2"/>
                  </a:cubicBezTo>
                  <a:cubicBezTo>
                    <a:pt x="2" y="1"/>
                    <a:pt x="1" y="1"/>
                    <a:pt x="1" y="1"/>
                  </a:cubicBezTo>
                  <a:moveTo>
                    <a:pt x="0" y="0"/>
                  </a:moveTo>
                  <a:cubicBezTo>
                    <a:pt x="1" y="0"/>
                    <a:pt x="1" y="0"/>
                    <a:pt x="1" y="1"/>
                  </a:cubicBezTo>
                  <a:cubicBezTo>
                    <a:pt x="1" y="0"/>
                    <a:pt x="1" y="0"/>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39" name="Google Shape;1039;p21"/>
            <p:cNvSpPr/>
            <p:nvPr/>
          </p:nvSpPr>
          <p:spPr>
            <a:xfrm>
              <a:off x="8571580" y="2417951"/>
              <a:ext cx="39691" cy="5672"/>
            </a:xfrm>
            <a:custGeom>
              <a:avLst/>
              <a:gdLst/>
              <a:ahLst/>
              <a:cxnLst/>
              <a:rect l="l" t="t" r="r" b="b"/>
              <a:pathLst>
                <a:path w="8" h="1" extrusionOk="0">
                  <a:moveTo>
                    <a:pt x="0" y="0"/>
                  </a:moveTo>
                  <a:cubicBezTo>
                    <a:pt x="2" y="0"/>
                    <a:pt x="3" y="0"/>
                    <a:pt x="5" y="1"/>
                  </a:cubicBezTo>
                  <a:cubicBezTo>
                    <a:pt x="6" y="1"/>
                    <a:pt x="7" y="1"/>
                    <a:pt x="8" y="1"/>
                  </a:cubicBezTo>
                  <a:cubicBezTo>
                    <a:pt x="5" y="1"/>
                    <a:pt x="3" y="0"/>
                    <a:pt x="0" y="0"/>
                  </a:cubicBezTo>
                </a:path>
              </a:pathLst>
            </a:custGeom>
            <a:solidFill>
              <a:srgbClr val="E853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40" name="Google Shape;1040;p21"/>
            <p:cNvSpPr/>
            <p:nvPr/>
          </p:nvSpPr>
          <p:spPr>
            <a:xfrm>
              <a:off x="8248397" y="2066413"/>
              <a:ext cx="1077283" cy="589677"/>
            </a:xfrm>
            <a:custGeom>
              <a:avLst/>
              <a:gdLst/>
              <a:ahLst/>
              <a:cxnLst/>
              <a:rect l="l" t="t" r="r" b="b"/>
              <a:pathLst>
                <a:path w="216" h="119" extrusionOk="0">
                  <a:moveTo>
                    <a:pt x="51" y="0"/>
                  </a:moveTo>
                  <a:cubicBezTo>
                    <a:pt x="51" y="0"/>
                    <a:pt x="51" y="0"/>
                    <a:pt x="51" y="0"/>
                  </a:cubicBezTo>
                  <a:cubicBezTo>
                    <a:pt x="51" y="0"/>
                    <a:pt x="51" y="0"/>
                    <a:pt x="51" y="0"/>
                  </a:cubicBezTo>
                  <a:cubicBezTo>
                    <a:pt x="51" y="0"/>
                    <a:pt x="51" y="0"/>
                    <a:pt x="51" y="0"/>
                  </a:cubicBezTo>
                  <a:cubicBezTo>
                    <a:pt x="52" y="1"/>
                    <a:pt x="52" y="3"/>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4" y="14"/>
                    <a:pt x="50" y="24"/>
                    <a:pt x="53" y="32"/>
                  </a:cubicBezTo>
                  <a:cubicBezTo>
                    <a:pt x="53" y="32"/>
                    <a:pt x="52" y="32"/>
                    <a:pt x="52" y="32"/>
                  </a:cubicBezTo>
                  <a:cubicBezTo>
                    <a:pt x="53" y="33"/>
                    <a:pt x="53" y="34"/>
                    <a:pt x="53" y="35"/>
                  </a:cubicBezTo>
                  <a:cubicBezTo>
                    <a:pt x="56" y="40"/>
                    <a:pt x="61" y="43"/>
                    <a:pt x="65" y="47"/>
                  </a:cubicBezTo>
                  <a:cubicBezTo>
                    <a:pt x="69" y="51"/>
                    <a:pt x="72" y="57"/>
                    <a:pt x="72" y="62"/>
                  </a:cubicBezTo>
                  <a:cubicBezTo>
                    <a:pt x="72" y="62"/>
                    <a:pt x="72" y="62"/>
                    <a:pt x="72" y="62"/>
                  </a:cubicBezTo>
                  <a:cubicBezTo>
                    <a:pt x="72" y="62"/>
                    <a:pt x="72" y="62"/>
                    <a:pt x="72" y="62"/>
                  </a:cubicBezTo>
                  <a:cubicBezTo>
                    <a:pt x="72" y="62"/>
                    <a:pt x="72" y="62"/>
                    <a:pt x="72" y="62"/>
                  </a:cubicBezTo>
                  <a:cubicBezTo>
                    <a:pt x="72" y="62"/>
                    <a:pt x="72" y="62"/>
                    <a:pt x="72" y="63"/>
                  </a:cubicBezTo>
                  <a:cubicBezTo>
                    <a:pt x="71" y="64"/>
                    <a:pt x="71" y="66"/>
                    <a:pt x="69" y="67"/>
                  </a:cubicBezTo>
                  <a:cubicBezTo>
                    <a:pt x="69" y="67"/>
                    <a:pt x="69" y="67"/>
                    <a:pt x="69" y="67"/>
                  </a:cubicBezTo>
                  <a:cubicBezTo>
                    <a:pt x="69" y="67"/>
                    <a:pt x="69" y="67"/>
                    <a:pt x="69" y="67"/>
                  </a:cubicBezTo>
                  <a:cubicBezTo>
                    <a:pt x="68" y="67"/>
                    <a:pt x="68" y="67"/>
                    <a:pt x="68" y="67"/>
                  </a:cubicBezTo>
                  <a:cubicBezTo>
                    <a:pt x="66" y="67"/>
                    <a:pt x="65" y="66"/>
                    <a:pt x="64" y="66"/>
                  </a:cubicBezTo>
                  <a:cubicBezTo>
                    <a:pt x="64" y="66"/>
                    <a:pt x="64" y="66"/>
                    <a:pt x="64" y="66"/>
                  </a:cubicBezTo>
                  <a:cubicBezTo>
                    <a:pt x="64" y="66"/>
                    <a:pt x="64" y="66"/>
                    <a:pt x="63" y="66"/>
                  </a:cubicBezTo>
                  <a:cubicBezTo>
                    <a:pt x="52" y="61"/>
                    <a:pt x="41" y="56"/>
                    <a:pt x="32" y="48"/>
                  </a:cubicBezTo>
                  <a:cubicBezTo>
                    <a:pt x="28" y="44"/>
                    <a:pt x="25" y="39"/>
                    <a:pt x="21" y="35"/>
                  </a:cubicBezTo>
                  <a:cubicBezTo>
                    <a:pt x="15" y="30"/>
                    <a:pt x="8" y="28"/>
                    <a:pt x="0" y="26"/>
                  </a:cubicBezTo>
                  <a:cubicBezTo>
                    <a:pt x="0" y="26"/>
                    <a:pt x="0" y="26"/>
                    <a:pt x="0" y="26"/>
                  </a:cubicBezTo>
                  <a:cubicBezTo>
                    <a:pt x="6" y="32"/>
                    <a:pt x="9" y="41"/>
                    <a:pt x="15" y="48"/>
                  </a:cubicBezTo>
                  <a:cubicBezTo>
                    <a:pt x="15" y="48"/>
                    <a:pt x="15" y="48"/>
                    <a:pt x="15" y="48"/>
                  </a:cubicBezTo>
                  <a:cubicBezTo>
                    <a:pt x="15" y="48"/>
                    <a:pt x="15" y="48"/>
                    <a:pt x="15" y="48"/>
                  </a:cubicBezTo>
                  <a:cubicBezTo>
                    <a:pt x="16" y="50"/>
                    <a:pt x="18" y="52"/>
                    <a:pt x="20" y="53"/>
                  </a:cubicBezTo>
                  <a:cubicBezTo>
                    <a:pt x="20" y="54"/>
                    <a:pt x="20" y="54"/>
                    <a:pt x="20" y="54"/>
                  </a:cubicBezTo>
                  <a:cubicBezTo>
                    <a:pt x="22" y="55"/>
                    <a:pt x="23" y="56"/>
                    <a:pt x="25" y="57"/>
                  </a:cubicBezTo>
                  <a:cubicBezTo>
                    <a:pt x="26" y="58"/>
                    <a:pt x="26" y="58"/>
                    <a:pt x="26" y="58"/>
                  </a:cubicBezTo>
                  <a:cubicBezTo>
                    <a:pt x="28" y="59"/>
                    <a:pt x="30" y="60"/>
                    <a:pt x="32" y="61"/>
                  </a:cubicBezTo>
                  <a:cubicBezTo>
                    <a:pt x="33" y="62"/>
                    <a:pt x="33" y="62"/>
                    <a:pt x="33" y="62"/>
                  </a:cubicBezTo>
                  <a:cubicBezTo>
                    <a:pt x="35" y="62"/>
                    <a:pt x="37" y="63"/>
                    <a:pt x="39" y="64"/>
                  </a:cubicBezTo>
                  <a:cubicBezTo>
                    <a:pt x="39" y="64"/>
                    <a:pt x="39" y="64"/>
                    <a:pt x="40" y="64"/>
                  </a:cubicBezTo>
                  <a:cubicBezTo>
                    <a:pt x="42" y="65"/>
                    <a:pt x="44" y="66"/>
                    <a:pt x="46" y="66"/>
                  </a:cubicBezTo>
                  <a:cubicBezTo>
                    <a:pt x="47" y="67"/>
                    <a:pt x="47" y="67"/>
                    <a:pt x="47" y="67"/>
                  </a:cubicBezTo>
                  <a:cubicBezTo>
                    <a:pt x="49" y="67"/>
                    <a:pt x="51" y="68"/>
                    <a:pt x="53" y="68"/>
                  </a:cubicBezTo>
                  <a:cubicBezTo>
                    <a:pt x="54" y="68"/>
                    <a:pt x="54" y="68"/>
                    <a:pt x="55" y="69"/>
                  </a:cubicBezTo>
                  <a:cubicBezTo>
                    <a:pt x="56" y="69"/>
                    <a:pt x="58" y="69"/>
                    <a:pt x="60" y="70"/>
                  </a:cubicBezTo>
                  <a:cubicBezTo>
                    <a:pt x="61" y="70"/>
                    <a:pt x="63" y="70"/>
                    <a:pt x="64" y="71"/>
                  </a:cubicBezTo>
                  <a:cubicBezTo>
                    <a:pt x="67" y="71"/>
                    <a:pt x="69" y="72"/>
                    <a:pt x="72" y="72"/>
                  </a:cubicBezTo>
                  <a:cubicBezTo>
                    <a:pt x="73" y="73"/>
                    <a:pt x="73" y="73"/>
                    <a:pt x="74" y="73"/>
                  </a:cubicBezTo>
                  <a:cubicBezTo>
                    <a:pt x="122" y="85"/>
                    <a:pt x="166" y="118"/>
                    <a:pt x="216" y="119"/>
                  </a:cubicBezTo>
                  <a:cubicBezTo>
                    <a:pt x="199" y="118"/>
                    <a:pt x="182" y="114"/>
                    <a:pt x="166" y="109"/>
                  </a:cubicBezTo>
                  <a:cubicBezTo>
                    <a:pt x="166" y="109"/>
                    <a:pt x="191" y="113"/>
                    <a:pt x="205" y="113"/>
                  </a:cubicBezTo>
                  <a:cubicBezTo>
                    <a:pt x="205" y="113"/>
                    <a:pt x="205" y="113"/>
                    <a:pt x="206" y="113"/>
                  </a:cubicBezTo>
                  <a:cubicBezTo>
                    <a:pt x="209" y="113"/>
                    <a:pt x="213" y="112"/>
                    <a:pt x="215" y="109"/>
                  </a:cubicBezTo>
                  <a:cubicBezTo>
                    <a:pt x="205" y="107"/>
                    <a:pt x="195" y="105"/>
                    <a:pt x="184" y="104"/>
                  </a:cubicBezTo>
                  <a:cubicBezTo>
                    <a:pt x="171" y="103"/>
                    <a:pt x="162" y="96"/>
                    <a:pt x="149" y="93"/>
                  </a:cubicBezTo>
                  <a:cubicBezTo>
                    <a:pt x="133" y="89"/>
                    <a:pt x="123" y="77"/>
                    <a:pt x="108" y="73"/>
                  </a:cubicBezTo>
                  <a:cubicBezTo>
                    <a:pt x="96" y="70"/>
                    <a:pt x="85" y="64"/>
                    <a:pt x="76" y="55"/>
                  </a:cubicBezTo>
                  <a:cubicBezTo>
                    <a:pt x="69" y="49"/>
                    <a:pt x="63" y="43"/>
                    <a:pt x="57" y="36"/>
                  </a:cubicBezTo>
                  <a:cubicBezTo>
                    <a:pt x="59" y="31"/>
                    <a:pt x="62" y="27"/>
                    <a:pt x="67" y="26"/>
                  </a:cubicBezTo>
                  <a:cubicBezTo>
                    <a:pt x="69" y="26"/>
                    <a:pt x="70" y="25"/>
                    <a:pt x="72" y="25"/>
                  </a:cubicBezTo>
                  <a:cubicBezTo>
                    <a:pt x="75" y="25"/>
                    <a:pt x="78" y="26"/>
                    <a:pt x="81" y="28"/>
                  </a:cubicBezTo>
                  <a:cubicBezTo>
                    <a:pt x="88" y="35"/>
                    <a:pt x="95" y="43"/>
                    <a:pt x="103" y="47"/>
                  </a:cubicBezTo>
                  <a:cubicBezTo>
                    <a:pt x="112" y="51"/>
                    <a:pt x="122" y="53"/>
                    <a:pt x="131" y="57"/>
                  </a:cubicBezTo>
                  <a:cubicBezTo>
                    <a:pt x="141" y="61"/>
                    <a:pt x="154" y="69"/>
                    <a:pt x="164" y="74"/>
                  </a:cubicBezTo>
                  <a:cubicBezTo>
                    <a:pt x="172" y="78"/>
                    <a:pt x="178" y="79"/>
                    <a:pt x="185" y="80"/>
                  </a:cubicBezTo>
                  <a:cubicBezTo>
                    <a:pt x="182" y="78"/>
                    <a:pt x="178" y="76"/>
                    <a:pt x="175" y="74"/>
                  </a:cubicBezTo>
                  <a:cubicBezTo>
                    <a:pt x="164" y="69"/>
                    <a:pt x="152" y="64"/>
                    <a:pt x="143" y="56"/>
                  </a:cubicBezTo>
                  <a:cubicBezTo>
                    <a:pt x="143" y="56"/>
                    <a:pt x="142" y="56"/>
                    <a:pt x="142" y="56"/>
                  </a:cubicBezTo>
                  <a:cubicBezTo>
                    <a:pt x="142" y="56"/>
                    <a:pt x="142" y="56"/>
                    <a:pt x="142" y="56"/>
                  </a:cubicBezTo>
                  <a:cubicBezTo>
                    <a:pt x="142" y="55"/>
                    <a:pt x="141" y="55"/>
                    <a:pt x="141" y="55"/>
                  </a:cubicBezTo>
                  <a:cubicBezTo>
                    <a:pt x="141" y="55"/>
                    <a:pt x="141" y="55"/>
                    <a:pt x="141" y="55"/>
                  </a:cubicBezTo>
                  <a:cubicBezTo>
                    <a:pt x="141" y="54"/>
                    <a:pt x="141" y="54"/>
                    <a:pt x="140" y="54"/>
                  </a:cubicBezTo>
                  <a:cubicBezTo>
                    <a:pt x="134" y="48"/>
                    <a:pt x="129" y="41"/>
                    <a:pt x="124" y="35"/>
                  </a:cubicBezTo>
                  <a:cubicBezTo>
                    <a:pt x="123" y="35"/>
                    <a:pt x="123" y="34"/>
                    <a:pt x="122" y="34"/>
                  </a:cubicBezTo>
                  <a:cubicBezTo>
                    <a:pt x="122" y="33"/>
                    <a:pt x="121" y="33"/>
                    <a:pt x="120" y="32"/>
                  </a:cubicBezTo>
                  <a:cubicBezTo>
                    <a:pt x="120" y="32"/>
                    <a:pt x="119" y="31"/>
                    <a:pt x="118" y="30"/>
                  </a:cubicBezTo>
                  <a:cubicBezTo>
                    <a:pt x="118" y="30"/>
                    <a:pt x="117" y="30"/>
                    <a:pt x="117" y="29"/>
                  </a:cubicBezTo>
                  <a:cubicBezTo>
                    <a:pt x="116" y="29"/>
                    <a:pt x="116" y="29"/>
                    <a:pt x="116" y="29"/>
                  </a:cubicBezTo>
                  <a:cubicBezTo>
                    <a:pt x="112" y="31"/>
                    <a:pt x="108" y="32"/>
                    <a:pt x="104" y="32"/>
                  </a:cubicBezTo>
                  <a:cubicBezTo>
                    <a:pt x="98" y="32"/>
                    <a:pt x="92" y="30"/>
                    <a:pt x="88" y="26"/>
                  </a:cubicBezTo>
                  <a:cubicBezTo>
                    <a:pt x="85" y="23"/>
                    <a:pt x="83" y="19"/>
                    <a:pt x="81" y="15"/>
                  </a:cubicBezTo>
                  <a:cubicBezTo>
                    <a:pt x="77" y="13"/>
                    <a:pt x="73" y="10"/>
                    <a:pt x="69" y="6"/>
                  </a:cubicBezTo>
                  <a:cubicBezTo>
                    <a:pt x="68" y="6"/>
                    <a:pt x="66" y="5"/>
                    <a:pt x="64" y="5"/>
                  </a:cubicBezTo>
                  <a:cubicBezTo>
                    <a:pt x="64" y="5"/>
                    <a:pt x="64" y="5"/>
                    <a:pt x="64" y="5"/>
                  </a:cubicBezTo>
                  <a:cubicBezTo>
                    <a:pt x="60" y="3"/>
                    <a:pt x="56" y="1"/>
                    <a:pt x="51"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41" name="Google Shape;1041;p21"/>
            <p:cNvSpPr/>
            <p:nvPr/>
          </p:nvSpPr>
          <p:spPr>
            <a:xfrm>
              <a:off x="9382378" y="2633410"/>
              <a:ext cx="0" cy="0"/>
            </a:xfrm>
            <a:custGeom>
              <a:avLst/>
              <a:gdLst/>
              <a:ahLst/>
              <a:cxnLst/>
              <a:rect l="l" t="t" r="r" b="b"/>
              <a:pathLst>
                <a:path w="120000" h="120000" extrusionOk="0">
                  <a:moveTo>
                    <a:pt x="0" y="0"/>
                  </a:moveTo>
                  <a:cubicBezTo>
                    <a:pt x="0" y="0"/>
                    <a:pt x="0" y="0"/>
                    <a:pt x="0" y="0"/>
                  </a:cubicBezTo>
                  <a:cubicBezTo>
                    <a:pt x="0" y="0"/>
                    <a:pt x="0" y="0"/>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42" name="Google Shape;1042;p21"/>
            <p:cNvSpPr/>
            <p:nvPr/>
          </p:nvSpPr>
          <p:spPr>
            <a:xfrm>
              <a:off x="9325679" y="2656090"/>
              <a:ext cx="5400" cy="5400"/>
            </a:xfrm>
            <a:prstGeom prst="ellipse">
              <a:avLst/>
            </a:prstGeom>
            <a:solidFill>
              <a:srgbClr val="E853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43" name="Google Shape;1043;p21"/>
            <p:cNvSpPr/>
            <p:nvPr/>
          </p:nvSpPr>
          <p:spPr>
            <a:xfrm>
              <a:off x="9076203" y="2434962"/>
              <a:ext cx="306175" cy="221131"/>
            </a:xfrm>
            <a:custGeom>
              <a:avLst/>
              <a:gdLst/>
              <a:ahLst/>
              <a:cxnLst/>
              <a:rect l="l" t="t" r="r" b="b"/>
              <a:pathLst>
                <a:path w="62" h="45" extrusionOk="0">
                  <a:moveTo>
                    <a:pt x="0" y="35"/>
                  </a:moveTo>
                  <a:cubicBezTo>
                    <a:pt x="16" y="40"/>
                    <a:pt x="33" y="44"/>
                    <a:pt x="50" y="45"/>
                  </a:cubicBezTo>
                  <a:cubicBezTo>
                    <a:pt x="50" y="45"/>
                    <a:pt x="50" y="45"/>
                    <a:pt x="50" y="45"/>
                  </a:cubicBezTo>
                  <a:cubicBezTo>
                    <a:pt x="50" y="45"/>
                    <a:pt x="50" y="45"/>
                    <a:pt x="51" y="45"/>
                  </a:cubicBezTo>
                  <a:cubicBezTo>
                    <a:pt x="51" y="45"/>
                    <a:pt x="51" y="45"/>
                    <a:pt x="51" y="45"/>
                  </a:cubicBezTo>
                  <a:cubicBezTo>
                    <a:pt x="51" y="45"/>
                    <a:pt x="51" y="45"/>
                    <a:pt x="51" y="45"/>
                  </a:cubicBezTo>
                  <a:cubicBezTo>
                    <a:pt x="55" y="45"/>
                    <a:pt x="60" y="44"/>
                    <a:pt x="62" y="40"/>
                  </a:cubicBezTo>
                  <a:cubicBezTo>
                    <a:pt x="62" y="40"/>
                    <a:pt x="62" y="40"/>
                    <a:pt x="62" y="40"/>
                  </a:cubicBezTo>
                  <a:cubicBezTo>
                    <a:pt x="62" y="40"/>
                    <a:pt x="62" y="40"/>
                    <a:pt x="62" y="40"/>
                  </a:cubicBezTo>
                  <a:cubicBezTo>
                    <a:pt x="62" y="39"/>
                    <a:pt x="62" y="39"/>
                    <a:pt x="62" y="38"/>
                  </a:cubicBezTo>
                  <a:cubicBezTo>
                    <a:pt x="58" y="37"/>
                    <a:pt x="54" y="36"/>
                    <a:pt x="49" y="35"/>
                  </a:cubicBezTo>
                  <a:cubicBezTo>
                    <a:pt x="47" y="38"/>
                    <a:pt x="43" y="39"/>
                    <a:pt x="40" y="39"/>
                  </a:cubicBezTo>
                  <a:cubicBezTo>
                    <a:pt x="39" y="39"/>
                    <a:pt x="39" y="39"/>
                    <a:pt x="39" y="39"/>
                  </a:cubicBezTo>
                  <a:cubicBezTo>
                    <a:pt x="25" y="39"/>
                    <a:pt x="0" y="35"/>
                    <a:pt x="0" y="35"/>
                  </a:cubicBezTo>
                  <a:moveTo>
                    <a:pt x="9" y="0"/>
                  </a:moveTo>
                  <a:cubicBezTo>
                    <a:pt x="9" y="0"/>
                    <a:pt x="9" y="0"/>
                    <a:pt x="9" y="0"/>
                  </a:cubicBezTo>
                  <a:cubicBezTo>
                    <a:pt x="12" y="2"/>
                    <a:pt x="16" y="4"/>
                    <a:pt x="19" y="6"/>
                  </a:cubicBezTo>
                  <a:cubicBezTo>
                    <a:pt x="20" y="6"/>
                    <a:pt x="20" y="6"/>
                    <a:pt x="21" y="6"/>
                  </a:cubicBezTo>
                  <a:cubicBezTo>
                    <a:pt x="20" y="5"/>
                    <a:pt x="18" y="5"/>
                    <a:pt x="17" y="4"/>
                  </a:cubicBezTo>
                  <a:cubicBezTo>
                    <a:pt x="14" y="3"/>
                    <a:pt x="12" y="1"/>
                    <a:pt x="9" y="0"/>
                  </a:cubicBezTo>
                  <a:cubicBezTo>
                    <a:pt x="9" y="0"/>
                    <a:pt x="9" y="0"/>
                    <a:pt x="9"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44" name="Google Shape;1044;p21"/>
            <p:cNvSpPr/>
            <p:nvPr/>
          </p:nvSpPr>
          <p:spPr>
            <a:xfrm>
              <a:off x="8066960" y="1947345"/>
              <a:ext cx="544311" cy="453598"/>
            </a:xfrm>
            <a:custGeom>
              <a:avLst/>
              <a:gdLst/>
              <a:ahLst/>
              <a:cxnLst/>
              <a:rect l="l" t="t" r="r" b="b"/>
              <a:pathLst>
                <a:path w="110" h="91" extrusionOk="0">
                  <a:moveTo>
                    <a:pt x="90" y="59"/>
                  </a:moveTo>
                  <a:cubicBezTo>
                    <a:pt x="86" y="49"/>
                    <a:pt x="91" y="38"/>
                    <a:pt x="89" y="28"/>
                  </a:cubicBezTo>
                  <a:cubicBezTo>
                    <a:pt x="88" y="20"/>
                    <a:pt x="81" y="13"/>
                    <a:pt x="74" y="9"/>
                  </a:cubicBezTo>
                  <a:cubicBezTo>
                    <a:pt x="67" y="5"/>
                    <a:pt x="58" y="3"/>
                    <a:pt x="50" y="2"/>
                  </a:cubicBezTo>
                  <a:cubicBezTo>
                    <a:pt x="41" y="1"/>
                    <a:pt x="31" y="0"/>
                    <a:pt x="23" y="4"/>
                  </a:cubicBezTo>
                  <a:cubicBezTo>
                    <a:pt x="19" y="6"/>
                    <a:pt x="16" y="9"/>
                    <a:pt x="13" y="11"/>
                  </a:cubicBezTo>
                  <a:cubicBezTo>
                    <a:pt x="9" y="15"/>
                    <a:pt x="5" y="18"/>
                    <a:pt x="3" y="23"/>
                  </a:cubicBezTo>
                  <a:cubicBezTo>
                    <a:pt x="0" y="28"/>
                    <a:pt x="0" y="34"/>
                    <a:pt x="4" y="38"/>
                  </a:cubicBezTo>
                  <a:cubicBezTo>
                    <a:pt x="6" y="40"/>
                    <a:pt x="9" y="41"/>
                    <a:pt x="12" y="42"/>
                  </a:cubicBezTo>
                  <a:cubicBezTo>
                    <a:pt x="20" y="44"/>
                    <a:pt x="29" y="47"/>
                    <a:pt x="37" y="50"/>
                  </a:cubicBezTo>
                  <a:cubicBezTo>
                    <a:pt x="45" y="52"/>
                    <a:pt x="52" y="54"/>
                    <a:pt x="58" y="59"/>
                  </a:cubicBezTo>
                  <a:cubicBezTo>
                    <a:pt x="62" y="63"/>
                    <a:pt x="65" y="68"/>
                    <a:pt x="69" y="72"/>
                  </a:cubicBezTo>
                  <a:cubicBezTo>
                    <a:pt x="78" y="80"/>
                    <a:pt x="90" y="85"/>
                    <a:pt x="101" y="90"/>
                  </a:cubicBezTo>
                  <a:cubicBezTo>
                    <a:pt x="103" y="91"/>
                    <a:pt x="104" y="91"/>
                    <a:pt x="106" y="91"/>
                  </a:cubicBezTo>
                  <a:cubicBezTo>
                    <a:pt x="108" y="90"/>
                    <a:pt x="108" y="88"/>
                    <a:pt x="109" y="87"/>
                  </a:cubicBezTo>
                  <a:cubicBezTo>
                    <a:pt x="110" y="81"/>
                    <a:pt x="106" y="75"/>
                    <a:pt x="102" y="71"/>
                  </a:cubicBezTo>
                  <a:cubicBezTo>
                    <a:pt x="98" y="67"/>
                    <a:pt x="93" y="64"/>
                    <a:pt x="90" y="59"/>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45" name="Google Shape;1045;p21"/>
            <p:cNvSpPr/>
            <p:nvPr/>
          </p:nvSpPr>
          <p:spPr>
            <a:xfrm>
              <a:off x="8469521" y="2026725"/>
              <a:ext cx="51031" cy="198451"/>
            </a:xfrm>
            <a:custGeom>
              <a:avLst/>
              <a:gdLst/>
              <a:ahLst/>
              <a:cxnLst/>
              <a:rect l="l" t="t" r="r" b="b"/>
              <a:pathLst>
                <a:path w="10" h="40" extrusionOk="0">
                  <a:moveTo>
                    <a:pt x="8" y="12"/>
                  </a:moveTo>
                  <a:cubicBezTo>
                    <a:pt x="8" y="8"/>
                    <a:pt x="5" y="4"/>
                    <a:pt x="3" y="0"/>
                  </a:cubicBezTo>
                  <a:cubicBezTo>
                    <a:pt x="3" y="1"/>
                    <a:pt x="3" y="3"/>
                    <a:pt x="3" y="4"/>
                  </a:cubicBezTo>
                  <a:cubicBezTo>
                    <a:pt x="5" y="14"/>
                    <a:pt x="0" y="25"/>
                    <a:pt x="4" y="34"/>
                  </a:cubicBezTo>
                  <a:cubicBezTo>
                    <a:pt x="5" y="37"/>
                    <a:pt x="7" y="38"/>
                    <a:pt x="9" y="40"/>
                  </a:cubicBezTo>
                  <a:cubicBezTo>
                    <a:pt x="6" y="31"/>
                    <a:pt x="10" y="21"/>
                    <a:pt x="8" y="12"/>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46" name="Google Shape;1046;p21"/>
            <p:cNvSpPr/>
            <p:nvPr/>
          </p:nvSpPr>
          <p:spPr>
            <a:xfrm>
              <a:off x="8072628" y="2100432"/>
              <a:ext cx="538643" cy="300510"/>
            </a:xfrm>
            <a:custGeom>
              <a:avLst/>
              <a:gdLst/>
              <a:ahLst/>
              <a:cxnLst/>
              <a:rect l="l" t="t" r="r" b="b"/>
              <a:pathLst>
                <a:path w="108" h="60" extrusionOk="0">
                  <a:moveTo>
                    <a:pt x="103" y="47"/>
                  </a:moveTo>
                  <a:cubicBezTo>
                    <a:pt x="103" y="49"/>
                    <a:pt x="102" y="51"/>
                    <a:pt x="100" y="52"/>
                  </a:cubicBezTo>
                  <a:cubicBezTo>
                    <a:pt x="98" y="52"/>
                    <a:pt x="97" y="51"/>
                    <a:pt x="95" y="51"/>
                  </a:cubicBezTo>
                  <a:cubicBezTo>
                    <a:pt x="84" y="46"/>
                    <a:pt x="72" y="41"/>
                    <a:pt x="63" y="32"/>
                  </a:cubicBezTo>
                  <a:cubicBezTo>
                    <a:pt x="60" y="28"/>
                    <a:pt x="56" y="24"/>
                    <a:pt x="52" y="20"/>
                  </a:cubicBezTo>
                  <a:cubicBezTo>
                    <a:pt x="46" y="15"/>
                    <a:pt x="39" y="13"/>
                    <a:pt x="31" y="10"/>
                  </a:cubicBezTo>
                  <a:cubicBezTo>
                    <a:pt x="23" y="8"/>
                    <a:pt x="14" y="5"/>
                    <a:pt x="6" y="2"/>
                  </a:cubicBezTo>
                  <a:cubicBezTo>
                    <a:pt x="4" y="2"/>
                    <a:pt x="2" y="1"/>
                    <a:pt x="0" y="0"/>
                  </a:cubicBezTo>
                  <a:cubicBezTo>
                    <a:pt x="0" y="2"/>
                    <a:pt x="1" y="5"/>
                    <a:pt x="3" y="7"/>
                  </a:cubicBezTo>
                  <a:cubicBezTo>
                    <a:pt x="5" y="9"/>
                    <a:pt x="8" y="10"/>
                    <a:pt x="11" y="11"/>
                  </a:cubicBezTo>
                  <a:cubicBezTo>
                    <a:pt x="19" y="13"/>
                    <a:pt x="28" y="16"/>
                    <a:pt x="36" y="19"/>
                  </a:cubicBezTo>
                  <a:cubicBezTo>
                    <a:pt x="44" y="21"/>
                    <a:pt x="51" y="23"/>
                    <a:pt x="57" y="28"/>
                  </a:cubicBezTo>
                  <a:cubicBezTo>
                    <a:pt x="61" y="32"/>
                    <a:pt x="64" y="37"/>
                    <a:pt x="68" y="41"/>
                  </a:cubicBezTo>
                  <a:cubicBezTo>
                    <a:pt x="77" y="49"/>
                    <a:pt x="89" y="54"/>
                    <a:pt x="100" y="59"/>
                  </a:cubicBezTo>
                  <a:cubicBezTo>
                    <a:pt x="102" y="60"/>
                    <a:pt x="103" y="60"/>
                    <a:pt x="105" y="60"/>
                  </a:cubicBezTo>
                  <a:cubicBezTo>
                    <a:pt x="107" y="59"/>
                    <a:pt x="107" y="57"/>
                    <a:pt x="108" y="56"/>
                  </a:cubicBezTo>
                  <a:cubicBezTo>
                    <a:pt x="108" y="51"/>
                    <a:pt x="106" y="46"/>
                    <a:pt x="102" y="42"/>
                  </a:cubicBezTo>
                  <a:cubicBezTo>
                    <a:pt x="103" y="44"/>
                    <a:pt x="103" y="46"/>
                    <a:pt x="103" y="47"/>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47" name="Google Shape;1047;p21"/>
            <p:cNvSpPr/>
            <p:nvPr/>
          </p:nvSpPr>
          <p:spPr>
            <a:xfrm>
              <a:off x="8509212" y="2083424"/>
              <a:ext cx="0" cy="0"/>
            </a:xfrm>
            <a:custGeom>
              <a:avLst/>
              <a:gdLst/>
              <a:ahLst/>
              <a:cxnLst/>
              <a:rect l="l" t="t" r="r" b="b"/>
              <a:pathLst>
                <a:path w="120000" h="120000" extrusionOk="0">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D336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48" name="Google Shape;1048;p21"/>
            <p:cNvSpPr/>
            <p:nvPr/>
          </p:nvSpPr>
          <p:spPr>
            <a:xfrm>
              <a:off x="8169018" y="2032393"/>
              <a:ext cx="334526" cy="300511"/>
            </a:xfrm>
            <a:custGeom>
              <a:avLst/>
              <a:gdLst/>
              <a:ahLst/>
              <a:cxnLst/>
              <a:rect l="l" t="t" r="r" b="b"/>
              <a:pathLst>
                <a:path w="68" h="61" extrusionOk="0">
                  <a:moveTo>
                    <a:pt x="68" y="7"/>
                  </a:moveTo>
                  <a:cubicBezTo>
                    <a:pt x="68" y="7"/>
                    <a:pt x="68" y="7"/>
                    <a:pt x="68" y="7"/>
                  </a:cubicBezTo>
                  <a:cubicBezTo>
                    <a:pt x="68" y="7"/>
                    <a:pt x="68" y="7"/>
                    <a:pt x="68" y="7"/>
                  </a:cubicBezTo>
                  <a:moveTo>
                    <a:pt x="68" y="7"/>
                  </a:moveTo>
                  <a:cubicBezTo>
                    <a:pt x="68" y="7"/>
                    <a:pt x="68" y="7"/>
                    <a:pt x="68" y="7"/>
                  </a:cubicBezTo>
                  <a:cubicBezTo>
                    <a:pt x="68" y="7"/>
                    <a:pt x="68" y="7"/>
                    <a:pt x="68" y="7"/>
                  </a:cubicBezTo>
                  <a:cubicBezTo>
                    <a:pt x="68" y="7"/>
                    <a:pt x="68" y="7"/>
                    <a:pt x="68" y="7"/>
                  </a:cubicBezTo>
                  <a:moveTo>
                    <a:pt x="26" y="0"/>
                  </a:moveTo>
                  <a:cubicBezTo>
                    <a:pt x="22" y="2"/>
                    <a:pt x="17" y="3"/>
                    <a:pt x="12" y="3"/>
                  </a:cubicBezTo>
                  <a:cubicBezTo>
                    <a:pt x="11" y="8"/>
                    <a:pt x="9" y="12"/>
                    <a:pt x="6" y="15"/>
                  </a:cubicBezTo>
                  <a:cubicBezTo>
                    <a:pt x="4" y="17"/>
                    <a:pt x="2" y="19"/>
                    <a:pt x="0" y="21"/>
                  </a:cubicBezTo>
                  <a:cubicBezTo>
                    <a:pt x="4" y="22"/>
                    <a:pt x="8" y="23"/>
                    <a:pt x="12" y="24"/>
                  </a:cubicBezTo>
                  <a:cubicBezTo>
                    <a:pt x="20" y="27"/>
                    <a:pt x="27" y="29"/>
                    <a:pt x="33" y="34"/>
                  </a:cubicBezTo>
                  <a:cubicBezTo>
                    <a:pt x="35" y="36"/>
                    <a:pt x="36" y="37"/>
                    <a:pt x="38" y="39"/>
                  </a:cubicBezTo>
                  <a:cubicBezTo>
                    <a:pt x="43" y="43"/>
                    <a:pt x="48" y="49"/>
                    <a:pt x="53" y="54"/>
                  </a:cubicBezTo>
                  <a:cubicBezTo>
                    <a:pt x="58" y="57"/>
                    <a:pt x="62" y="59"/>
                    <a:pt x="67" y="61"/>
                  </a:cubicBezTo>
                  <a:cubicBezTo>
                    <a:pt x="63" y="57"/>
                    <a:pt x="59" y="53"/>
                    <a:pt x="57" y="50"/>
                  </a:cubicBezTo>
                  <a:cubicBezTo>
                    <a:pt x="38" y="19"/>
                    <a:pt x="21" y="29"/>
                    <a:pt x="11" y="16"/>
                  </a:cubicBezTo>
                  <a:cubicBezTo>
                    <a:pt x="10" y="15"/>
                    <a:pt x="15" y="12"/>
                    <a:pt x="18" y="11"/>
                  </a:cubicBezTo>
                  <a:cubicBezTo>
                    <a:pt x="22" y="9"/>
                    <a:pt x="27" y="8"/>
                    <a:pt x="32" y="8"/>
                  </a:cubicBezTo>
                  <a:cubicBezTo>
                    <a:pt x="42" y="8"/>
                    <a:pt x="54" y="13"/>
                    <a:pt x="64" y="20"/>
                  </a:cubicBezTo>
                  <a:cubicBezTo>
                    <a:pt x="64" y="15"/>
                    <a:pt x="65" y="11"/>
                    <a:pt x="65" y="6"/>
                  </a:cubicBezTo>
                  <a:cubicBezTo>
                    <a:pt x="58" y="4"/>
                    <a:pt x="51" y="2"/>
                    <a:pt x="43" y="2"/>
                  </a:cubicBezTo>
                  <a:cubicBezTo>
                    <a:pt x="38" y="2"/>
                    <a:pt x="32" y="2"/>
                    <a:pt x="27" y="0"/>
                  </a:cubicBezTo>
                  <a:cubicBezTo>
                    <a:pt x="27" y="0"/>
                    <a:pt x="26" y="0"/>
                    <a:pt x="26"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49" name="Google Shape;1049;p21"/>
            <p:cNvSpPr/>
            <p:nvPr/>
          </p:nvSpPr>
          <p:spPr>
            <a:xfrm>
              <a:off x="8565912" y="2395271"/>
              <a:ext cx="5672" cy="0"/>
            </a:xfrm>
            <a:custGeom>
              <a:avLst/>
              <a:gdLst/>
              <a:ahLst/>
              <a:cxnLst/>
              <a:rect l="l" t="t" r="r" b="b"/>
              <a:pathLst>
                <a:path w="1" h="120000" extrusionOk="0">
                  <a:moveTo>
                    <a:pt x="0" y="0"/>
                  </a:moveTo>
                  <a:cubicBezTo>
                    <a:pt x="1" y="0"/>
                    <a:pt x="1" y="0"/>
                    <a:pt x="1" y="0"/>
                  </a:cubicBezTo>
                  <a:cubicBezTo>
                    <a:pt x="1" y="0"/>
                    <a:pt x="1" y="0"/>
                    <a:pt x="0" y="0"/>
                  </a:cubicBezTo>
                </a:path>
              </a:pathLst>
            </a:custGeom>
            <a:solidFill>
              <a:srgbClr val="D336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50" name="Google Shape;1050;p21"/>
            <p:cNvSpPr/>
            <p:nvPr/>
          </p:nvSpPr>
          <p:spPr>
            <a:xfrm>
              <a:off x="8163346" y="2134452"/>
              <a:ext cx="436585" cy="266490"/>
            </a:xfrm>
            <a:custGeom>
              <a:avLst/>
              <a:gdLst/>
              <a:ahLst/>
              <a:cxnLst/>
              <a:rect l="l" t="t" r="r" b="b"/>
              <a:pathLst>
                <a:path w="88" h="53" extrusionOk="0">
                  <a:moveTo>
                    <a:pt x="54" y="33"/>
                  </a:moveTo>
                  <a:cubicBezTo>
                    <a:pt x="59" y="37"/>
                    <a:pt x="63" y="42"/>
                    <a:pt x="67" y="45"/>
                  </a:cubicBezTo>
                  <a:cubicBezTo>
                    <a:pt x="72" y="48"/>
                    <a:pt x="77" y="50"/>
                    <a:pt x="81" y="52"/>
                  </a:cubicBezTo>
                  <a:cubicBezTo>
                    <a:pt x="82" y="52"/>
                    <a:pt x="82" y="52"/>
                    <a:pt x="82" y="52"/>
                  </a:cubicBezTo>
                  <a:cubicBezTo>
                    <a:pt x="82" y="52"/>
                    <a:pt x="82" y="52"/>
                    <a:pt x="82" y="52"/>
                  </a:cubicBezTo>
                  <a:cubicBezTo>
                    <a:pt x="83" y="52"/>
                    <a:pt x="84" y="53"/>
                    <a:pt x="86" y="53"/>
                  </a:cubicBezTo>
                  <a:cubicBezTo>
                    <a:pt x="86" y="53"/>
                    <a:pt x="86" y="53"/>
                    <a:pt x="87" y="53"/>
                  </a:cubicBezTo>
                  <a:cubicBezTo>
                    <a:pt x="87" y="53"/>
                    <a:pt x="87" y="53"/>
                    <a:pt x="87" y="53"/>
                  </a:cubicBezTo>
                  <a:cubicBezTo>
                    <a:pt x="87" y="53"/>
                    <a:pt x="87" y="53"/>
                    <a:pt x="87" y="53"/>
                  </a:cubicBezTo>
                  <a:cubicBezTo>
                    <a:pt x="88" y="52"/>
                    <a:pt x="88" y="52"/>
                    <a:pt x="88" y="51"/>
                  </a:cubicBezTo>
                  <a:cubicBezTo>
                    <a:pt x="82" y="50"/>
                    <a:pt x="74" y="45"/>
                    <a:pt x="68" y="40"/>
                  </a:cubicBezTo>
                  <a:cubicBezTo>
                    <a:pt x="63" y="38"/>
                    <a:pt x="59" y="36"/>
                    <a:pt x="54" y="33"/>
                  </a:cubicBezTo>
                  <a:moveTo>
                    <a:pt x="1" y="0"/>
                  </a:moveTo>
                  <a:cubicBezTo>
                    <a:pt x="1" y="0"/>
                    <a:pt x="0" y="0"/>
                    <a:pt x="0" y="1"/>
                  </a:cubicBezTo>
                  <a:cubicBezTo>
                    <a:pt x="1" y="1"/>
                    <a:pt x="1" y="1"/>
                    <a:pt x="2" y="2"/>
                  </a:cubicBezTo>
                  <a:cubicBezTo>
                    <a:pt x="11" y="5"/>
                    <a:pt x="21" y="7"/>
                    <a:pt x="29" y="11"/>
                  </a:cubicBezTo>
                  <a:cubicBezTo>
                    <a:pt x="33" y="13"/>
                    <a:pt x="36" y="16"/>
                    <a:pt x="39" y="18"/>
                  </a:cubicBezTo>
                  <a:cubicBezTo>
                    <a:pt x="37" y="16"/>
                    <a:pt x="36" y="15"/>
                    <a:pt x="34" y="13"/>
                  </a:cubicBezTo>
                  <a:cubicBezTo>
                    <a:pt x="28" y="8"/>
                    <a:pt x="21" y="6"/>
                    <a:pt x="13" y="3"/>
                  </a:cubicBezTo>
                  <a:cubicBezTo>
                    <a:pt x="9" y="2"/>
                    <a:pt x="5" y="1"/>
                    <a:pt x="1" y="0"/>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51" name="Google Shape;1051;p21"/>
            <p:cNvSpPr/>
            <p:nvPr/>
          </p:nvSpPr>
          <p:spPr>
            <a:xfrm>
              <a:off x="8049948" y="1958685"/>
              <a:ext cx="158757" cy="17012"/>
            </a:xfrm>
            <a:custGeom>
              <a:avLst/>
              <a:gdLst/>
              <a:ahLst/>
              <a:cxnLst/>
              <a:rect l="l" t="t" r="r" b="b"/>
              <a:pathLst>
                <a:path w="32" h="4" extrusionOk="0">
                  <a:moveTo>
                    <a:pt x="25" y="0"/>
                  </a:moveTo>
                  <a:cubicBezTo>
                    <a:pt x="17" y="1"/>
                    <a:pt x="8" y="1"/>
                    <a:pt x="0" y="1"/>
                  </a:cubicBezTo>
                  <a:cubicBezTo>
                    <a:pt x="32" y="4"/>
                    <a:pt x="32" y="4"/>
                    <a:pt x="32" y="4"/>
                  </a:cubicBezTo>
                  <a:cubicBezTo>
                    <a:pt x="32" y="3"/>
                    <a:pt x="32" y="2"/>
                    <a:pt x="31" y="1"/>
                  </a:cubicBezTo>
                  <a:cubicBezTo>
                    <a:pt x="29" y="0"/>
                    <a:pt x="27" y="0"/>
                    <a:pt x="25" y="0"/>
                  </a:cubicBezTo>
                </a:path>
              </a:pathLst>
            </a:custGeom>
            <a:solidFill>
              <a:srgbClr val="FF80B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52" name="Google Shape;1052;p21"/>
            <p:cNvSpPr/>
            <p:nvPr/>
          </p:nvSpPr>
          <p:spPr>
            <a:xfrm>
              <a:off x="7777793" y="1947345"/>
              <a:ext cx="561322" cy="470610"/>
            </a:xfrm>
            <a:custGeom>
              <a:avLst/>
              <a:gdLst/>
              <a:ahLst/>
              <a:cxnLst/>
              <a:rect l="l" t="t" r="r" b="b"/>
              <a:pathLst>
                <a:path w="113" h="95" extrusionOk="0">
                  <a:moveTo>
                    <a:pt x="74" y="0"/>
                  </a:moveTo>
                  <a:cubicBezTo>
                    <a:pt x="68" y="0"/>
                    <a:pt x="63" y="0"/>
                    <a:pt x="58" y="2"/>
                  </a:cubicBezTo>
                  <a:cubicBezTo>
                    <a:pt x="50" y="4"/>
                    <a:pt x="44" y="9"/>
                    <a:pt x="38" y="14"/>
                  </a:cubicBezTo>
                  <a:cubicBezTo>
                    <a:pt x="29" y="21"/>
                    <a:pt x="20" y="28"/>
                    <a:pt x="15" y="37"/>
                  </a:cubicBezTo>
                  <a:cubicBezTo>
                    <a:pt x="12" y="43"/>
                    <a:pt x="10" y="48"/>
                    <a:pt x="9" y="54"/>
                  </a:cubicBezTo>
                  <a:cubicBezTo>
                    <a:pt x="6" y="63"/>
                    <a:pt x="4" y="72"/>
                    <a:pt x="1" y="82"/>
                  </a:cubicBezTo>
                  <a:cubicBezTo>
                    <a:pt x="1" y="84"/>
                    <a:pt x="0" y="87"/>
                    <a:pt x="2" y="89"/>
                  </a:cubicBezTo>
                  <a:cubicBezTo>
                    <a:pt x="3" y="90"/>
                    <a:pt x="4" y="91"/>
                    <a:pt x="5" y="91"/>
                  </a:cubicBezTo>
                  <a:cubicBezTo>
                    <a:pt x="19" y="95"/>
                    <a:pt x="32" y="86"/>
                    <a:pt x="42" y="76"/>
                  </a:cubicBezTo>
                  <a:cubicBezTo>
                    <a:pt x="51" y="66"/>
                    <a:pt x="58" y="54"/>
                    <a:pt x="68" y="45"/>
                  </a:cubicBezTo>
                  <a:cubicBezTo>
                    <a:pt x="74" y="41"/>
                    <a:pt x="80" y="37"/>
                    <a:pt x="84" y="32"/>
                  </a:cubicBezTo>
                  <a:cubicBezTo>
                    <a:pt x="90" y="26"/>
                    <a:pt x="91" y="17"/>
                    <a:pt x="89" y="9"/>
                  </a:cubicBezTo>
                  <a:cubicBezTo>
                    <a:pt x="89" y="8"/>
                    <a:pt x="88" y="7"/>
                    <a:pt x="87" y="6"/>
                  </a:cubicBezTo>
                  <a:cubicBezTo>
                    <a:pt x="55" y="3"/>
                    <a:pt x="55" y="3"/>
                    <a:pt x="55" y="3"/>
                  </a:cubicBezTo>
                  <a:cubicBezTo>
                    <a:pt x="63" y="3"/>
                    <a:pt x="72" y="3"/>
                    <a:pt x="80" y="2"/>
                  </a:cubicBezTo>
                  <a:cubicBezTo>
                    <a:pt x="82" y="2"/>
                    <a:pt x="84" y="2"/>
                    <a:pt x="86" y="3"/>
                  </a:cubicBezTo>
                  <a:cubicBezTo>
                    <a:pt x="87" y="4"/>
                    <a:pt x="87" y="5"/>
                    <a:pt x="87" y="6"/>
                  </a:cubicBezTo>
                  <a:cubicBezTo>
                    <a:pt x="113" y="8"/>
                    <a:pt x="113" y="8"/>
                    <a:pt x="113" y="8"/>
                  </a:cubicBezTo>
                  <a:cubicBezTo>
                    <a:pt x="100" y="3"/>
                    <a:pt x="87" y="1"/>
                    <a:pt x="74"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53" name="Google Shape;1053;p21"/>
            <p:cNvSpPr/>
            <p:nvPr/>
          </p:nvSpPr>
          <p:spPr>
            <a:xfrm>
              <a:off x="7773551" y="2055073"/>
              <a:ext cx="215457" cy="362878"/>
            </a:xfrm>
            <a:custGeom>
              <a:avLst/>
              <a:gdLst/>
              <a:ahLst/>
              <a:cxnLst/>
              <a:rect l="l" t="t" r="r" b="b"/>
              <a:pathLst>
                <a:path w="43" h="73" extrusionOk="0">
                  <a:moveTo>
                    <a:pt x="12" y="63"/>
                  </a:moveTo>
                  <a:cubicBezTo>
                    <a:pt x="10" y="62"/>
                    <a:pt x="9" y="62"/>
                    <a:pt x="8" y="60"/>
                  </a:cubicBezTo>
                  <a:cubicBezTo>
                    <a:pt x="7" y="58"/>
                    <a:pt x="7" y="56"/>
                    <a:pt x="8" y="53"/>
                  </a:cubicBezTo>
                  <a:cubicBezTo>
                    <a:pt x="10" y="44"/>
                    <a:pt x="13" y="35"/>
                    <a:pt x="15" y="26"/>
                  </a:cubicBezTo>
                  <a:cubicBezTo>
                    <a:pt x="17" y="20"/>
                    <a:pt x="18" y="14"/>
                    <a:pt x="21" y="9"/>
                  </a:cubicBezTo>
                  <a:cubicBezTo>
                    <a:pt x="23" y="6"/>
                    <a:pt x="25" y="3"/>
                    <a:pt x="28" y="0"/>
                  </a:cubicBezTo>
                  <a:cubicBezTo>
                    <a:pt x="23" y="4"/>
                    <a:pt x="18" y="9"/>
                    <a:pt x="15" y="15"/>
                  </a:cubicBezTo>
                  <a:cubicBezTo>
                    <a:pt x="12" y="21"/>
                    <a:pt x="10" y="26"/>
                    <a:pt x="9" y="32"/>
                  </a:cubicBezTo>
                  <a:cubicBezTo>
                    <a:pt x="6" y="41"/>
                    <a:pt x="4" y="50"/>
                    <a:pt x="1" y="60"/>
                  </a:cubicBezTo>
                  <a:cubicBezTo>
                    <a:pt x="1" y="62"/>
                    <a:pt x="0" y="65"/>
                    <a:pt x="2" y="67"/>
                  </a:cubicBezTo>
                  <a:cubicBezTo>
                    <a:pt x="3" y="68"/>
                    <a:pt x="4" y="69"/>
                    <a:pt x="5" y="69"/>
                  </a:cubicBezTo>
                  <a:cubicBezTo>
                    <a:pt x="19" y="73"/>
                    <a:pt x="32" y="64"/>
                    <a:pt x="42" y="54"/>
                  </a:cubicBezTo>
                  <a:cubicBezTo>
                    <a:pt x="42" y="54"/>
                    <a:pt x="42" y="53"/>
                    <a:pt x="43" y="53"/>
                  </a:cubicBezTo>
                  <a:cubicBezTo>
                    <a:pt x="34" y="61"/>
                    <a:pt x="23" y="66"/>
                    <a:pt x="12" y="63"/>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54" name="Google Shape;1054;p21"/>
            <p:cNvSpPr/>
            <p:nvPr/>
          </p:nvSpPr>
          <p:spPr>
            <a:xfrm>
              <a:off x="7857171" y="2038064"/>
              <a:ext cx="368546" cy="328858"/>
            </a:xfrm>
            <a:custGeom>
              <a:avLst/>
              <a:gdLst/>
              <a:ahLst/>
              <a:cxnLst/>
              <a:rect l="l" t="t" r="r" b="b"/>
              <a:pathLst>
                <a:path w="74" h="67" extrusionOk="0">
                  <a:moveTo>
                    <a:pt x="17" y="0"/>
                  </a:moveTo>
                  <a:cubicBezTo>
                    <a:pt x="14" y="2"/>
                    <a:pt x="11" y="5"/>
                    <a:pt x="8" y="8"/>
                  </a:cubicBezTo>
                  <a:cubicBezTo>
                    <a:pt x="8" y="8"/>
                    <a:pt x="8" y="8"/>
                    <a:pt x="8" y="8"/>
                  </a:cubicBezTo>
                  <a:cubicBezTo>
                    <a:pt x="9" y="6"/>
                    <a:pt x="10" y="5"/>
                    <a:pt x="12" y="4"/>
                  </a:cubicBezTo>
                  <a:cubicBezTo>
                    <a:pt x="11" y="5"/>
                    <a:pt x="10" y="6"/>
                    <a:pt x="9" y="8"/>
                  </a:cubicBezTo>
                  <a:cubicBezTo>
                    <a:pt x="16" y="9"/>
                    <a:pt x="23" y="9"/>
                    <a:pt x="30" y="9"/>
                  </a:cubicBezTo>
                  <a:cubicBezTo>
                    <a:pt x="37" y="9"/>
                    <a:pt x="44" y="9"/>
                    <a:pt x="52" y="8"/>
                  </a:cubicBezTo>
                  <a:cubicBezTo>
                    <a:pt x="54" y="8"/>
                    <a:pt x="56" y="8"/>
                    <a:pt x="57" y="8"/>
                  </a:cubicBezTo>
                  <a:cubicBezTo>
                    <a:pt x="58" y="8"/>
                    <a:pt x="59" y="8"/>
                    <a:pt x="60" y="8"/>
                  </a:cubicBezTo>
                  <a:cubicBezTo>
                    <a:pt x="50" y="19"/>
                    <a:pt x="35" y="29"/>
                    <a:pt x="28" y="37"/>
                  </a:cubicBezTo>
                  <a:cubicBezTo>
                    <a:pt x="18" y="46"/>
                    <a:pt x="10" y="58"/>
                    <a:pt x="0" y="67"/>
                  </a:cubicBezTo>
                  <a:cubicBezTo>
                    <a:pt x="1" y="67"/>
                    <a:pt x="2" y="67"/>
                    <a:pt x="3" y="67"/>
                  </a:cubicBezTo>
                  <a:cubicBezTo>
                    <a:pt x="4" y="67"/>
                    <a:pt x="6" y="67"/>
                    <a:pt x="8" y="67"/>
                  </a:cubicBezTo>
                  <a:cubicBezTo>
                    <a:pt x="16" y="63"/>
                    <a:pt x="20" y="56"/>
                    <a:pt x="27" y="47"/>
                  </a:cubicBezTo>
                  <a:cubicBezTo>
                    <a:pt x="36" y="34"/>
                    <a:pt x="68" y="20"/>
                    <a:pt x="73" y="3"/>
                  </a:cubicBezTo>
                  <a:cubicBezTo>
                    <a:pt x="73" y="3"/>
                    <a:pt x="74" y="2"/>
                    <a:pt x="74" y="2"/>
                  </a:cubicBezTo>
                  <a:cubicBezTo>
                    <a:pt x="73" y="2"/>
                    <a:pt x="73" y="2"/>
                    <a:pt x="72" y="2"/>
                  </a:cubicBezTo>
                  <a:cubicBezTo>
                    <a:pt x="70" y="2"/>
                    <a:pt x="68" y="2"/>
                    <a:pt x="66" y="2"/>
                  </a:cubicBezTo>
                  <a:cubicBezTo>
                    <a:pt x="66" y="2"/>
                    <a:pt x="66" y="2"/>
                    <a:pt x="66" y="2"/>
                  </a:cubicBezTo>
                  <a:cubicBezTo>
                    <a:pt x="66" y="2"/>
                    <a:pt x="65" y="2"/>
                    <a:pt x="65" y="2"/>
                  </a:cubicBezTo>
                  <a:cubicBezTo>
                    <a:pt x="65" y="2"/>
                    <a:pt x="65" y="2"/>
                    <a:pt x="65" y="2"/>
                  </a:cubicBezTo>
                  <a:cubicBezTo>
                    <a:pt x="63" y="1"/>
                    <a:pt x="62" y="0"/>
                    <a:pt x="61" y="0"/>
                  </a:cubicBezTo>
                  <a:cubicBezTo>
                    <a:pt x="59" y="0"/>
                    <a:pt x="56" y="0"/>
                    <a:pt x="54" y="0"/>
                  </a:cubicBezTo>
                  <a:cubicBezTo>
                    <a:pt x="45" y="0"/>
                    <a:pt x="37" y="0"/>
                    <a:pt x="29" y="0"/>
                  </a:cubicBezTo>
                  <a:cubicBezTo>
                    <a:pt x="28" y="0"/>
                    <a:pt x="28" y="0"/>
                    <a:pt x="28" y="0"/>
                  </a:cubicBezTo>
                  <a:cubicBezTo>
                    <a:pt x="24" y="0"/>
                    <a:pt x="20" y="0"/>
                    <a:pt x="17"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55" name="Google Shape;1055;p21"/>
            <p:cNvSpPr/>
            <p:nvPr/>
          </p:nvSpPr>
          <p:spPr>
            <a:xfrm>
              <a:off x="7851503" y="2055073"/>
              <a:ext cx="68039" cy="328858"/>
            </a:xfrm>
            <a:custGeom>
              <a:avLst/>
              <a:gdLst/>
              <a:ahLst/>
              <a:cxnLst/>
              <a:rect l="l" t="t" r="r" b="b"/>
              <a:pathLst>
                <a:path w="14" h="66" extrusionOk="0">
                  <a:moveTo>
                    <a:pt x="10" y="63"/>
                  </a:moveTo>
                  <a:cubicBezTo>
                    <a:pt x="8" y="63"/>
                    <a:pt x="6" y="63"/>
                    <a:pt x="5" y="63"/>
                  </a:cubicBezTo>
                  <a:cubicBezTo>
                    <a:pt x="4" y="63"/>
                    <a:pt x="3" y="63"/>
                    <a:pt x="2" y="63"/>
                  </a:cubicBezTo>
                  <a:cubicBezTo>
                    <a:pt x="1" y="64"/>
                    <a:pt x="0" y="65"/>
                    <a:pt x="0" y="66"/>
                  </a:cubicBezTo>
                  <a:cubicBezTo>
                    <a:pt x="4" y="65"/>
                    <a:pt x="7" y="64"/>
                    <a:pt x="10" y="63"/>
                  </a:cubicBezTo>
                  <a:moveTo>
                    <a:pt x="14" y="0"/>
                  </a:moveTo>
                  <a:cubicBezTo>
                    <a:pt x="12" y="1"/>
                    <a:pt x="11" y="2"/>
                    <a:pt x="10" y="4"/>
                  </a:cubicBezTo>
                  <a:cubicBezTo>
                    <a:pt x="10" y="4"/>
                    <a:pt x="10" y="4"/>
                    <a:pt x="11" y="4"/>
                  </a:cubicBezTo>
                  <a:cubicBezTo>
                    <a:pt x="12" y="2"/>
                    <a:pt x="13" y="1"/>
                    <a:pt x="14"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56" name="Google Shape;1056;p21"/>
            <p:cNvSpPr/>
            <p:nvPr/>
          </p:nvSpPr>
          <p:spPr>
            <a:xfrm>
              <a:off x="7675734" y="1788586"/>
              <a:ext cx="595343" cy="249479"/>
            </a:xfrm>
            <a:custGeom>
              <a:avLst/>
              <a:gdLst/>
              <a:ahLst/>
              <a:cxnLst/>
              <a:rect l="l" t="t" r="r" b="b"/>
              <a:pathLst>
                <a:path w="120" h="50" extrusionOk="0">
                  <a:moveTo>
                    <a:pt x="17" y="5"/>
                  </a:moveTo>
                  <a:cubicBezTo>
                    <a:pt x="13" y="6"/>
                    <a:pt x="8" y="6"/>
                    <a:pt x="5" y="9"/>
                  </a:cubicBezTo>
                  <a:cubicBezTo>
                    <a:pt x="2" y="12"/>
                    <a:pt x="0" y="16"/>
                    <a:pt x="2" y="20"/>
                  </a:cubicBezTo>
                  <a:cubicBezTo>
                    <a:pt x="4" y="23"/>
                    <a:pt x="6" y="24"/>
                    <a:pt x="9" y="25"/>
                  </a:cubicBezTo>
                  <a:cubicBezTo>
                    <a:pt x="16" y="27"/>
                    <a:pt x="23" y="29"/>
                    <a:pt x="28" y="33"/>
                  </a:cubicBezTo>
                  <a:cubicBezTo>
                    <a:pt x="33" y="37"/>
                    <a:pt x="36" y="42"/>
                    <a:pt x="40" y="45"/>
                  </a:cubicBezTo>
                  <a:cubicBezTo>
                    <a:pt x="47" y="50"/>
                    <a:pt x="57" y="50"/>
                    <a:pt x="66" y="50"/>
                  </a:cubicBezTo>
                  <a:cubicBezTo>
                    <a:pt x="74" y="50"/>
                    <a:pt x="82" y="50"/>
                    <a:pt x="91" y="50"/>
                  </a:cubicBezTo>
                  <a:cubicBezTo>
                    <a:pt x="97" y="50"/>
                    <a:pt x="103" y="50"/>
                    <a:pt x="108" y="46"/>
                  </a:cubicBezTo>
                  <a:cubicBezTo>
                    <a:pt x="113" y="42"/>
                    <a:pt x="114" y="34"/>
                    <a:pt x="120" y="30"/>
                  </a:cubicBezTo>
                  <a:cubicBezTo>
                    <a:pt x="90" y="9"/>
                    <a:pt x="53" y="0"/>
                    <a:pt x="17" y="5"/>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57" name="Google Shape;1057;p21"/>
            <p:cNvSpPr/>
            <p:nvPr/>
          </p:nvSpPr>
          <p:spPr>
            <a:xfrm>
              <a:off x="7675734" y="1794254"/>
              <a:ext cx="493284" cy="124739"/>
            </a:xfrm>
            <a:custGeom>
              <a:avLst/>
              <a:gdLst/>
              <a:ahLst/>
              <a:cxnLst/>
              <a:rect l="l" t="t" r="r" b="b"/>
              <a:pathLst>
                <a:path w="100" h="25" extrusionOk="0">
                  <a:moveTo>
                    <a:pt x="17" y="4"/>
                  </a:moveTo>
                  <a:cubicBezTo>
                    <a:pt x="13" y="5"/>
                    <a:pt x="8" y="5"/>
                    <a:pt x="5" y="8"/>
                  </a:cubicBezTo>
                  <a:cubicBezTo>
                    <a:pt x="2" y="11"/>
                    <a:pt x="0" y="15"/>
                    <a:pt x="2" y="19"/>
                  </a:cubicBezTo>
                  <a:cubicBezTo>
                    <a:pt x="4" y="22"/>
                    <a:pt x="6" y="23"/>
                    <a:pt x="9" y="24"/>
                  </a:cubicBezTo>
                  <a:cubicBezTo>
                    <a:pt x="10" y="24"/>
                    <a:pt x="11" y="25"/>
                    <a:pt x="12" y="25"/>
                  </a:cubicBezTo>
                  <a:cubicBezTo>
                    <a:pt x="11" y="24"/>
                    <a:pt x="11" y="24"/>
                    <a:pt x="10" y="23"/>
                  </a:cubicBezTo>
                  <a:cubicBezTo>
                    <a:pt x="8" y="19"/>
                    <a:pt x="10" y="14"/>
                    <a:pt x="13" y="12"/>
                  </a:cubicBezTo>
                  <a:cubicBezTo>
                    <a:pt x="16" y="9"/>
                    <a:pt x="21" y="8"/>
                    <a:pt x="25" y="8"/>
                  </a:cubicBezTo>
                  <a:cubicBezTo>
                    <a:pt x="50" y="4"/>
                    <a:pt x="77" y="8"/>
                    <a:pt x="100" y="18"/>
                  </a:cubicBezTo>
                  <a:cubicBezTo>
                    <a:pt x="75" y="5"/>
                    <a:pt x="45" y="0"/>
                    <a:pt x="17" y="4"/>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58" name="Google Shape;1058;p21"/>
            <p:cNvSpPr/>
            <p:nvPr/>
          </p:nvSpPr>
          <p:spPr>
            <a:xfrm>
              <a:off x="7800472" y="1941673"/>
              <a:ext cx="113398" cy="85051"/>
            </a:xfrm>
            <a:custGeom>
              <a:avLst/>
              <a:gdLst/>
              <a:ahLst/>
              <a:cxnLst/>
              <a:rect l="l" t="t" r="r" b="b"/>
              <a:pathLst>
                <a:path w="23" h="17" extrusionOk="0">
                  <a:moveTo>
                    <a:pt x="0" y="0"/>
                  </a:moveTo>
                  <a:cubicBezTo>
                    <a:pt x="1" y="1"/>
                    <a:pt x="2" y="1"/>
                    <a:pt x="3" y="2"/>
                  </a:cubicBezTo>
                  <a:cubicBezTo>
                    <a:pt x="8" y="6"/>
                    <a:pt x="11" y="11"/>
                    <a:pt x="15" y="14"/>
                  </a:cubicBezTo>
                  <a:cubicBezTo>
                    <a:pt x="18" y="16"/>
                    <a:pt x="20" y="17"/>
                    <a:pt x="23" y="17"/>
                  </a:cubicBezTo>
                  <a:cubicBezTo>
                    <a:pt x="19" y="14"/>
                    <a:pt x="15" y="9"/>
                    <a:pt x="11" y="6"/>
                  </a:cubicBezTo>
                  <a:cubicBezTo>
                    <a:pt x="8" y="3"/>
                    <a:pt x="4" y="2"/>
                    <a:pt x="0" y="0"/>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59" name="Google Shape;1059;p21"/>
            <p:cNvSpPr/>
            <p:nvPr/>
          </p:nvSpPr>
          <p:spPr>
            <a:xfrm>
              <a:off x="7721094" y="1856625"/>
              <a:ext cx="425244" cy="164431"/>
            </a:xfrm>
            <a:custGeom>
              <a:avLst/>
              <a:gdLst/>
              <a:ahLst/>
              <a:cxnLst/>
              <a:rect l="l" t="t" r="r" b="b"/>
              <a:pathLst>
                <a:path w="86" h="33" extrusionOk="0">
                  <a:moveTo>
                    <a:pt x="3" y="0"/>
                  </a:moveTo>
                  <a:cubicBezTo>
                    <a:pt x="1" y="2"/>
                    <a:pt x="0" y="4"/>
                    <a:pt x="0" y="7"/>
                  </a:cubicBezTo>
                  <a:cubicBezTo>
                    <a:pt x="1" y="7"/>
                    <a:pt x="2" y="8"/>
                    <a:pt x="3" y="8"/>
                  </a:cubicBezTo>
                  <a:cubicBezTo>
                    <a:pt x="10" y="11"/>
                    <a:pt x="17" y="12"/>
                    <a:pt x="22" y="16"/>
                  </a:cubicBezTo>
                  <a:cubicBezTo>
                    <a:pt x="27" y="20"/>
                    <a:pt x="30" y="25"/>
                    <a:pt x="35" y="28"/>
                  </a:cubicBezTo>
                  <a:cubicBezTo>
                    <a:pt x="41" y="33"/>
                    <a:pt x="50" y="33"/>
                    <a:pt x="59" y="33"/>
                  </a:cubicBezTo>
                  <a:cubicBezTo>
                    <a:pt x="59" y="33"/>
                    <a:pt x="60" y="33"/>
                    <a:pt x="60" y="33"/>
                  </a:cubicBezTo>
                  <a:cubicBezTo>
                    <a:pt x="68" y="33"/>
                    <a:pt x="77" y="33"/>
                    <a:pt x="85" y="33"/>
                  </a:cubicBezTo>
                  <a:cubicBezTo>
                    <a:pt x="85" y="33"/>
                    <a:pt x="85" y="33"/>
                    <a:pt x="86" y="33"/>
                  </a:cubicBezTo>
                  <a:cubicBezTo>
                    <a:pt x="85" y="33"/>
                    <a:pt x="84" y="32"/>
                    <a:pt x="84" y="32"/>
                  </a:cubicBezTo>
                  <a:cubicBezTo>
                    <a:pt x="84" y="32"/>
                    <a:pt x="84" y="32"/>
                    <a:pt x="84" y="32"/>
                  </a:cubicBezTo>
                  <a:cubicBezTo>
                    <a:pt x="82" y="31"/>
                    <a:pt x="81" y="29"/>
                    <a:pt x="80" y="28"/>
                  </a:cubicBezTo>
                  <a:cubicBezTo>
                    <a:pt x="78" y="28"/>
                    <a:pt x="77" y="28"/>
                    <a:pt x="75" y="28"/>
                  </a:cubicBezTo>
                  <a:cubicBezTo>
                    <a:pt x="63" y="28"/>
                    <a:pt x="52" y="26"/>
                    <a:pt x="40" y="19"/>
                  </a:cubicBezTo>
                  <a:cubicBezTo>
                    <a:pt x="27" y="11"/>
                    <a:pt x="17" y="4"/>
                    <a:pt x="3"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60" name="Google Shape;1060;p21"/>
            <p:cNvSpPr/>
            <p:nvPr/>
          </p:nvSpPr>
          <p:spPr>
            <a:xfrm>
              <a:off x="7913870" y="1618487"/>
              <a:ext cx="425244" cy="391230"/>
            </a:xfrm>
            <a:custGeom>
              <a:avLst/>
              <a:gdLst/>
              <a:ahLst/>
              <a:cxnLst/>
              <a:rect l="l" t="t" r="r" b="b"/>
              <a:pathLst>
                <a:path w="86" h="79" extrusionOk="0">
                  <a:moveTo>
                    <a:pt x="54" y="12"/>
                  </a:moveTo>
                  <a:cubicBezTo>
                    <a:pt x="51" y="9"/>
                    <a:pt x="49" y="6"/>
                    <a:pt x="46" y="4"/>
                  </a:cubicBezTo>
                  <a:cubicBezTo>
                    <a:pt x="41" y="0"/>
                    <a:pt x="34" y="1"/>
                    <a:pt x="27" y="1"/>
                  </a:cubicBezTo>
                  <a:cubicBezTo>
                    <a:pt x="19" y="2"/>
                    <a:pt x="11" y="2"/>
                    <a:pt x="3" y="3"/>
                  </a:cubicBezTo>
                  <a:cubicBezTo>
                    <a:pt x="5" y="10"/>
                    <a:pt x="0" y="19"/>
                    <a:pt x="3" y="26"/>
                  </a:cubicBezTo>
                  <a:cubicBezTo>
                    <a:pt x="6" y="32"/>
                    <a:pt x="14" y="32"/>
                    <a:pt x="21" y="34"/>
                  </a:cubicBezTo>
                  <a:cubicBezTo>
                    <a:pt x="31" y="36"/>
                    <a:pt x="40" y="42"/>
                    <a:pt x="46" y="51"/>
                  </a:cubicBezTo>
                  <a:cubicBezTo>
                    <a:pt x="49" y="55"/>
                    <a:pt x="51" y="59"/>
                    <a:pt x="55" y="62"/>
                  </a:cubicBezTo>
                  <a:cubicBezTo>
                    <a:pt x="57" y="64"/>
                    <a:pt x="59" y="65"/>
                    <a:pt x="61" y="66"/>
                  </a:cubicBezTo>
                  <a:cubicBezTo>
                    <a:pt x="68" y="70"/>
                    <a:pt x="76" y="74"/>
                    <a:pt x="83" y="78"/>
                  </a:cubicBezTo>
                  <a:cubicBezTo>
                    <a:pt x="84" y="78"/>
                    <a:pt x="85" y="79"/>
                    <a:pt x="85" y="78"/>
                  </a:cubicBezTo>
                  <a:cubicBezTo>
                    <a:pt x="86" y="78"/>
                    <a:pt x="84" y="65"/>
                    <a:pt x="83" y="65"/>
                  </a:cubicBezTo>
                  <a:cubicBezTo>
                    <a:pt x="75" y="46"/>
                    <a:pt x="65" y="29"/>
                    <a:pt x="54" y="12"/>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61" name="Google Shape;1061;p21"/>
            <p:cNvSpPr/>
            <p:nvPr/>
          </p:nvSpPr>
          <p:spPr>
            <a:xfrm>
              <a:off x="7913870" y="1618487"/>
              <a:ext cx="249476" cy="147419"/>
            </a:xfrm>
            <a:custGeom>
              <a:avLst/>
              <a:gdLst/>
              <a:ahLst/>
              <a:cxnLst/>
              <a:rect l="l" t="t" r="r" b="b"/>
              <a:pathLst>
                <a:path w="50" h="30" extrusionOk="0">
                  <a:moveTo>
                    <a:pt x="27" y="1"/>
                  </a:moveTo>
                  <a:cubicBezTo>
                    <a:pt x="19" y="2"/>
                    <a:pt x="11" y="2"/>
                    <a:pt x="3" y="3"/>
                  </a:cubicBezTo>
                  <a:cubicBezTo>
                    <a:pt x="5" y="10"/>
                    <a:pt x="0" y="19"/>
                    <a:pt x="3" y="26"/>
                  </a:cubicBezTo>
                  <a:cubicBezTo>
                    <a:pt x="4" y="28"/>
                    <a:pt x="6" y="29"/>
                    <a:pt x="8" y="30"/>
                  </a:cubicBezTo>
                  <a:cubicBezTo>
                    <a:pt x="8" y="30"/>
                    <a:pt x="7" y="30"/>
                    <a:pt x="7" y="29"/>
                  </a:cubicBezTo>
                  <a:cubicBezTo>
                    <a:pt x="4" y="22"/>
                    <a:pt x="10" y="14"/>
                    <a:pt x="7" y="6"/>
                  </a:cubicBezTo>
                  <a:cubicBezTo>
                    <a:pt x="15" y="6"/>
                    <a:pt x="23" y="5"/>
                    <a:pt x="32" y="5"/>
                  </a:cubicBezTo>
                  <a:cubicBezTo>
                    <a:pt x="38" y="4"/>
                    <a:pt x="45" y="4"/>
                    <a:pt x="50" y="8"/>
                  </a:cubicBezTo>
                  <a:cubicBezTo>
                    <a:pt x="49" y="6"/>
                    <a:pt x="47" y="5"/>
                    <a:pt x="46" y="4"/>
                  </a:cubicBezTo>
                  <a:cubicBezTo>
                    <a:pt x="41" y="0"/>
                    <a:pt x="34" y="1"/>
                    <a:pt x="27" y="1"/>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62" name="Google Shape;1062;p21"/>
            <p:cNvSpPr/>
            <p:nvPr/>
          </p:nvSpPr>
          <p:spPr>
            <a:xfrm>
              <a:off x="7925210" y="1658175"/>
              <a:ext cx="5672" cy="51032"/>
            </a:xfrm>
            <a:custGeom>
              <a:avLst/>
              <a:gdLst/>
              <a:ahLst/>
              <a:cxnLst/>
              <a:rect l="l" t="t" r="r" b="b"/>
              <a:pathLst>
                <a:path w="1" h="10" extrusionOk="0">
                  <a:moveTo>
                    <a:pt x="1" y="0"/>
                  </a:moveTo>
                  <a:cubicBezTo>
                    <a:pt x="1" y="3"/>
                    <a:pt x="0" y="6"/>
                    <a:pt x="0" y="10"/>
                  </a:cubicBezTo>
                  <a:cubicBezTo>
                    <a:pt x="0" y="10"/>
                    <a:pt x="0" y="10"/>
                    <a:pt x="0" y="10"/>
                  </a:cubicBezTo>
                  <a:cubicBezTo>
                    <a:pt x="0" y="6"/>
                    <a:pt x="1" y="3"/>
                    <a:pt x="1" y="0"/>
                  </a:cubicBezTo>
                  <a:cubicBezTo>
                    <a:pt x="1" y="0"/>
                    <a:pt x="1" y="0"/>
                    <a:pt x="1" y="0"/>
                  </a:cubicBezTo>
                </a:path>
              </a:pathLst>
            </a:custGeom>
            <a:solidFill>
              <a:srgbClr val="D336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63" name="Google Shape;1063;p21"/>
            <p:cNvSpPr/>
            <p:nvPr/>
          </p:nvSpPr>
          <p:spPr>
            <a:xfrm>
              <a:off x="7925210" y="1709206"/>
              <a:ext cx="5672" cy="39692"/>
            </a:xfrm>
            <a:custGeom>
              <a:avLst/>
              <a:gdLst/>
              <a:ahLst/>
              <a:cxnLst/>
              <a:rect l="l" t="t" r="r" b="b"/>
              <a:pathLst>
                <a:path w="1" h="8" extrusionOk="0">
                  <a:moveTo>
                    <a:pt x="1" y="7"/>
                  </a:moveTo>
                  <a:cubicBezTo>
                    <a:pt x="1" y="7"/>
                    <a:pt x="1" y="7"/>
                    <a:pt x="1" y="8"/>
                  </a:cubicBezTo>
                  <a:cubicBezTo>
                    <a:pt x="1" y="7"/>
                    <a:pt x="1" y="7"/>
                    <a:pt x="1" y="7"/>
                  </a:cubicBezTo>
                  <a:moveTo>
                    <a:pt x="0" y="0"/>
                  </a:moveTo>
                  <a:cubicBezTo>
                    <a:pt x="0" y="2"/>
                    <a:pt x="0" y="5"/>
                    <a:pt x="1" y="7"/>
                  </a:cubicBezTo>
                  <a:cubicBezTo>
                    <a:pt x="0" y="6"/>
                    <a:pt x="0" y="4"/>
                    <a:pt x="0" y="2"/>
                  </a:cubicBezTo>
                  <a:cubicBezTo>
                    <a:pt x="0" y="1"/>
                    <a:pt x="0" y="0"/>
                    <a:pt x="0" y="0"/>
                  </a:cubicBezTo>
                  <a:cubicBezTo>
                    <a:pt x="0" y="0"/>
                    <a:pt x="0" y="0"/>
                    <a:pt x="0" y="0"/>
                  </a:cubicBezTo>
                </a:path>
              </a:pathLst>
            </a:custGeom>
            <a:solidFill>
              <a:srgbClr val="E853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64" name="Google Shape;1064;p21"/>
            <p:cNvSpPr/>
            <p:nvPr/>
          </p:nvSpPr>
          <p:spPr>
            <a:xfrm>
              <a:off x="7930882" y="1692194"/>
              <a:ext cx="164429" cy="113399"/>
            </a:xfrm>
            <a:custGeom>
              <a:avLst/>
              <a:gdLst/>
              <a:ahLst/>
              <a:cxnLst/>
              <a:rect l="l" t="t" r="r" b="b"/>
              <a:pathLst>
                <a:path w="34" h="23" extrusionOk="0">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4" y="0"/>
                  </a:moveTo>
                  <a:cubicBezTo>
                    <a:pt x="4" y="5"/>
                    <a:pt x="2" y="10"/>
                    <a:pt x="4" y="14"/>
                  </a:cubicBezTo>
                  <a:cubicBezTo>
                    <a:pt x="4" y="15"/>
                    <a:pt x="5" y="15"/>
                    <a:pt x="5" y="15"/>
                  </a:cubicBezTo>
                  <a:cubicBezTo>
                    <a:pt x="3" y="14"/>
                    <a:pt x="1" y="13"/>
                    <a:pt x="0" y="11"/>
                  </a:cubicBezTo>
                  <a:cubicBezTo>
                    <a:pt x="4" y="17"/>
                    <a:pt x="12" y="17"/>
                    <a:pt x="18" y="19"/>
                  </a:cubicBezTo>
                  <a:cubicBezTo>
                    <a:pt x="22" y="20"/>
                    <a:pt x="26" y="21"/>
                    <a:pt x="29" y="23"/>
                  </a:cubicBezTo>
                  <a:cubicBezTo>
                    <a:pt x="29" y="23"/>
                    <a:pt x="29" y="22"/>
                    <a:pt x="29" y="22"/>
                  </a:cubicBezTo>
                  <a:cubicBezTo>
                    <a:pt x="29" y="22"/>
                    <a:pt x="29" y="22"/>
                    <a:pt x="29" y="22"/>
                  </a:cubicBezTo>
                  <a:cubicBezTo>
                    <a:pt x="29" y="22"/>
                    <a:pt x="29" y="21"/>
                    <a:pt x="29" y="21"/>
                  </a:cubicBezTo>
                  <a:cubicBezTo>
                    <a:pt x="29" y="21"/>
                    <a:pt x="29" y="21"/>
                    <a:pt x="29" y="21"/>
                  </a:cubicBezTo>
                  <a:cubicBezTo>
                    <a:pt x="30" y="20"/>
                    <a:pt x="31" y="18"/>
                    <a:pt x="31" y="17"/>
                  </a:cubicBezTo>
                  <a:cubicBezTo>
                    <a:pt x="31" y="17"/>
                    <a:pt x="31" y="17"/>
                    <a:pt x="31" y="17"/>
                  </a:cubicBezTo>
                  <a:cubicBezTo>
                    <a:pt x="32" y="15"/>
                    <a:pt x="33" y="13"/>
                    <a:pt x="34" y="11"/>
                  </a:cubicBezTo>
                  <a:cubicBezTo>
                    <a:pt x="32" y="12"/>
                    <a:pt x="29" y="12"/>
                    <a:pt x="27" y="12"/>
                  </a:cubicBezTo>
                  <a:cubicBezTo>
                    <a:pt x="23" y="12"/>
                    <a:pt x="18" y="11"/>
                    <a:pt x="14" y="9"/>
                  </a:cubicBezTo>
                  <a:cubicBezTo>
                    <a:pt x="10" y="8"/>
                    <a:pt x="7" y="5"/>
                    <a:pt x="5" y="1"/>
                  </a:cubicBezTo>
                  <a:cubicBezTo>
                    <a:pt x="5" y="1"/>
                    <a:pt x="4" y="0"/>
                    <a:pt x="4"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65" name="Google Shape;1065;p21"/>
            <p:cNvSpPr/>
            <p:nvPr/>
          </p:nvSpPr>
          <p:spPr>
            <a:xfrm>
              <a:off x="8220045" y="1675186"/>
              <a:ext cx="555651" cy="328858"/>
            </a:xfrm>
            <a:custGeom>
              <a:avLst/>
              <a:gdLst/>
              <a:ahLst/>
              <a:cxnLst/>
              <a:rect l="l" t="t" r="r" b="b"/>
              <a:pathLst>
                <a:path w="112" h="67" extrusionOk="0">
                  <a:moveTo>
                    <a:pt x="90" y="9"/>
                  </a:moveTo>
                  <a:cubicBezTo>
                    <a:pt x="84" y="9"/>
                    <a:pt x="79" y="5"/>
                    <a:pt x="73" y="4"/>
                  </a:cubicBezTo>
                  <a:cubicBezTo>
                    <a:pt x="59" y="0"/>
                    <a:pt x="45" y="8"/>
                    <a:pt x="32" y="15"/>
                  </a:cubicBezTo>
                  <a:cubicBezTo>
                    <a:pt x="24" y="20"/>
                    <a:pt x="15" y="25"/>
                    <a:pt x="10" y="34"/>
                  </a:cubicBezTo>
                  <a:cubicBezTo>
                    <a:pt x="7" y="38"/>
                    <a:pt x="5" y="43"/>
                    <a:pt x="4" y="48"/>
                  </a:cubicBezTo>
                  <a:cubicBezTo>
                    <a:pt x="2" y="54"/>
                    <a:pt x="0" y="63"/>
                    <a:pt x="6" y="66"/>
                  </a:cubicBezTo>
                  <a:cubicBezTo>
                    <a:pt x="8" y="67"/>
                    <a:pt x="11" y="67"/>
                    <a:pt x="13" y="67"/>
                  </a:cubicBezTo>
                  <a:cubicBezTo>
                    <a:pt x="26" y="65"/>
                    <a:pt x="36" y="54"/>
                    <a:pt x="48" y="48"/>
                  </a:cubicBezTo>
                  <a:cubicBezTo>
                    <a:pt x="58" y="43"/>
                    <a:pt x="70" y="41"/>
                    <a:pt x="79" y="33"/>
                  </a:cubicBezTo>
                  <a:cubicBezTo>
                    <a:pt x="81" y="31"/>
                    <a:pt x="83" y="29"/>
                    <a:pt x="85" y="28"/>
                  </a:cubicBezTo>
                  <a:cubicBezTo>
                    <a:pt x="88" y="27"/>
                    <a:pt x="92" y="28"/>
                    <a:pt x="95" y="28"/>
                  </a:cubicBezTo>
                  <a:cubicBezTo>
                    <a:pt x="99" y="28"/>
                    <a:pt x="104" y="27"/>
                    <a:pt x="107" y="24"/>
                  </a:cubicBezTo>
                  <a:cubicBezTo>
                    <a:pt x="111" y="22"/>
                    <a:pt x="112" y="16"/>
                    <a:pt x="110" y="13"/>
                  </a:cubicBezTo>
                  <a:cubicBezTo>
                    <a:pt x="107" y="9"/>
                    <a:pt x="101" y="9"/>
                    <a:pt x="96" y="9"/>
                  </a:cubicBezTo>
                  <a:cubicBezTo>
                    <a:pt x="94" y="9"/>
                    <a:pt x="92" y="9"/>
                    <a:pt x="90" y="9"/>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66" name="Google Shape;1066;p21"/>
            <p:cNvSpPr/>
            <p:nvPr/>
          </p:nvSpPr>
          <p:spPr>
            <a:xfrm>
              <a:off x="8316436" y="1675186"/>
              <a:ext cx="459264" cy="124739"/>
            </a:xfrm>
            <a:custGeom>
              <a:avLst/>
              <a:gdLst/>
              <a:ahLst/>
              <a:cxnLst/>
              <a:rect l="l" t="t" r="r" b="b"/>
              <a:pathLst>
                <a:path w="93" h="26" extrusionOk="0">
                  <a:moveTo>
                    <a:pt x="71" y="9"/>
                  </a:moveTo>
                  <a:cubicBezTo>
                    <a:pt x="65" y="9"/>
                    <a:pt x="60" y="5"/>
                    <a:pt x="54" y="4"/>
                  </a:cubicBezTo>
                  <a:cubicBezTo>
                    <a:pt x="40" y="0"/>
                    <a:pt x="26" y="8"/>
                    <a:pt x="13" y="15"/>
                  </a:cubicBezTo>
                  <a:cubicBezTo>
                    <a:pt x="9" y="18"/>
                    <a:pt x="4" y="21"/>
                    <a:pt x="0" y="24"/>
                  </a:cubicBezTo>
                  <a:cubicBezTo>
                    <a:pt x="3" y="22"/>
                    <a:pt x="6" y="20"/>
                    <a:pt x="9" y="18"/>
                  </a:cubicBezTo>
                  <a:cubicBezTo>
                    <a:pt x="22" y="11"/>
                    <a:pt x="36" y="3"/>
                    <a:pt x="50" y="7"/>
                  </a:cubicBezTo>
                  <a:cubicBezTo>
                    <a:pt x="56" y="8"/>
                    <a:pt x="61" y="12"/>
                    <a:pt x="67" y="12"/>
                  </a:cubicBezTo>
                  <a:cubicBezTo>
                    <a:pt x="69" y="12"/>
                    <a:pt x="71" y="12"/>
                    <a:pt x="73" y="12"/>
                  </a:cubicBezTo>
                  <a:cubicBezTo>
                    <a:pt x="79" y="12"/>
                    <a:pt x="84" y="11"/>
                    <a:pt x="87" y="16"/>
                  </a:cubicBezTo>
                  <a:cubicBezTo>
                    <a:pt x="89" y="19"/>
                    <a:pt x="88" y="23"/>
                    <a:pt x="85" y="26"/>
                  </a:cubicBezTo>
                  <a:cubicBezTo>
                    <a:pt x="86" y="26"/>
                    <a:pt x="87" y="25"/>
                    <a:pt x="88" y="24"/>
                  </a:cubicBezTo>
                  <a:cubicBezTo>
                    <a:pt x="92" y="22"/>
                    <a:pt x="93" y="16"/>
                    <a:pt x="91" y="13"/>
                  </a:cubicBezTo>
                  <a:cubicBezTo>
                    <a:pt x="88" y="9"/>
                    <a:pt x="82" y="9"/>
                    <a:pt x="77" y="9"/>
                  </a:cubicBezTo>
                  <a:cubicBezTo>
                    <a:pt x="75" y="9"/>
                    <a:pt x="73" y="9"/>
                    <a:pt x="71" y="9"/>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67" name="Google Shape;1067;p21"/>
            <p:cNvSpPr/>
            <p:nvPr/>
          </p:nvSpPr>
          <p:spPr>
            <a:xfrm>
              <a:off x="8401482" y="1771574"/>
              <a:ext cx="351534" cy="124739"/>
            </a:xfrm>
            <a:custGeom>
              <a:avLst/>
              <a:gdLst/>
              <a:ahLst/>
              <a:cxnLst/>
              <a:rect l="l" t="t" r="r" b="b"/>
              <a:pathLst>
                <a:path w="71" h="25" extrusionOk="0">
                  <a:moveTo>
                    <a:pt x="71" y="0"/>
                  </a:moveTo>
                  <a:cubicBezTo>
                    <a:pt x="66" y="3"/>
                    <a:pt x="60" y="3"/>
                    <a:pt x="54" y="3"/>
                  </a:cubicBezTo>
                  <a:cubicBezTo>
                    <a:pt x="42" y="4"/>
                    <a:pt x="33" y="13"/>
                    <a:pt x="21" y="14"/>
                  </a:cubicBezTo>
                  <a:cubicBezTo>
                    <a:pt x="15" y="14"/>
                    <a:pt x="8" y="16"/>
                    <a:pt x="1" y="18"/>
                  </a:cubicBezTo>
                  <a:cubicBezTo>
                    <a:pt x="1" y="18"/>
                    <a:pt x="1" y="18"/>
                    <a:pt x="1" y="18"/>
                  </a:cubicBezTo>
                  <a:cubicBezTo>
                    <a:pt x="1" y="19"/>
                    <a:pt x="1" y="19"/>
                    <a:pt x="1" y="20"/>
                  </a:cubicBezTo>
                  <a:cubicBezTo>
                    <a:pt x="1" y="20"/>
                    <a:pt x="1" y="20"/>
                    <a:pt x="1" y="20"/>
                  </a:cubicBezTo>
                  <a:cubicBezTo>
                    <a:pt x="1" y="20"/>
                    <a:pt x="1" y="20"/>
                    <a:pt x="1" y="20"/>
                  </a:cubicBezTo>
                  <a:cubicBezTo>
                    <a:pt x="1" y="20"/>
                    <a:pt x="1" y="20"/>
                    <a:pt x="1" y="20"/>
                  </a:cubicBezTo>
                  <a:cubicBezTo>
                    <a:pt x="1" y="20"/>
                    <a:pt x="1" y="20"/>
                    <a:pt x="1" y="20"/>
                  </a:cubicBezTo>
                  <a:cubicBezTo>
                    <a:pt x="1" y="20"/>
                    <a:pt x="1" y="20"/>
                    <a:pt x="1" y="20"/>
                  </a:cubicBezTo>
                  <a:cubicBezTo>
                    <a:pt x="1" y="22"/>
                    <a:pt x="0" y="23"/>
                    <a:pt x="0" y="25"/>
                  </a:cubicBezTo>
                  <a:cubicBezTo>
                    <a:pt x="1" y="25"/>
                    <a:pt x="3" y="25"/>
                    <a:pt x="4" y="25"/>
                  </a:cubicBezTo>
                  <a:cubicBezTo>
                    <a:pt x="4" y="25"/>
                    <a:pt x="5" y="25"/>
                    <a:pt x="5" y="25"/>
                  </a:cubicBezTo>
                  <a:cubicBezTo>
                    <a:pt x="7" y="25"/>
                    <a:pt x="9" y="25"/>
                    <a:pt x="11" y="25"/>
                  </a:cubicBezTo>
                  <a:cubicBezTo>
                    <a:pt x="22" y="20"/>
                    <a:pt x="34" y="18"/>
                    <a:pt x="42" y="10"/>
                  </a:cubicBezTo>
                  <a:cubicBezTo>
                    <a:pt x="44" y="8"/>
                    <a:pt x="46" y="6"/>
                    <a:pt x="49" y="5"/>
                  </a:cubicBezTo>
                  <a:cubicBezTo>
                    <a:pt x="50" y="4"/>
                    <a:pt x="52" y="4"/>
                    <a:pt x="53" y="4"/>
                  </a:cubicBezTo>
                  <a:cubicBezTo>
                    <a:pt x="55" y="4"/>
                    <a:pt x="56" y="4"/>
                    <a:pt x="58" y="5"/>
                  </a:cubicBezTo>
                  <a:cubicBezTo>
                    <a:pt x="58" y="5"/>
                    <a:pt x="59" y="5"/>
                    <a:pt x="59" y="5"/>
                  </a:cubicBezTo>
                  <a:cubicBezTo>
                    <a:pt x="63" y="5"/>
                    <a:pt x="67" y="4"/>
                    <a:pt x="70" y="1"/>
                  </a:cubicBezTo>
                  <a:cubicBezTo>
                    <a:pt x="71" y="1"/>
                    <a:pt x="71" y="1"/>
                    <a:pt x="71" y="1"/>
                  </a:cubicBezTo>
                  <a:cubicBezTo>
                    <a:pt x="71" y="1"/>
                    <a:pt x="71" y="0"/>
                    <a:pt x="71"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68" name="Google Shape;1068;p21"/>
            <p:cNvSpPr/>
            <p:nvPr/>
          </p:nvSpPr>
          <p:spPr>
            <a:xfrm>
              <a:off x="8753017" y="1771574"/>
              <a:ext cx="5672" cy="5672"/>
            </a:xfrm>
            <a:custGeom>
              <a:avLst/>
              <a:gdLst/>
              <a:ahLst/>
              <a:cxnLst/>
              <a:rect l="l" t="t" r="r" b="b"/>
              <a:pathLst>
                <a:path w="1" h="1" extrusionOk="0">
                  <a:moveTo>
                    <a:pt x="1" y="0"/>
                  </a:moveTo>
                  <a:cubicBezTo>
                    <a:pt x="1" y="0"/>
                    <a:pt x="0" y="0"/>
                    <a:pt x="0" y="0"/>
                  </a:cubicBezTo>
                  <a:cubicBezTo>
                    <a:pt x="0" y="0"/>
                    <a:pt x="0" y="1"/>
                    <a:pt x="0" y="1"/>
                  </a:cubicBezTo>
                  <a:cubicBezTo>
                    <a:pt x="0" y="0"/>
                    <a:pt x="1" y="0"/>
                    <a:pt x="1"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69" name="Google Shape;1069;p21"/>
            <p:cNvSpPr/>
            <p:nvPr/>
          </p:nvSpPr>
          <p:spPr>
            <a:xfrm>
              <a:off x="8248397" y="1896313"/>
              <a:ext cx="606682" cy="340198"/>
            </a:xfrm>
            <a:custGeom>
              <a:avLst/>
              <a:gdLst/>
              <a:ahLst/>
              <a:cxnLst/>
              <a:rect l="l" t="t" r="r" b="b"/>
              <a:pathLst>
                <a:path w="122" h="68" extrusionOk="0">
                  <a:moveTo>
                    <a:pt x="110" y="44"/>
                  </a:moveTo>
                  <a:cubicBezTo>
                    <a:pt x="107" y="41"/>
                    <a:pt x="106" y="38"/>
                    <a:pt x="104" y="35"/>
                  </a:cubicBezTo>
                  <a:cubicBezTo>
                    <a:pt x="99" y="22"/>
                    <a:pt x="88" y="13"/>
                    <a:pt x="75" y="7"/>
                  </a:cubicBezTo>
                  <a:cubicBezTo>
                    <a:pt x="63" y="2"/>
                    <a:pt x="49" y="0"/>
                    <a:pt x="35" y="0"/>
                  </a:cubicBezTo>
                  <a:cubicBezTo>
                    <a:pt x="26" y="0"/>
                    <a:pt x="16" y="1"/>
                    <a:pt x="8" y="5"/>
                  </a:cubicBezTo>
                  <a:cubicBezTo>
                    <a:pt x="4" y="8"/>
                    <a:pt x="1" y="11"/>
                    <a:pt x="0" y="15"/>
                  </a:cubicBezTo>
                  <a:cubicBezTo>
                    <a:pt x="0" y="21"/>
                    <a:pt x="4" y="25"/>
                    <a:pt x="10" y="27"/>
                  </a:cubicBezTo>
                  <a:cubicBezTo>
                    <a:pt x="15" y="29"/>
                    <a:pt x="21" y="29"/>
                    <a:pt x="26" y="29"/>
                  </a:cubicBezTo>
                  <a:cubicBezTo>
                    <a:pt x="39" y="30"/>
                    <a:pt x="52" y="34"/>
                    <a:pt x="64" y="39"/>
                  </a:cubicBezTo>
                  <a:cubicBezTo>
                    <a:pt x="69" y="40"/>
                    <a:pt x="73" y="42"/>
                    <a:pt x="77" y="45"/>
                  </a:cubicBezTo>
                  <a:cubicBezTo>
                    <a:pt x="81" y="49"/>
                    <a:pt x="84" y="55"/>
                    <a:pt x="88" y="60"/>
                  </a:cubicBezTo>
                  <a:cubicBezTo>
                    <a:pt x="96" y="68"/>
                    <a:pt x="111" y="68"/>
                    <a:pt x="119" y="60"/>
                  </a:cubicBezTo>
                  <a:cubicBezTo>
                    <a:pt x="120" y="59"/>
                    <a:pt x="121" y="58"/>
                    <a:pt x="121" y="57"/>
                  </a:cubicBezTo>
                  <a:cubicBezTo>
                    <a:pt x="122" y="54"/>
                    <a:pt x="120" y="51"/>
                    <a:pt x="118" y="49"/>
                  </a:cubicBezTo>
                  <a:cubicBezTo>
                    <a:pt x="115" y="47"/>
                    <a:pt x="112" y="46"/>
                    <a:pt x="110" y="44"/>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70" name="Google Shape;1070;p21"/>
            <p:cNvSpPr/>
            <p:nvPr/>
          </p:nvSpPr>
          <p:spPr>
            <a:xfrm>
              <a:off x="8701989" y="1981365"/>
              <a:ext cx="85050" cy="119071"/>
            </a:xfrm>
            <a:custGeom>
              <a:avLst/>
              <a:gdLst/>
              <a:ahLst/>
              <a:cxnLst/>
              <a:rect l="l" t="t" r="r" b="b"/>
              <a:pathLst>
                <a:path w="17" h="24" extrusionOk="0">
                  <a:moveTo>
                    <a:pt x="0" y="0"/>
                  </a:moveTo>
                  <a:cubicBezTo>
                    <a:pt x="3" y="4"/>
                    <a:pt x="6" y="8"/>
                    <a:pt x="8" y="13"/>
                  </a:cubicBezTo>
                  <a:cubicBezTo>
                    <a:pt x="10" y="16"/>
                    <a:pt x="11" y="20"/>
                    <a:pt x="14" y="22"/>
                  </a:cubicBezTo>
                  <a:cubicBezTo>
                    <a:pt x="14" y="23"/>
                    <a:pt x="15" y="24"/>
                    <a:pt x="17" y="24"/>
                  </a:cubicBezTo>
                  <a:cubicBezTo>
                    <a:pt x="15" y="22"/>
                    <a:pt x="14" y="20"/>
                    <a:pt x="13" y="18"/>
                  </a:cubicBezTo>
                  <a:cubicBezTo>
                    <a:pt x="10" y="11"/>
                    <a:pt x="6" y="5"/>
                    <a:pt x="0" y="0"/>
                  </a:cubicBezTo>
                  <a:close/>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71" name="Google Shape;1071;p21"/>
            <p:cNvSpPr/>
            <p:nvPr/>
          </p:nvSpPr>
          <p:spPr>
            <a:xfrm>
              <a:off x="8259737" y="1998373"/>
              <a:ext cx="362874" cy="113399"/>
            </a:xfrm>
            <a:custGeom>
              <a:avLst/>
              <a:gdLst/>
              <a:ahLst/>
              <a:cxnLst/>
              <a:rect l="l" t="t" r="r" b="b"/>
              <a:pathLst>
                <a:path w="73" h="22" extrusionOk="0">
                  <a:moveTo>
                    <a:pt x="57" y="13"/>
                  </a:moveTo>
                  <a:cubicBezTo>
                    <a:pt x="45" y="8"/>
                    <a:pt x="32" y="4"/>
                    <a:pt x="19" y="3"/>
                  </a:cubicBezTo>
                  <a:cubicBezTo>
                    <a:pt x="14" y="3"/>
                    <a:pt x="8" y="3"/>
                    <a:pt x="3" y="1"/>
                  </a:cubicBezTo>
                  <a:cubicBezTo>
                    <a:pt x="2" y="1"/>
                    <a:pt x="1" y="1"/>
                    <a:pt x="0" y="0"/>
                  </a:cubicBezTo>
                  <a:cubicBezTo>
                    <a:pt x="2" y="3"/>
                    <a:pt x="5" y="5"/>
                    <a:pt x="8" y="6"/>
                  </a:cubicBezTo>
                  <a:cubicBezTo>
                    <a:pt x="13" y="8"/>
                    <a:pt x="19" y="8"/>
                    <a:pt x="24" y="8"/>
                  </a:cubicBezTo>
                  <a:cubicBezTo>
                    <a:pt x="37" y="9"/>
                    <a:pt x="50" y="13"/>
                    <a:pt x="62" y="18"/>
                  </a:cubicBezTo>
                  <a:cubicBezTo>
                    <a:pt x="66" y="19"/>
                    <a:pt x="70" y="20"/>
                    <a:pt x="73" y="22"/>
                  </a:cubicBezTo>
                  <a:cubicBezTo>
                    <a:pt x="72" y="21"/>
                    <a:pt x="71" y="20"/>
                    <a:pt x="70" y="19"/>
                  </a:cubicBezTo>
                  <a:cubicBezTo>
                    <a:pt x="66" y="16"/>
                    <a:pt x="62" y="14"/>
                    <a:pt x="57" y="13"/>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72" name="Google Shape;1072;p21"/>
            <p:cNvSpPr/>
            <p:nvPr/>
          </p:nvSpPr>
          <p:spPr>
            <a:xfrm>
              <a:off x="8679310" y="2134452"/>
              <a:ext cx="175769" cy="102060"/>
            </a:xfrm>
            <a:custGeom>
              <a:avLst/>
              <a:gdLst/>
              <a:ahLst/>
              <a:cxnLst/>
              <a:rect l="l" t="t" r="r" b="b"/>
              <a:pathLst>
                <a:path w="36" h="20" extrusionOk="0">
                  <a:moveTo>
                    <a:pt x="30" y="0"/>
                  </a:moveTo>
                  <a:cubicBezTo>
                    <a:pt x="30" y="1"/>
                    <a:pt x="31" y="3"/>
                    <a:pt x="30" y="4"/>
                  </a:cubicBezTo>
                  <a:cubicBezTo>
                    <a:pt x="30" y="5"/>
                    <a:pt x="29" y="6"/>
                    <a:pt x="28" y="7"/>
                  </a:cubicBezTo>
                  <a:cubicBezTo>
                    <a:pt x="21" y="14"/>
                    <a:pt x="9" y="15"/>
                    <a:pt x="0" y="10"/>
                  </a:cubicBezTo>
                  <a:cubicBezTo>
                    <a:pt x="1" y="10"/>
                    <a:pt x="2" y="11"/>
                    <a:pt x="2" y="12"/>
                  </a:cubicBezTo>
                  <a:cubicBezTo>
                    <a:pt x="10" y="20"/>
                    <a:pt x="25" y="20"/>
                    <a:pt x="33" y="12"/>
                  </a:cubicBezTo>
                  <a:cubicBezTo>
                    <a:pt x="34" y="11"/>
                    <a:pt x="35" y="10"/>
                    <a:pt x="35" y="9"/>
                  </a:cubicBezTo>
                  <a:cubicBezTo>
                    <a:pt x="36" y="6"/>
                    <a:pt x="34" y="3"/>
                    <a:pt x="32" y="1"/>
                  </a:cubicBezTo>
                  <a:cubicBezTo>
                    <a:pt x="31" y="1"/>
                    <a:pt x="30" y="0"/>
                    <a:pt x="30" y="0"/>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73" name="Google Shape;1073;p21"/>
            <p:cNvSpPr/>
            <p:nvPr/>
          </p:nvSpPr>
          <p:spPr>
            <a:xfrm>
              <a:off x="8344783" y="1964353"/>
              <a:ext cx="408233" cy="232470"/>
            </a:xfrm>
            <a:custGeom>
              <a:avLst/>
              <a:gdLst/>
              <a:ahLst/>
              <a:cxnLst/>
              <a:rect l="l" t="t" r="r" b="b"/>
              <a:pathLst>
                <a:path w="82" h="47" extrusionOk="0">
                  <a:moveTo>
                    <a:pt x="4" y="0"/>
                  </a:moveTo>
                  <a:cubicBezTo>
                    <a:pt x="3" y="2"/>
                    <a:pt x="1" y="4"/>
                    <a:pt x="0" y="6"/>
                  </a:cubicBezTo>
                  <a:cubicBezTo>
                    <a:pt x="12" y="9"/>
                    <a:pt x="25" y="10"/>
                    <a:pt x="36" y="16"/>
                  </a:cubicBezTo>
                  <a:cubicBezTo>
                    <a:pt x="53" y="23"/>
                    <a:pt x="65" y="37"/>
                    <a:pt x="80" y="47"/>
                  </a:cubicBezTo>
                  <a:cubicBezTo>
                    <a:pt x="81" y="47"/>
                    <a:pt x="81" y="47"/>
                    <a:pt x="82" y="47"/>
                  </a:cubicBezTo>
                  <a:cubicBezTo>
                    <a:pt x="78" y="44"/>
                    <a:pt x="75" y="40"/>
                    <a:pt x="71" y="36"/>
                  </a:cubicBezTo>
                  <a:cubicBezTo>
                    <a:pt x="64" y="27"/>
                    <a:pt x="53" y="9"/>
                    <a:pt x="41" y="7"/>
                  </a:cubicBezTo>
                  <a:cubicBezTo>
                    <a:pt x="29" y="4"/>
                    <a:pt x="15" y="5"/>
                    <a:pt x="4"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74" name="Google Shape;1074;p21"/>
            <p:cNvSpPr/>
            <p:nvPr/>
          </p:nvSpPr>
          <p:spPr>
            <a:xfrm>
              <a:off x="8061288" y="1329316"/>
              <a:ext cx="385553" cy="720088"/>
            </a:xfrm>
            <a:custGeom>
              <a:avLst/>
              <a:gdLst/>
              <a:ahLst/>
              <a:cxnLst/>
              <a:rect l="l" t="t" r="r" b="b"/>
              <a:pathLst>
                <a:path w="77" h="145" extrusionOk="0">
                  <a:moveTo>
                    <a:pt x="70" y="46"/>
                  </a:moveTo>
                  <a:cubicBezTo>
                    <a:pt x="68" y="41"/>
                    <a:pt x="64" y="38"/>
                    <a:pt x="61" y="34"/>
                  </a:cubicBezTo>
                  <a:cubicBezTo>
                    <a:pt x="55" y="26"/>
                    <a:pt x="53" y="17"/>
                    <a:pt x="49" y="8"/>
                  </a:cubicBezTo>
                  <a:cubicBezTo>
                    <a:pt x="48" y="6"/>
                    <a:pt x="47" y="3"/>
                    <a:pt x="45" y="2"/>
                  </a:cubicBezTo>
                  <a:cubicBezTo>
                    <a:pt x="42" y="0"/>
                    <a:pt x="37" y="3"/>
                    <a:pt x="35" y="6"/>
                  </a:cubicBezTo>
                  <a:cubicBezTo>
                    <a:pt x="33" y="9"/>
                    <a:pt x="33" y="13"/>
                    <a:pt x="32" y="17"/>
                  </a:cubicBezTo>
                  <a:cubicBezTo>
                    <a:pt x="29" y="39"/>
                    <a:pt x="21" y="59"/>
                    <a:pt x="11" y="78"/>
                  </a:cubicBezTo>
                  <a:cubicBezTo>
                    <a:pt x="8" y="83"/>
                    <a:pt x="5" y="89"/>
                    <a:pt x="2" y="94"/>
                  </a:cubicBezTo>
                  <a:cubicBezTo>
                    <a:pt x="0" y="110"/>
                    <a:pt x="3" y="128"/>
                    <a:pt x="15" y="138"/>
                  </a:cubicBezTo>
                  <a:cubicBezTo>
                    <a:pt x="17" y="140"/>
                    <a:pt x="20" y="142"/>
                    <a:pt x="24" y="144"/>
                  </a:cubicBezTo>
                  <a:cubicBezTo>
                    <a:pt x="36" y="145"/>
                    <a:pt x="47" y="144"/>
                    <a:pt x="56" y="135"/>
                  </a:cubicBezTo>
                  <a:cubicBezTo>
                    <a:pt x="63" y="128"/>
                    <a:pt x="67" y="119"/>
                    <a:pt x="69" y="109"/>
                  </a:cubicBezTo>
                  <a:cubicBezTo>
                    <a:pt x="68" y="103"/>
                    <a:pt x="67" y="96"/>
                    <a:pt x="67" y="90"/>
                  </a:cubicBezTo>
                  <a:cubicBezTo>
                    <a:pt x="68" y="75"/>
                    <a:pt x="77" y="59"/>
                    <a:pt x="70" y="46"/>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75" name="Google Shape;1075;p21"/>
            <p:cNvSpPr/>
            <p:nvPr/>
          </p:nvSpPr>
          <p:spPr>
            <a:xfrm>
              <a:off x="8180358" y="2043733"/>
              <a:ext cx="5672" cy="0"/>
            </a:xfrm>
            <a:custGeom>
              <a:avLst/>
              <a:gdLst/>
              <a:ahLst/>
              <a:cxnLst/>
              <a:rect l="l" t="t" r="r" b="b"/>
              <a:pathLst>
                <a:path w="1" h="120000" extrusionOk="0">
                  <a:moveTo>
                    <a:pt x="0" y="0"/>
                  </a:moveTo>
                  <a:cubicBezTo>
                    <a:pt x="0" y="0"/>
                    <a:pt x="1" y="0"/>
                    <a:pt x="1" y="0"/>
                  </a:cubicBezTo>
                  <a:cubicBezTo>
                    <a:pt x="1" y="0"/>
                    <a:pt x="1" y="0"/>
                    <a:pt x="1" y="0"/>
                  </a:cubicBezTo>
                  <a:cubicBezTo>
                    <a:pt x="1" y="0"/>
                    <a:pt x="0" y="0"/>
                    <a:pt x="0"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76" name="Google Shape;1076;p21"/>
            <p:cNvSpPr/>
            <p:nvPr/>
          </p:nvSpPr>
          <p:spPr>
            <a:xfrm>
              <a:off x="8072628" y="1777246"/>
              <a:ext cx="11340" cy="22680"/>
            </a:xfrm>
            <a:custGeom>
              <a:avLst/>
              <a:gdLst/>
              <a:ahLst/>
              <a:cxnLst/>
              <a:rect l="l" t="t" r="r" b="b"/>
              <a:pathLst>
                <a:path w="2" h="4" extrusionOk="0">
                  <a:moveTo>
                    <a:pt x="2" y="0"/>
                  </a:moveTo>
                  <a:cubicBezTo>
                    <a:pt x="2" y="1"/>
                    <a:pt x="1" y="3"/>
                    <a:pt x="0" y="4"/>
                  </a:cubicBezTo>
                  <a:cubicBezTo>
                    <a:pt x="0" y="4"/>
                    <a:pt x="0" y="4"/>
                    <a:pt x="0" y="4"/>
                  </a:cubicBezTo>
                  <a:cubicBezTo>
                    <a:pt x="0" y="4"/>
                    <a:pt x="0" y="4"/>
                    <a:pt x="0" y="4"/>
                  </a:cubicBezTo>
                  <a:cubicBezTo>
                    <a:pt x="1" y="3"/>
                    <a:pt x="2" y="1"/>
                    <a:pt x="2" y="0"/>
                  </a:cubicBezTo>
                  <a:cubicBezTo>
                    <a:pt x="2" y="0"/>
                    <a:pt x="2" y="0"/>
                    <a:pt x="2" y="0"/>
                  </a:cubicBezTo>
                </a:path>
              </a:pathLst>
            </a:custGeom>
            <a:solidFill>
              <a:srgbClr val="D91D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77" name="Google Shape;1077;p21"/>
            <p:cNvSpPr/>
            <p:nvPr/>
          </p:nvSpPr>
          <p:spPr>
            <a:xfrm>
              <a:off x="8395814" y="1799926"/>
              <a:ext cx="5672" cy="39692"/>
            </a:xfrm>
            <a:custGeom>
              <a:avLst/>
              <a:gdLst/>
              <a:ahLst/>
              <a:cxnLst/>
              <a:rect l="l" t="t" r="r" b="b"/>
              <a:pathLst>
                <a:path w="1" h="8" extrusionOk="0">
                  <a:moveTo>
                    <a:pt x="0" y="0"/>
                  </a:moveTo>
                  <a:cubicBezTo>
                    <a:pt x="0" y="0"/>
                    <a:pt x="0" y="0"/>
                    <a:pt x="0" y="0"/>
                  </a:cubicBezTo>
                  <a:cubicBezTo>
                    <a:pt x="0" y="0"/>
                    <a:pt x="0" y="0"/>
                    <a:pt x="0" y="0"/>
                  </a:cubicBezTo>
                  <a:cubicBezTo>
                    <a:pt x="0" y="2"/>
                    <a:pt x="1" y="5"/>
                    <a:pt x="1" y="8"/>
                  </a:cubicBezTo>
                  <a:cubicBezTo>
                    <a:pt x="1" y="5"/>
                    <a:pt x="0" y="2"/>
                    <a:pt x="0" y="0"/>
                  </a:cubicBezTo>
                </a:path>
              </a:pathLst>
            </a:custGeom>
            <a:solidFill>
              <a:srgbClr val="EE2D1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78" name="Google Shape;1078;p21"/>
            <p:cNvSpPr/>
            <p:nvPr/>
          </p:nvSpPr>
          <p:spPr>
            <a:xfrm>
              <a:off x="8407154" y="1873633"/>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path>
              </a:pathLst>
            </a:custGeom>
            <a:solidFill>
              <a:srgbClr val="D91D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79" name="Google Shape;1079;p21"/>
            <p:cNvSpPr/>
            <p:nvPr/>
          </p:nvSpPr>
          <p:spPr>
            <a:xfrm>
              <a:off x="8072628" y="1896313"/>
              <a:ext cx="45359" cy="102060"/>
            </a:xfrm>
            <a:custGeom>
              <a:avLst/>
              <a:gdLst/>
              <a:ahLst/>
              <a:cxnLst/>
              <a:rect l="l" t="t" r="r" b="b"/>
              <a:pathLst>
                <a:path w="9" h="20" extrusionOk="0">
                  <a:moveTo>
                    <a:pt x="1" y="1"/>
                  </a:moveTo>
                  <a:cubicBezTo>
                    <a:pt x="2" y="8"/>
                    <a:pt x="5" y="15"/>
                    <a:pt x="9" y="20"/>
                  </a:cubicBezTo>
                  <a:cubicBezTo>
                    <a:pt x="9" y="20"/>
                    <a:pt x="9" y="20"/>
                    <a:pt x="9" y="20"/>
                  </a:cubicBezTo>
                  <a:cubicBezTo>
                    <a:pt x="6" y="17"/>
                    <a:pt x="4" y="13"/>
                    <a:pt x="2" y="8"/>
                  </a:cubicBezTo>
                  <a:cubicBezTo>
                    <a:pt x="2" y="8"/>
                    <a:pt x="2" y="8"/>
                    <a:pt x="2" y="8"/>
                  </a:cubicBezTo>
                  <a:cubicBezTo>
                    <a:pt x="2" y="8"/>
                    <a:pt x="2" y="8"/>
                    <a:pt x="2" y="8"/>
                  </a:cubicBezTo>
                  <a:cubicBezTo>
                    <a:pt x="2" y="8"/>
                    <a:pt x="2" y="8"/>
                    <a:pt x="2" y="8"/>
                  </a:cubicBezTo>
                  <a:cubicBezTo>
                    <a:pt x="2" y="8"/>
                    <a:pt x="2" y="7"/>
                    <a:pt x="2" y="7"/>
                  </a:cubicBezTo>
                  <a:cubicBezTo>
                    <a:pt x="2" y="7"/>
                    <a:pt x="2" y="7"/>
                    <a:pt x="2" y="7"/>
                  </a:cubicBezTo>
                  <a:cubicBezTo>
                    <a:pt x="2" y="7"/>
                    <a:pt x="2" y="7"/>
                    <a:pt x="2" y="7"/>
                  </a:cubicBezTo>
                  <a:cubicBezTo>
                    <a:pt x="2" y="7"/>
                    <a:pt x="2" y="7"/>
                    <a:pt x="2" y="7"/>
                  </a:cubicBezTo>
                  <a:cubicBezTo>
                    <a:pt x="2" y="7"/>
                    <a:pt x="2" y="7"/>
                    <a:pt x="2" y="7"/>
                  </a:cubicBezTo>
                  <a:cubicBezTo>
                    <a:pt x="2" y="7"/>
                    <a:pt x="2" y="7"/>
                    <a:pt x="2" y="7"/>
                  </a:cubicBezTo>
                  <a:cubicBezTo>
                    <a:pt x="2" y="6"/>
                    <a:pt x="2" y="6"/>
                    <a:pt x="2" y="6"/>
                  </a:cubicBezTo>
                  <a:cubicBezTo>
                    <a:pt x="2" y="6"/>
                    <a:pt x="2" y="6"/>
                    <a:pt x="2" y="6"/>
                  </a:cubicBezTo>
                  <a:cubicBezTo>
                    <a:pt x="2" y="6"/>
                    <a:pt x="2" y="6"/>
                    <a:pt x="2" y="6"/>
                  </a:cubicBezTo>
                  <a:cubicBezTo>
                    <a:pt x="2" y="6"/>
                    <a:pt x="2" y="6"/>
                    <a:pt x="2" y="6"/>
                  </a:cubicBezTo>
                  <a:cubicBezTo>
                    <a:pt x="2" y="6"/>
                    <a:pt x="2" y="6"/>
                    <a:pt x="2" y="6"/>
                  </a:cubicBezTo>
                  <a:cubicBezTo>
                    <a:pt x="1" y="4"/>
                    <a:pt x="1" y="3"/>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0" y="0"/>
                  </a:moveTo>
                  <a:cubicBezTo>
                    <a:pt x="0" y="0"/>
                    <a:pt x="0" y="0"/>
                    <a:pt x="0" y="0"/>
                  </a:cubicBezTo>
                  <a:cubicBezTo>
                    <a:pt x="0" y="0"/>
                    <a:pt x="0" y="0"/>
                    <a:pt x="0" y="0"/>
                  </a:cubicBezTo>
                </a:path>
              </a:pathLst>
            </a:custGeom>
            <a:solidFill>
              <a:srgbClr val="EE2D1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80" name="Google Shape;1080;p21"/>
            <p:cNvSpPr/>
            <p:nvPr/>
          </p:nvSpPr>
          <p:spPr>
            <a:xfrm>
              <a:off x="8117987" y="1998373"/>
              <a:ext cx="17012" cy="17012"/>
            </a:xfrm>
            <a:custGeom>
              <a:avLst/>
              <a:gdLst/>
              <a:ahLst/>
              <a:cxnLst/>
              <a:rect l="l" t="t" r="r" b="b"/>
              <a:pathLst>
                <a:path w="4" h="4" extrusionOk="0">
                  <a:moveTo>
                    <a:pt x="0" y="0"/>
                  </a:moveTo>
                  <a:cubicBezTo>
                    <a:pt x="0" y="0"/>
                    <a:pt x="0" y="0"/>
                    <a:pt x="0" y="0"/>
                  </a:cubicBezTo>
                  <a:cubicBezTo>
                    <a:pt x="1" y="1"/>
                    <a:pt x="2" y="3"/>
                    <a:pt x="4" y="4"/>
                  </a:cubicBezTo>
                  <a:cubicBezTo>
                    <a:pt x="2" y="3"/>
                    <a:pt x="1" y="1"/>
                    <a:pt x="0" y="0"/>
                  </a:cubicBezTo>
                </a:path>
              </a:pathLst>
            </a:custGeom>
            <a:solidFill>
              <a:srgbClr val="D91D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81" name="Google Shape;1081;p21"/>
            <p:cNvSpPr/>
            <p:nvPr/>
          </p:nvSpPr>
          <p:spPr>
            <a:xfrm>
              <a:off x="8083968" y="1924665"/>
              <a:ext cx="96390" cy="119071"/>
            </a:xfrm>
            <a:custGeom>
              <a:avLst/>
              <a:gdLst/>
              <a:ahLst/>
              <a:cxnLst/>
              <a:rect l="l" t="t" r="r" b="b"/>
              <a:pathLst>
                <a:path w="20" h="24" extrusionOk="0">
                  <a:moveTo>
                    <a:pt x="0" y="2"/>
                  </a:moveTo>
                  <a:cubicBezTo>
                    <a:pt x="2" y="7"/>
                    <a:pt x="4" y="11"/>
                    <a:pt x="7" y="14"/>
                  </a:cubicBezTo>
                  <a:cubicBezTo>
                    <a:pt x="8" y="15"/>
                    <a:pt x="9" y="17"/>
                    <a:pt x="11" y="18"/>
                  </a:cubicBezTo>
                  <a:cubicBezTo>
                    <a:pt x="11" y="18"/>
                    <a:pt x="11" y="18"/>
                    <a:pt x="11" y="18"/>
                  </a:cubicBezTo>
                  <a:cubicBezTo>
                    <a:pt x="13" y="20"/>
                    <a:pt x="16" y="22"/>
                    <a:pt x="20" y="24"/>
                  </a:cubicBezTo>
                  <a:cubicBezTo>
                    <a:pt x="20" y="24"/>
                    <a:pt x="20" y="24"/>
                    <a:pt x="20" y="24"/>
                  </a:cubicBezTo>
                  <a:cubicBezTo>
                    <a:pt x="20" y="24"/>
                    <a:pt x="20" y="24"/>
                    <a:pt x="20" y="24"/>
                  </a:cubicBezTo>
                  <a:cubicBezTo>
                    <a:pt x="20" y="24"/>
                    <a:pt x="20" y="24"/>
                    <a:pt x="20" y="24"/>
                  </a:cubicBezTo>
                  <a:cubicBezTo>
                    <a:pt x="16" y="22"/>
                    <a:pt x="13" y="20"/>
                    <a:pt x="11" y="18"/>
                  </a:cubicBezTo>
                  <a:cubicBezTo>
                    <a:pt x="6" y="14"/>
                    <a:pt x="2" y="8"/>
                    <a:pt x="0" y="2"/>
                  </a:cubicBezTo>
                  <a:moveTo>
                    <a:pt x="0" y="2"/>
                  </a:moveTo>
                  <a:cubicBezTo>
                    <a:pt x="0" y="2"/>
                    <a:pt x="0" y="2"/>
                    <a:pt x="0" y="2"/>
                  </a:cubicBezTo>
                  <a:cubicBezTo>
                    <a:pt x="0" y="2"/>
                    <a:pt x="0" y="2"/>
                    <a:pt x="0" y="2"/>
                  </a:cubicBezTo>
                  <a:moveTo>
                    <a:pt x="0" y="1"/>
                  </a:moveTo>
                  <a:cubicBezTo>
                    <a:pt x="0" y="1"/>
                    <a:pt x="0" y="2"/>
                    <a:pt x="0" y="2"/>
                  </a:cubicBezTo>
                  <a:cubicBezTo>
                    <a:pt x="0" y="2"/>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E401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82" name="Google Shape;1082;p21"/>
            <p:cNvSpPr/>
            <p:nvPr/>
          </p:nvSpPr>
          <p:spPr>
            <a:xfrm>
              <a:off x="8129327" y="1323602"/>
              <a:ext cx="317515" cy="703077"/>
            </a:xfrm>
            <a:custGeom>
              <a:avLst/>
              <a:gdLst/>
              <a:ahLst/>
              <a:cxnLst/>
              <a:rect l="l" t="t" r="r" b="b"/>
              <a:pathLst>
                <a:path w="64" h="141" extrusionOk="0">
                  <a:moveTo>
                    <a:pt x="48" y="34"/>
                  </a:moveTo>
                  <a:cubicBezTo>
                    <a:pt x="42" y="26"/>
                    <a:pt x="40" y="17"/>
                    <a:pt x="36" y="8"/>
                  </a:cubicBezTo>
                  <a:cubicBezTo>
                    <a:pt x="35" y="6"/>
                    <a:pt x="34" y="3"/>
                    <a:pt x="32" y="2"/>
                  </a:cubicBezTo>
                  <a:cubicBezTo>
                    <a:pt x="29" y="0"/>
                    <a:pt x="24" y="3"/>
                    <a:pt x="22" y="6"/>
                  </a:cubicBezTo>
                  <a:cubicBezTo>
                    <a:pt x="20" y="9"/>
                    <a:pt x="20" y="13"/>
                    <a:pt x="19" y="17"/>
                  </a:cubicBezTo>
                  <a:cubicBezTo>
                    <a:pt x="17" y="37"/>
                    <a:pt x="9" y="56"/>
                    <a:pt x="0" y="74"/>
                  </a:cubicBezTo>
                  <a:cubicBezTo>
                    <a:pt x="0" y="86"/>
                    <a:pt x="1" y="99"/>
                    <a:pt x="2" y="111"/>
                  </a:cubicBezTo>
                  <a:cubicBezTo>
                    <a:pt x="13" y="101"/>
                    <a:pt x="6" y="81"/>
                    <a:pt x="15" y="71"/>
                  </a:cubicBezTo>
                  <a:cubicBezTo>
                    <a:pt x="16" y="91"/>
                    <a:pt x="17" y="112"/>
                    <a:pt x="18" y="132"/>
                  </a:cubicBezTo>
                  <a:cubicBezTo>
                    <a:pt x="18" y="136"/>
                    <a:pt x="18" y="140"/>
                    <a:pt x="21" y="141"/>
                  </a:cubicBezTo>
                  <a:cubicBezTo>
                    <a:pt x="26" y="120"/>
                    <a:pt x="30" y="97"/>
                    <a:pt x="32" y="75"/>
                  </a:cubicBezTo>
                  <a:cubicBezTo>
                    <a:pt x="36" y="74"/>
                    <a:pt x="39" y="80"/>
                    <a:pt x="39" y="84"/>
                  </a:cubicBezTo>
                  <a:cubicBezTo>
                    <a:pt x="40" y="97"/>
                    <a:pt x="36" y="111"/>
                    <a:pt x="45" y="120"/>
                  </a:cubicBezTo>
                  <a:cubicBezTo>
                    <a:pt x="48" y="111"/>
                    <a:pt x="51" y="102"/>
                    <a:pt x="54" y="94"/>
                  </a:cubicBezTo>
                  <a:cubicBezTo>
                    <a:pt x="54" y="92"/>
                    <a:pt x="54" y="91"/>
                    <a:pt x="54" y="90"/>
                  </a:cubicBezTo>
                  <a:cubicBezTo>
                    <a:pt x="55" y="75"/>
                    <a:pt x="64" y="59"/>
                    <a:pt x="57" y="46"/>
                  </a:cubicBezTo>
                  <a:cubicBezTo>
                    <a:pt x="55" y="41"/>
                    <a:pt x="51" y="38"/>
                    <a:pt x="48" y="34"/>
                  </a:cubicBezTo>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83" name="Google Shape;1083;p21"/>
            <p:cNvSpPr/>
            <p:nvPr/>
          </p:nvSpPr>
          <p:spPr>
            <a:xfrm>
              <a:off x="8072628" y="1805594"/>
              <a:ext cx="0" cy="11340"/>
            </a:xfrm>
            <a:custGeom>
              <a:avLst/>
              <a:gdLst/>
              <a:ahLst/>
              <a:cxnLst/>
              <a:rect l="l" t="t" r="r" b="b"/>
              <a:pathLst>
                <a:path w="120000" h="2" extrusionOk="0">
                  <a:moveTo>
                    <a:pt x="0" y="0"/>
                  </a:moveTo>
                  <a:cubicBezTo>
                    <a:pt x="0" y="1"/>
                    <a:pt x="0" y="2"/>
                    <a:pt x="0" y="2"/>
                  </a:cubicBezTo>
                  <a:cubicBezTo>
                    <a:pt x="0" y="2"/>
                    <a:pt x="0" y="2"/>
                    <a:pt x="0" y="2"/>
                  </a:cubicBezTo>
                  <a:cubicBezTo>
                    <a:pt x="0" y="2"/>
                    <a:pt x="0" y="1"/>
                    <a:pt x="0" y="0"/>
                  </a:cubicBezTo>
                  <a:cubicBezTo>
                    <a:pt x="0" y="0"/>
                    <a:pt x="0" y="0"/>
                    <a:pt x="0"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84" name="Google Shape;1084;p21"/>
            <p:cNvSpPr/>
            <p:nvPr/>
          </p:nvSpPr>
          <p:spPr>
            <a:xfrm>
              <a:off x="8072628" y="1816934"/>
              <a:ext cx="0" cy="22680"/>
            </a:xfrm>
            <a:custGeom>
              <a:avLst/>
              <a:gdLst/>
              <a:ahLst/>
              <a:cxnLst/>
              <a:rect l="l" t="t" r="r" b="b"/>
              <a:pathLst>
                <a:path w="120000" h="4" extrusionOk="0">
                  <a:moveTo>
                    <a:pt x="0" y="0"/>
                  </a:moveTo>
                  <a:cubicBezTo>
                    <a:pt x="0" y="2"/>
                    <a:pt x="0" y="3"/>
                    <a:pt x="0" y="4"/>
                  </a:cubicBezTo>
                  <a:cubicBezTo>
                    <a:pt x="0" y="4"/>
                    <a:pt x="0" y="4"/>
                    <a:pt x="0" y="4"/>
                  </a:cubicBezTo>
                  <a:cubicBezTo>
                    <a:pt x="0" y="3"/>
                    <a:pt x="0" y="2"/>
                    <a:pt x="0" y="0"/>
                  </a:cubicBezTo>
                  <a:cubicBezTo>
                    <a:pt x="0" y="0"/>
                    <a:pt x="0" y="0"/>
                    <a:pt x="0"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85" name="Google Shape;1085;p21"/>
            <p:cNvSpPr/>
            <p:nvPr/>
          </p:nvSpPr>
          <p:spPr>
            <a:xfrm>
              <a:off x="8072628" y="1839614"/>
              <a:ext cx="0" cy="56700"/>
            </a:xfrm>
            <a:custGeom>
              <a:avLst/>
              <a:gdLst/>
              <a:ahLst/>
              <a:cxnLst/>
              <a:rect l="l" t="t" r="r" b="b"/>
              <a:pathLst>
                <a:path w="120000" h="12" extrusionOk="0">
                  <a:moveTo>
                    <a:pt x="0" y="2"/>
                  </a:moveTo>
                  <a:cubicBezTo>
                    <a:pt x="0" y="5"/>
                    <a:pt x="0" y="9"/>
                    <a:pt x="0" y="12"/>
                  </a:cubicBezTo>
                  <a:cubicBezTo>
                    <a:pt x="0" y="9"/>
                    <a:pt x="0" y="5"/>
                    <a:pt x="0" y="2"/>
                  </a:cubicBezTo>
                  <a:cubicBezTo>
                    <a:pt x="0" y="2"/>
                    <a:pt x="0" y="2"/>
                    <a:pt x="0" y="2"/>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86" name="Google Shape;1086;p21"/>
            <p:cNvSpPr/>
            <p:nvPr/>
          </p:nvSpPr>
          <p:spPr>
            <a:xfrm>
              <a:off x="8072628" y="1839614"/>
              <a:ext cx="0" cy="5672"/>
            </a:xfrm>
            <a:custGeom>
              <a:avLst/>
              <a:gdLst/>
              <a:ahLst/>
              <a:cxnLst/>
              <a:rect l="l" t="t" r="r" b="b"/>
              <a:pathLst>
                <a:path w="120000" h="2" extrusionOk="0">
                  <a:moveTo>
                    <a:pt x="0" y="0"/>
                  </a:moveTo>
                  <a:cubicBezTo>
                    <a:pt x="0" y="1"/>
                    <a:pt x="0" y="1"/>
                    <a:pt x="0" y="2"/>
                  </a:cubicBezTo>
                  <a:cubicBezTo>
                    <a:pt x="0" y="2"/>
                    <a:pt x="0" y="2"/>
                    <a:pt x="0" y="2"/>
                  </a:cubicBezTo>
                  <a:cubicBezTo>
                    <a:pt x="0" y="1"/>
                    <a:pt x="0" y="1"/>
                    <a:pt x="0" y="1"/>
                  </a:cubicBezTo>
                  <a:cubicBezTo>
                    <a:pt x="0" y="1"/>
                    <a:pt x="0" y="0"/>
                    <a:pt x="0" y="0"/>
                  </a:cubicBezTo>
                  <a:cubicBezTo>
                    <a:pt x="0" y="0"/>
                    <a:pt x="0" y="0"/>
                    <a:pt x="0" y="0"/>
                  </a:cubicBezTo>
                </a:path>
              </a:pathLst>
            </a:custGeom>
            <a:solidFill>
              <a:srgbClr val="E1968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87" name="Google Shape;1087;p21"/>
            <p:cNvSpPr/>
            <p:nvPr/>
          </p:nvSpPr>
          <p:spPr>
            <a:xfrm>
              <a:off x="8072628" y="1799926"/>
              <a:ext cx="0" cy="5672"/>
            </a:xfrm>
            <a:custGeom>
              <a:avLst/>
              <a:gdLst/>
              <a:ahLst/>
              <a:cxnLst/>
              <a:rect l="l" t="t" r="r" b="b"/>
              <a:pathLst>
                <a:path w="120000" h="1" extrusionOk="0">
                  <a:moveTo>
                    <a:pt x="0" y="0"/>
                  </a:moveTo>
                  <a:cubicBezTo>
                    <a:pt x="0" y="0"/>
                    <a:pt x="0" y="0"/>
                    <a:pt x="0" y="0"/>
                  </a:cubicBezTo>
                  <a:cubicBezTo>
                    <a:pt x="0" y="0"/>
                    <a:pt x="0" y="1"/>
                    <a:pt x="0" y="1"/>
                  </a:cubicBezTo>
                  <a:cubicBezTo>
                    <a:pt x="0" y="1"/>
                    <a:pt x="0" y="1"/>
                    <a:pt x="0" y="1"/>
                  </a:cubicBezTo>
                  <a:cubicBezTo>
                    <a:pt x="0" y="1"/>
                    <a:pt x="0" y="0"/>
                    <a:pt x="0"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88" name="Google Shape;1088;p21"/>
            <p:cNvSpPr/>
            <p:nvPr/>
          </p:nvSpPr>
          <p:spPr>
            <a:xfrm>
              <a:off x="8072628" y="1799926"/>
              <a:ext cx="0" cy="39692"/>
            </a:xfrm>
            <a:custGeom>
              <a:avLst/>
              <a:gdLst/>
              <a:ahLst/>
              <a:cxnLst/>
              <a:rect l="l" t="t" r="r" b="b"/>
              <a:pathLst>
                <a:path w="120000" h="8" extrusionOk="0">
                  <a:moveTo>
                    <a:pt x="0" y="0"/>
                  </a:moveTo>
                  <a:cubicBezTo>
                    <a:pt x="0" y="0"/>
                    <a:pt x="0" y="0"/>
                    <a:pt x="0" y="0"/>
                  </a:cubicBezTo>
                  <a:cubicBezTo>
                    <a:pt x="0" y="0"/>
                    <a:pt x="0" y="1"/>
                    <a:pt x="0" y="1"/>
                  </a:cubicBezTo>
                  <a:cubicBezTo>
                    <a:pt x="0" y="1"/>
                    <a:pt x="0" y="1"/>
                    <a:pt x="0" y="1"/>
                  </a:cubicBezTo>
                  <a:cubicBezTo>
                    <a:pt x="0" y="2"/>
                    <a:pt x="0" y="3"/>
                    <a:pt x="0" y="3"/>
                  </a:cubicBezTo>
                  <a:cubicBezTo>
                    <a:pt x="0" y="5"/>
                    <a:pt x="0" y="6"/>
                    <a:pt x="0" y="7"/>
                  </a:cubicBezTo>
                  <a:cubicBezTo>
                    <a:pt x="0" y="7"/>
                    <a:pt x="0" y="7"/>
                    <a:pt x="0" y="7"/>
                  </a:cubicBezTo>
                  <a:cubicBezTo>
                    <a:pt x="0" y="7"/>
                    <a:pt x="0" y="8"/>
                    <a:pt x="0" y="8"/>
                  </a:cubicBezTo>
                  <a:cubicBezTo>
                    <a:pt x="0" y="5"/>
                    <a:pt x="0" y="2"/>
                    <a:pt x="0" y="0"/>
                  </a:cubicBezTo>
                </a:path>
              </a:pathLst>
            </a:custGeom>
            <a:solidFill>
              <a:srgbClr val="DE824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89" name="Google Shape;1089;p21"/>
            <p:cNvSpPr/>
            <p:nvPr/>
          </p:nvSpPr>
          <p:spPr>
            <a:xfrm>
              <a:off x="8401482" y="1839614"/>
              <a:ext cx="5672" cy="22680"/>
            </a:xfrm>
            <a:custGeom>
              <a:avLst/>
              <a:gdLst/>
              <a:ahLst/>
              <a:cxnLst/>
              <a:rect l="l" t="t" r="r" b="b"/>
              <a:pathLst>
                <a:path w="1" h="4" extrusionOk="0">
                  <a:moveTo>
                    <a:pt x="0" y="0"/>
                  </a:moveTo>
                  <a:cubicBezTo>
                    <a:pt x="0" y="0"/>
                    <a:pt x="0" y="0"/>
                    <a:pt x="0" y="0"/>
                  </a:cubicBezTo>
                  <a:cubicBezTo>
                    <a:pt x="1" y="1"/>
                    <a:pt x="1" y="3"/>
                    <a:pt x="1" y="4"/>
                  </a:cubicBezTo>
                  <a:cubicBezTo>
                    <a:pt x="1" y="4"/>
                    <a:pt x="1" y="4"/>
                    <a:pt x="1" y="4"/>
                  </a:cubicBezTo>
                  <a:cubicBezTo>
                    <a:pt x="1" y="3"/>
                    <a:pt x="1" y="1"/>
                    <a:pt x="0"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90" name="Google Shape;1090;p21"/>
            <p:cNvSpPr/>
            <p:nvPr/>
          </p:nvSpPr>
          <p:spPr>
            <a:xfrm>
              <a:off x="8407154" y="1862294"/>
              <a:ext cx="0" cy="11340"/>
            </a:xfrm>
            <a:custGeom>
              <a:avLst/>
              <a:gdLst/>
              <a:ahLst/>
              <a:cxnLst/>
              <a:rect l="l" t="t" r="r" b="b"/>
              <a:pathLst>
                <a:path w="120000" h="2" extrusionOk="0">
                  <a:moveTo>
                    <a:pt x="0" y="2"/>
                  </a:moveTo>
                  <a:cubicBezTo>
                    <a:pt x="0" y="2"/>
                    <a:pt x="0" y="2"/>
                    <a:pt x="0" y="2"/>
                  </a:cubicBezTo>
                  <a:cubicBezTo>
                    <a:pt x="0" y="2"/>
                    <a:pt x="0" y="2"/>
                    <a:pt x="0" y="2"/>
                  </a:cubicBezTo>
                  <a:cubicBezTo>
                    <a:pt x="0" y="2"/>
                    <a:pt x="0" y="2"/>
                    <a:pt x="0" y="2"/>
                  </a:cubicBezTo>
                  <a:cubicBezTo>
                    <a:pt x="0" y="2"/>
                    <a:pt x="0" y="2"/>
                    <a:pt x="0" y="2"/>
                  </a:cubicBezTo>
                  <a:moveTo>
                    <a:pt x="0" y="0"/>
                  </a:moveTo>
                  <a:cubicBezTo>
                    <a:pt x="0" y="0"/>
                    <a:pt x="0" y="0"/>
                    <a:pt x="0" y="0"/>
                  </a:cubicBezTo>
                  <a:cubicBezTo>
                    <a:pt x="0" y="0"/>
                    <a:pt x="0" y="0"/>
                    <a:pt x="0" y="0"/>
                  </a:cubicBezTo>
                  <a:cubicBezTo>
                    <a:pt x="0" y="0"/>
                    <a:pt x="0" y="0"/>
                    <a:pt x="0"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91" name="Google Shape;1091;p21"/>
            <p:cNvSpPr/>
            <p:nvPr/>
          </p:nvSpPr>
          <p:spPr>
            <a:xfrm>
              <a:off x="8401482" y="1839614"/>
              <a:ext cx="5672" cy="34020"/>
            </a:xfrm>
            <a:custGeom>
              <a:avLst/>
              <a:gdLst/>
              <a:ahLst/>
              <a:cxnLst/>
              <a:rect l="l" t="t" r="r" b="b"/>
              <a:pathLst>
                <a:path w="1" h="6" extrusionOk="0">
                  <a:moveTo>
                    <a:pt x="0" y="0"/>
                  </a:moveTo>
                  <a:cubicBezTo>
                    <a:pt x="0" y="0"/>
                    <a:pt x="0" y="0"/>
                    <a:pt x="0" y="0"/>
                  </a:cubicBezTo>
                  <a:cubicBezTo>
                    <a:pt x="1" y="2"/>
                    <a:pt x="1" y="4"/>
                    <a:pt x="1" y="6"/>
                  </a:cubicBezTo>
                  <a:cubicBezTo>
                    <a:pt x="1" y="6"/>
                    <a:pt x="1" y="6"/>
                    <a:pt x="1" y="6"/>
                  </a:cubicBezTo>
                  <a:cubicBezTo>
                    <a:pt x="1" y="5"/>
                    <a:pt x="1" y="5"/>
                    <a:pt x="1" y="4"/>
                  </a:cubicBezTo>
                  <a:cubicBezTo>
                    <a:pt x="1" y="4"/>
                    <a:pt x="1" y="4"/>
                    <a:pt x="1" y="4"/>
                  </a:cubicBezTo>
                  <a:cubicBezTo>
                    <a:pt x="1" y="3"/>
                    <a:pt x="1" y="1"/>
                    <a:pt x="0" y="0"/>
                  </a:cubicBezTo>
                </a:path>
              </a:pathLst>
            </a:custGeom>
            <a:solidFill>
              <a:srgbClr val="DE824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92" name="Google Shape;1092;p21"/>
            <p:cNvSpPr/>
            <p:nvPr/>
          </p:nvSpPr>
          <p:spPr>
            <a:xfrm>
              <a:off x="8401482" y="1873633"/>
              <a:ext cx="5672" cy="22680"/>
            </a:xfrm>
            <a:custGeom>
              <a:avLst/>
              <a:gdLst/>
              <a:ahLst/>
              <a:cxnLst/>
              <a:rect l="l" t="t" r="r" b="b"/>
              <a:pathLst>
                <a:path w="1" h="5" extrusionOk="0">
                  <a:moveTo>
                    <a:pt x="1" y="0"/>
                  </a:moveTo>
                  <a:cubicBezTo>
                    <a:pt x="1" y="1"/>
                    <a:pt x="1" y="2"/>
                    <a:pt x="1" y="2"/>
                  </a:cubicBezTo>
                  <a:cubicBezTo>
                    <a:pt x="0" y="3"/>
                    <a:pt x="0" y="4"/>
                    <a:pt x="0" y="5"/>
                  </a:cubicBezTo>
                  <a:cubicBezTo>
                    <a:pt x="0" y="5"/>
                    <a:pt x="0" y="5"/>
                    <a:pt x="0" y="5"/>
                  </a:cubicBezTo>
                  <a:cubicBezTo>
                    <a:pt x="0" y="3"/>
                    <a:pt x="1" y="2"/>
                    <a:pt x="1"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93" name="Google Shape;1093;p21"/>
            <p:cNvSpPr/>
            <p:nvPr/>
          </p:nvSpPr>
          <p:spPr>
            <a:xfrm>
              <a:off x="8373135" y="1896313"/>
              <a:ext cx="28351" cy="62371"/>
            </a:xfrm>
            <a:custGeom>
              <a:avLst/>
              <a:gdLst/>
              <a:ahLst/>
              <a:cxnLst/>
              <a:rect l="l" t="t" r="r" b="b"/>
              <a:pathLst>
                <a:path w="5" h="12" extrusionOk="0">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5" y="0"/>
                  </a:moveTo>
                  <a:cubicBezTo>
                    <a:pt x="5" y="0"/>
                    <a:pt x="5" y="0"/>
                    <a:pt x="5" y="0"/>
                  </a:cubicBezTo>
                  <a:cubicBezTo>
                    <a:pt x="3" y="4"/>
                    <a:pt x="2" y="8"/>
                    <a:pt x="0" y="12"/>
                  </a:cubicBezTo>
                  <a:cubicBezTo>
                    <a:pt x="2" y="8"/>
                    <a:pt x="3" y="4"/>
                    <a:pt x="5"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94" name="Google Shape;1094;p21"/>
            <p:cNvSpPr/>
            <p:nvPr/>
          </p:nvSpPr>
          <p:spPr>
            <a:xfrm>
              <a:off x="8339115" y="1879305"/>
              <a:ext cx="68039" cy="119071"/>
            </a:xfrm>
            <a:custGeom>
              <a:avLst/>
              <a:gdLst/>
              <a:ahLst/>
              <a:cxnLst/>
              <a:rect l="l" t="t" r="r" b="b"/>
              <a:pathLst>
                <a:path w="13" h="24" extrusionOk="0">
                  <a:moveTo>
                    <a:pt x="13" y="0"/>
                  </a:moveTo>
                  <a:cubicBezTo>
                    <a:pt x="10" y="9"/>
                    <a:pt x="6" y="17"/>
                    <a:pt x="0" y="24"/>
                  </a:cubicBezTo>
                  <a:cubicBezTo>
                    <a:pt x="3" y="21"/>
                    <a:pt x="5" y="18"/>
                    <a:pt x="7" y="15"/>
                  </a:cubicBezTo>
                  <a:cubicBezTo>
                    <a:pt x="7" y="15"/>
                    <a:pt x="7" y="15"/>
                    <a:pt x="7" y="15"/>
                  </a:cubicBezTo>
                  <a:cubicBezTo>
                    <a:pt x="7" y="15"/>
                    <a:pt x="7" y="15"/>
                    <a:pt x="7" y="15"/>
                  </a:cubicBezTo>
                  <a:cubicBezTo>
                    <a:pt x="7" y="15"/>
                    <a:pt x="7" y="15"/>
                    <a:pt x="7" y="15"/>
                  </a:cubicBezTo>
                  <a:cubicBezTo>
                    <a:pt x="7" y="15"/>
                    <a:pt x="7" y="15"/>
                    <a:pt x="7" y="15"/>
                  </a:cubicBezTo>
                  <a:cubicBezTo>
                    <a:pt x="9" y="11"/>
                    <a:pt x="10" y="7"/>
                    <a:pt x="12" y="3"/>
                  </a:cubicBezTo>
                  <a:cubicBezTo>
                    <a:pt x="12" y="2"/>
                    <a:pt x="12" y="1"/>
                    <a:pt x="13" y="0"/>
                  </a:cubicBezTo>
                </a:path>
              </a:pathLst>
            </a:custGeom>
            <a:solidFill>
              <a:srgbClr val="DE824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95" name="Google Shape;1095;p21"/>
            <p:cNvSpPr/>
            <p:nvPr/>
          </p:nvSpPr>
          <p:spPr>
            <a:xfrm>
              <a:off x="8072628" y="1896313"/>
              <a:ext cx="5672" cy="5672"/>
            </a:xfrm>
            <a:custGeom>
              <a:avLst/>
              <a:gdLst/>
              <a:ahLst/>
              <a:cxnLst/>
              <a:rect l="l" t="t" r="r" b="b"/>
              <a:pathLst>
                <a:path w="1" h="1" extrusionOk="0">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0" y="0"/>
                  </a:moveTo>
                  <a:cubicBezTo>
                    <a:pt x="1" y="0"/>
                    <a:pt x="1" y="0"/>
                    <a:pt x="1" y="1"/>
                  </a:cubicBezTo>
                  <a:cubicBezTo>
                    <a:pt x="1" y="0"/>
                    <a:pt x="1" y="0"/>
                    <a:pt x="0"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96" name="Google Shape;1096;p21"/>
            <p:cNvSpPr/>
            <p:nvPr/>
          </p:nvSpPr>
          <p:spPr>
            <a:xfrm>
              <a:off x="8072628" y="1845285"/>
              <a:ext cx="11340" cy="79380"/>
            </a:xfrm>
            <a:custGeom>
              <a:avLst/>
              <a:gdLst/>
              <a:ahLst/>
              <a:cxnLst/>
              <a:rect l="l" t="t" r="r" b="b"/>
              <a:pathLst>
                <a:path w="2" h="16" extrusionOk="0">
                  <a:moveTo>
                    <a:pt x="0" y="0"/>
                  </a:moveTo>
                  <a:cubicBezTo>
                    <a:pt x="0" y="3"/>
                    <a:pt x="0" y="7"/>
                    <a:pt x="0" y="10"/>
                  </a:cubicBezTo>
                  <a:cubicBezTo>
                    <a:pt x="0" y="10"/>
                    <a:pt x="0" y="10"/>
                    <a:pt x="0" y="10"/>
                  </a:cubicBezTo>
                  <a:cubicBezTo>
                    <a:pt x="1" y="10"/>
                    <a:pt x="1" y="10"/>
                    <a:pt x="1" y="11"/>
                  </a:cubicBezTo>
                  <a:cubicBezTo>
                    <a:pt x="1" y="11"/>
                    <a:pt x="1" y="11"/>
                    <a:pt x="1" y="11"/>
                  </a:cubicBezTo>
                  <a:cubicBezTo>
                    <a:pt x="1" y="11"/>
                    <a:pt x="1" y="11"/>
                    <a:pt x="1" y="11"/>
                  </a:cubicBezTo>
                  <a:cubicBezTo>
                    <a:pt x="1" y="11"/>
                    <a:pt x="1" y="11"/>
                    <a:pt x="1" y="11"/>
                  </a:cubicBezTo>
                  <a:cubicBezTo>
                    <a:pt x="1" y="11"/>
                    <a:pt x="1" y="11"/>
                    <a:pt x="1" y="11"/>
                  </a:cubicBezTo>
                  <a:cubicBezTo>
                    <a:pt x="1" y="13"/>
                    <a:pt x="1" y="14"/>
                    <a:pt x="2" y="16"/>
                  </a:cubicBezTo>
                  <a:cubicBezTo>
                    <a:pt x="0" y="11"/>
                    <a:pt x="0" y="5"/>
                    <a:pt x="0" y="0"/>
                  </a:cubicBezTo>
                  <a:cubicBezTo>
                    <a:pt x="0" y="0"/>
                    <a:pt x="0" y="0"/>
                    <a:pt x="0" y="0"/>
                  </a:cubicBezTo>
                </a:path>
              </a:pathLst>
            </a:custGeom>
            <a:solidFill>
              <a:srgbClr val="DE200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97" name="Google Shape;1097;p21"/>
            <p:cNvSpPr/>
            <p:nvPr/>
          </p:nvSpPr>
          <p:spPr>
            <a:xfrm>
              <a:off x="8072628" y="1839614"/>
              <a:ext cx="0" cy="5672"/>
            </a:xfrm>
            <a:custGeom>
              <a:avLst/>
              <a:gdLst/>
              <a:ahLst/>
              <a:cxnLst/>
              <a:rect l="l" t="t" r="r" b="b"/>
              <a:pathLst>
                <a:path w="120000" h="1" extrusionOk="0">
                  <a:moveTo>
                    <a:pt x="0" y="0"/>
                  </a:moveTo>
                  <a:cubicBezTo>
                    <a:pt x="0" y="0"/>
                    <a:pt x="0" y="0"/>
                    <a:pt x="0" y="1"/>
                  </a:cubicBezTo>
                  <a:cubicBezTo>
                    <a:pt x="0" y="1"/>
                    <a:pt x="0" y="1"/>
                    <a:pt x="0" y="1"/>
                  </a:cubicBezTo>
                  <a:cubicBezTo>
                    <a:pt x="0" y="0"/>
                    <a:pt x="0" y="0"/>
                    <a:pt x="0" y="0"/>
                  </a:cubicBezTo>
                </a:path>
              </a:pathLst>
            </a:custGeom>
            <a:solidFill>
              <a:srgbClr val="D2351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98" name="Google Shape;1098;p21"/>
            <p:cNvSpPr/>
            <p:nvPr/>
          </p:nvSpPr>
          <p:spPr>
            <a:xfrm>
              <a:off x="8083968" y="1924665"/>
              <a:ext cx="0" cy="11340"/>
            </a:xfrm>
            <a:custGeom>
              <a:avLst/>
              <a:gdLst/>
              <a:ahLst/>
              <a:cxnLst/>
              <a:rect l="l" t="t" r="r" b="b"/>
              <a:pathLst>
                <a:path w="120000" h="2" extrusionOk="0">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E200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99" name="Google Shape;1099;p21"/>
            <p:cNvSpPr/>
            <p:nvPr/>
          </p:nvSpPr>
          <p:spPr>
            <a:xfrm>
              <a:off x="8407154" y="1873633"/>
              <a:ext cx="5400" cy="5400"/>
            </a:xfrm>
            <a:prstGeom prst="ellipse">
              <a:avLst/>
            </a:prstGeom>
            <a:solidFill>
              <a:srgbClr val="CB150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00" name="Google Shape;1100;p21"/>
            <p:cNvSpPr/>
            <p:nvPr/>
          </p:nvSpPr>
          <p:spPr>
            <a:xfrm>
              <a:off x="8214374" y="1890642"/>
              <a:ext cx="147418" cy="141751"/>
            </a:xfrm>
            <a:custGeom>
              <a:avLst/>
              <a:gdLst/>
              <a:ahLst/>
              <a:cxnLst/>
              <a:rect l="l" t="t" r="r" b="b"/>
              <a:pathLst>
                <a:path w="29" h="28" extrusionOk="0">
                  <a:moveTo>
                    <a:pt x="6" y="16"/>
                  </a:moveTo>
                  <a:cubicBezTo>
                    <a:pt x="4" y="16"/>
                    <a:pt x="2" y="16"/>
                    <a:pt x="0" y="17"/>
                  </a:cubicBezTo>
                  <a:cubicBezTo>
                    <a:pt x="0" y="18"/>
                    <a:pt x="0" y="18"/>
                    <a:pt x="0" y="19"/>
                  </a:cubicBezTo>
                  <a:cubicBezTo>
                    <a:pt x="0" y="23"/>
                    <a:pt x="0" y="27"/>
                    <a:pt x="3" y="28"/>
                  </a:cubicBezTo>
                  <a:cubicBezTo>
                    <a:pt x="4" y="24"/>
                    <a:pt x="5" y="20"/>
                    <a:pt x="6" y="16"/>
                  </a:cubicBezTo>
                  <a:moveTo>
                    <a:pt x="26" y="2"/>
                  </a:moveTo>
                  <a:cubicBezTo>
                    <a:pt x="26" y="3"/>
                    <a:pt x="25" y="4"/>
                    <a:pt x="25" y="4"/>
                  </a:cubicBezTo>
                  <a:cubicBezTo>
                    <a:pt x="25" y="5"/>
                    <a:pt x="26" y="6"/>
                    <a:pt x="27" y="7"/>
                  </a:cubicBezTo>
                  <a:cubicBezTo>
                    <a:pt x="27" y="6"/>
                    <a:pt x="27" y="6"/>
                    <a:pt x="27" y="5"/>
                  </a:cubicBezTo>
                  <a:cubicBezTo>
                    <a:pt x="27" y="4"/>
                    <a:pt x="27" y="3"/>
                    <a:pt x="26" y="2"/>
                  </a:cubicBezTo>
                  <a:moveTo>
                    <a:pt x="29" y="0"/>
                  </a:moveTo>
                  <a:cubicBezTo>
                    <a:pt x="29" y="0"/>
                    <a:pt x="29" y="0"/>
                    <a:pt x="28" y="1"/>
                  </a:cubicBezTo>
                  <a:cubicBezTo>
                    <a:pt x="28" y="1"/>
                    <a:pt x="28" y="1"/>
                    <a:pt x="29" y="2"/>
                  </a:cubicBezTo>
                  <a:cubicBezTo>
                    <a:pt x="28" y="3"/>
                    <a:pt x="28" y="3"/>
                    <a:pt x="28" y="3"/>
                  </a:cubicBezTo>
                  <a:cubicBezTo>
                    <a:pt x="28" y="2"/>
                    <a:pt x="29" y="1"/>
                    <a:pt x="29" y="0"/>
                  </a:cubicBezTo>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101" name="Google Shape;1101;p21"/>
          <p:cNvGrpSpPr/>
          <p:nvPr/>
        </p:nvGrpSpPr>
        <p:grpSpPr>
          <a:xfrm rot="6711696">
            <a:off x="-193319" y="414283"/>
            <a:ext cx="1407981" cy="801554"/>
            <a:chOff x="2213401" y="1272925"/>
            <a:chExt cx="549276" cy="312737"/>
          </a:xfrm>
        </p:grpSpPr>
        <p:sp>
          <p:nvSpPr>
            <p:cNvPr id="1102" name="Google Shape;1102;p21"/>
            <p:cNvSpPr/>
            <p:nvPr/>
          </p:nvSpPr>
          <p:spPr>
            <a:xfrm>
              <a:off x="2361039" y="1461838"/>
              <a:ext cx="254000" cy="123825"/>
            </a:xfrm>
            <a:custGeom>
              <a:avLst/>
              <a:gdLst/>
              <a:ahLst/>
              <a:cxnLst/>
              <a:rect l="l" t="t" r="r" b="b"/>
              <a:pathLst>
                <a:path w="392" h="190" extrusionOk="0">
                  <a:moveTo>
                    <a:pt x="392" y="95"/>
                  </a:moveTo>
                  <a:cubicBezTo>
                    <a:pt x="384" y="84"/>
                    <a:pt x="375" y="74"/>
                    <a:pt x="366" y="65"/>
                  </a:cubicBezTo>
                  <a:cubicBezTo>
                    <a:pt x="261" y="129"/>
                    <a:pt x="261" y="129"/>
                    <a:pt x="261" y="129"/>
                  </a:cubicBezTo>
                  <a:cubicBezTo>
                    <a:pt x="259" y="130"/>
                    <a:pt x="259" y="130"/>
                    <a:pt x="259" y="130"/>
                  </a:cubicBezTo>
                  <a:cubicBezTo>
                    <a:pt x="256" y="125"/>
                    <a:pt x="252" y="120"/>
                    <a:pt x="248" y="115"/>
                  </a:cubicBezTo>
                  <a:cubicBezTo>
                    <a:pt x="248" y="115"/>
                    <a:pt x="248" y="115"/>
                    <a:pt x="248" y="115"/>
                  </a:cubicBezTo>
                  <a:cubicBezTo>
                    <a:pt x="335" y="40"/>
                    <a:pt x="335" y="40"/>
                    <a:pt x="335" y="40"/>
                  </a:cubicBezTo>
                  <a:cubicBezTo>
                    <a:pt x="325" y="34"/>
                    <a:pt x="316" y="28"/>
                    <a:pt x="305" y="23"/>
                  </a:cubicBezTo>
                  <a:cubicBezTo>
                    <a:pt x="243" y="110"/>
                    <a:pt x="243" y="110"/>
                    <a:pt x="243" y="110"/>
                  </a:cubicBezTo>
                  <a:cubicBezTo>
                    <a:pt x="243" y="110"/>
                    <a:pt x="243" y="110"/>
                    <a:pt x="243" y="110"/>
                  </a:cubicBezTo>
                  <a:cubicBezTo>
                    <a:pt x="239" y="106"/>
                    <a:pt x="234" y="103"/>
                    <a:pt x="229" y="100"/>
                  </a:cubicBezTo>
                  <a:cubicBezTo>
                    <a:pt x="274" y="12"/>
                    <a:pt x="274" y="12"/>
                    <a:pt x="274" y="12"/>
                  </a:cubicBezTo>
                  <a:cubicBezTo>
                    <a:pt x="265" y="8"/>
                    <a:pt x="255" y="6"/>
                    <a:pt x="244" y="4"/>
                  </a:cubicBezTo>
                  <a:cubicBezTo>
                    <a:pt x="221" y="96"/>
                    <a:pt x="221" y="96"/>
                    <a:pt x="221" y="96"/>
                  </a:cubicBezTo>
                  <a:cubicBezTo>
                    <a:pt x="215" y="94"/>
                    <a:pt x="209" y="92"/>
                    <a:pt x="203" y="91"/>
                  </a:cubicBezTo>
                  <a:cubicBezTo>
                    <a:pt x="201" y="91"/>
                    <a:pt x="201" y="91"/>
                    <a:pt x="201" y="91"/>
                  </a:cubicBezTo>
                  <a:cubicBezTo>
                    <a:pt x="212" y="1"/>
                    <a:pt x="212" y="1"/>
                    <a:pt x="212" y="1"/>
                  </a:cubicBezTo>
                  <a:cubicBezTo>
                    <a:pt x="206" y="0"/>
                    <a:pt x="201" y="0"/>
                    <a:pt x="196" y="0"/>
                  </a:cubicBezTo>
                  <a:cubicBezTo>
                    <a:pt x="191" y="0"/>
                    <a:pt x="186" y="0"/>
                    <a:pt x="181" y="1"/>
                  </a:cubicBezTo>
                  <a:cubicBezTo>
                    <a:pt x="191" y="90"/>
                    <a:pt x="191" y="90"/>
                    <a:pt x="191" y="90"/>
                  </a:cubicBezTo>
                  <a:cubicBezTo>
                    <a:pt x="189" y="91"/>
                    <a:pt x="189" y="91"/>
                    <a:pt x="189" y="91"/>
                  </a:cubicBezTo>
                  <a:cubicBezTo>
                    <a:pt x="183" y="92"/>
                    <a:pt x="177" y="94"/>
                    <a:pt x="172" y="96"/>
                  </a:cubicBezTo>
                  <a:cubicBezTo>
                    <a:pt x="149" y="3"/>
                    <a:pt x="149" y="3"/>
                    <a:pt x="149" y="3"/>
                  </a:cubicBezTo>
                  <a:cubicBezTo>
                    <a:pt x="138" y="5"/>
                    <a:pt x="128" y="8"/>
                    <a:pt x="118" y="11"/>
                  </a:cubicBezTo>
                  <a:cubicBezTo>
                    <a:pt x="164" y="100"/>
                    <a:pt x="164" y="100"/>
                    <a:pt x="164" y="100"/>
                  </a:cubicBezTo>
                  <a:cubicBezTo>
                    <a:pt x="159" y="102"/>
                    <a:pt x="154" y="106"/>
                    <a:pt x="149" y="110"/>
                  </a:cubicBezTo>
                  <a:cubicBezTo>
                    <a:pt x="149" y="109"/>
                    <a:pt x="149" y="109"/>
                    <a:pt x="149" y="109"/>
                  </a:cubicBezTo>
                  <a:cubicBezTo>
                    <a:pt x="87" y="22"/>
                    <a:pt x="87" y="22"/>
                    <a:pt x="87" y="22"/>
                  </a:cubicBezTo>
                  <a:cubicBezTo>
                    <a:pt x="77" y="27"/>
                    <a:pt x="67" y="33"/>
                    <a:pt x="57" y="39"/>
                  </a:cubicBezTo>
                  <a:cubicBezTo>
                    <a:pt x="144" y="115"/>
                    <a:pt x="144" y="115"/>
                    <a:pt x="144" y="115"/>
                  </a:cubicBezTo>
                  <a:cubicBezTo>
                    <a:pt x="144" y="115"/>
                    <a:pt x="144" y="115"/>
                    <a:pt x="144" y="115"/>
                  </a:cubicBezTo>
                  <a:cubicBezTo>
                    <a:pt x="140" y="119"/>
                    <a:pt x="136" y="124"/>
                    <a:pt x="134" y="130"/>
                  </a:cubicBezTo>
                  <a:cubicBezTo>
                    <a:pt x="131" y="129"/>
                    <a:pt x="131" y="129"/>
                    <a:pt x="131" y="129"/>
                  </a:cubicBezTo>
                  <a:cubicBezTo>
                    <a:pt x="26" y="65"/>
                    <a:pt x="26" y="65"/>
                    <a:pt x="26" y="65"/>
                  </a:cubicBezTo>
                  <a:cubicBezTo>
                    <a:pt x="16" y="74"/>
                    <a:pt x="7" y="84"/>
                    <a:pt x="0" y="95"/>
                  </a:cubicBezTo>
                  <a:cubicBezTo>
                    <a:pt x="186" y="161"/>
                    <a:pt x="186" y="161"/>
                    <a:pt x="186" y="161"/>
                  </a:cubicBezTo>
                  <a:cubicBezTo>
                    <a:pt x="168" y="169"/>
                    <a:pt x="168" y="169"/>
                    <a:pt x="168" y="169"/>
                  </a:cubicBezTo>
                  <a:cubicBezTo>
                    <a:pt x="168" y="169"/>
                    <a:pt x="174" y="190"/>
                    <a:pt x="196" y="190"/>
                  </a:cubicBezTo>
                  <a:cubicBezTo>
                    <a:pt x="219" y="190"/>
                    <a:pt x="225" y="170"/>
                    <a:pt x="225" y="170"/>
                  </a:cubicBezTo>
                  <a:cubicBezTo>
                    <a:pt x="206" y="161"/>
                    <a:pt x="206" y="161"/>
                    <a:pt x="206" y="161"/>
                  </a:cubicBezTo>
                  <a:lnTo>
                    <a:pt x="392" y="95"/>
                  </a:lnTo>
                  <a:close/>
                  <a:moveTo>
                    <a:pt x="205" y="164"/>
                  </a:moveTo>
                  <a:cubicBezTo>
                    <a:pt x="205" y="169"/>
                    <a:pt x="201" y="173"/>
                    <a:pt x="196" y="173"/>
                  </a:cubicBezTo>
                  <a:cubicBezTo>
                    <a:pt x="191" y="173"/>
                    <a:pt x="187" y="169"/>
                    <a:pt x="187" y="164"/>
                  </a:cubicBezTo>
                  <a:cubicBezTo>
                    <a:pt x="187" y="163"/>
                    <a:pt x="188" y="162"/>
                    <a:pt x="188" y="161"/>
                  </a:cubicBezTo>
                  <a:cubicBezTo>
                    <a:pt x="196" y="161"/>
                    <a:pt x="196" y="161"/>
                    <a:pt x="196" y="161"/>
                  </a:cubicBezTo>
                  <a:cubicBezTo>
                    <a:pt x="204" y="161"/>
                    <a:pt x="204" y="161"/>
                    <a:pt x="204" y="161"/>
                  </a:cubicBezTo>
                  <a:cubicBezTo>
                    <a:pt x="205" y="162"/>
                    <a:pt x="205" y="163"/>
                    <a:pt x="205" y="16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03" name="Google Shape;1103;p21"/>
            <p:cNvSpPr/>
            <p:nvPr/>
          </p:nvSpPr>
          <p:spPr>
            <a:xfrm>
              <a:off x="2397551" y="1476125"/>
              <a:ext cx="33338" cy="25400"/>
            </a:xfrm>
            <a:custGeom>
              <a:avLst/>
              <a:gdLst/>
              <a:ahLst/>
              <a:cxnLst/>
              <a:rect l="l" t="t" r="r" b="b"/>
              <a:pathLst>
                <a:path w="50" h="39" extrusionOk="0">
                  <a:moveTo>
                    <a:pt x="0" y="17"/>
                  </a:moveTo>
                  <a:cubicBezTo>
                    <a:pt x="26" y="39"/>
                    <a:pt x="26" y="39"/>
                    <a:pt x="26" y="39"/>
                  </a:cubicBezTo>
                  <a:cubicBezTo>
                    <a:pt x="34" y="35"/>
                    <a:pt x="42" y="32"/>
                    <a:pt x="50" y="29"/>
                  </a:cubicBezTo>
                  <a:cubicBezTo>
                    <a:pt x="30" y="0"/>
                    <a:pt x="30" y="0"/>
                    <a:pt x="30" y="0"/>
                  </a:cubicBezTo>
                  <a:cubicBezTo>
                    <a:pt x="20" y="5"/>
                    <a:pt x="10" y="11"/>
                    <a:pt x="0" y="17"/>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04" name="Google Shape;1104;p21"/>
            <p:cNvSpPr/>
            <p:nvPr/>
          </p:nvSpPr>
          <p:spPr>
            <a:xfrm>
              <a:off x="2546776" y="1477713"/>
              <a:ext cx="31750" cy="23813"/>
            </a:xfrm>
            <a:custGeom>
              <a:avLst/>
              <a:gdLst/>
              <a:ahLst/>
              <a:cxnLst/>
              <a:rect l="l" t="t" r="r" b="b"/>
              <a:pathLst>
                <a:path w="50" h="38" extrusionOk="0">
                  <a:moveTo>
                    <a:pt x="0" y="28"/>
                  </a:moveTo>
                  <a:cubicBezTo>
                    <a:pt x="9" y="31"/>
                    <a:pt x="17" y="35"/>
                    <a:pt x="25" y="38"/>
                  </a:cubicBezTo>
                  <a:cubicBezTo>
                    <a:pt x="50" y="17"/>
                    <a:pt x="50" y="17"/>
                    <a:pt x="50" y="17"/>
                  </a:cubicBezTo>
                  <a:cubicBezTo>
                    <a:pt x="40" y="11"/>
                    <a:pt x="31" y="5"/>
                    <a:pt x="20" y="0"/>
                  </a:cubicBezTo>
                  <a:lnTo>
                    <a:pt x="0" y="28"/>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05" name="Google Shape;1105;p21"/>
            <p:cNvSpPr/>
            <p:nvPr/>
          </p:nvSpPr>
          <p:spPr>
            <a:xfrm>
              <a:off x="2437239" y="1465013"/>
              <a:ext cx="25400" cy="25400"/>
            </a:xfrm>
            <a:custGeom>
              <a:avLst/>
              <a:gdLst/>
              <a:ahLst/>
              <a:cxnLst/>
              <a:rect l="l" t="t" r="r" b="b"/>
              <a:pathLst>
                <a:path w="39" h="40" extrusionOk="0">
                  <a:moveTo>
                    <a:pt x="0" y="8"/>
                  </a:moveTo>
                  <a:cubicBezTo>
                    <a:pt x="17" y="40"/>
                    <a:pt x="17" y="40"/>
                    <a:pt x="17" y="40"/>
                  </a:cubicBezTo>
                  <a:cubicBezTo>
                    <a:pt x="24" y="38"/>
                    <a:pt x="32" y="36"/>
                    <a:pt x="39" y="35"/>
                  </a:cubicBezTo>
                  <a:cubicBezTo>
                    <a:pt x="31" y="0"/>
                    <a:pt x="31" y="0"/>
                    <a:pt x="31" y="0"/>
                  </a:cubicBezTo>
                  <a:cubicBezTo>
                    <a:pt x="20" y="2"/>
                    <a:pt x="10" y="5"/>
                    <a:pt x="0" y="8"/>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06" name="Google Shape;1106;p21"/>
            <p:cNvSpPr/>
            <p:nvPr/>
          </p:nvSpPr>
          <p:spPr>
            <a:xfrm>
              <a:off x="2361039" y="1504700"/>
              <a:ext cx="31750" cy="23812"/>
            </a:xfrm>
            <a:custGeom>
              <a:avLst/>
              <a:gdLst/>
              <a:ahLst/>
              <a:cxnLst/>
              <a:rect l="l" t="t" r="r" b="b"/>
              <a:pathLst>
                <a:path w="50" h="37" extrusionOk="0">
                  <a:moveTo>
                    <a:pt x="50" y="14"/>
                  </a:moveTo>
                  <a:cubicBezTo>
                    <a:pt x="26" y="0"/>
                    <a:pt x="26" y="0"/>
                    <a:pt x="26" y="0"/>
                  </a:cubicBezTo>
                  <a:cubicBezTo>
                    <a:pt x="16" y="9"/>
                    <a:pt x="7" y="19"/>
                    <a:pt x="0" y="30"/>
                  </a:cubicBezTo>
                  <a:cubicBezTo>
                    <a:pt x="21" y="37"/>
                    <a:pt x="21" y="37"/>
                    <a:pt x="21" y="37"/>
                  </a:cubicBezTo>
                  <a:cubicBezTo>
                    <a:pt x="30" y="29"/>
                    <a:pt x="40" y="21"/>
                    <a:pt x="50" y="14"/>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07" name="Google Shape;1107;p21"/>
            <p:cNvSpPr/>
            <p:nvPr/>
          </p:nvSpPr>
          <p:spPr>
            <a:xfrm>
              <a:off x="2513439" y="1465013"/>
              <a:ext cx="25400" cy="25400"/>
            </a:xfrm>
            <a:custGeom>
              <a:avLst/>
              <a:gdLst/>
              <a:ahLst/>
              <a:cxnLst/>
              <a:rect l="l" t="t" r="r" b="b"/>
              <a:pathLst>
                <a:path w="39" h="39" extrusionOk="0">
                  <a:moveTo>
                    <a:pt x="0" y="34"/>
                  </a:moveTo>
                  <a:cubicBezTo>
                    <a:pt x="8" y="36"/>
                    <a:pt x="16" y="37"/>
                    <a:pt x="23" y="39"/>
                  </a:cubicBezTo>
                  <a:cubicBezTo>
                    <a:pt x="39" y="8"/>
                    <a:pt x="39" y="8"/>
                    <a:pt x="39" y="8"/>
                  </a:cubicBezTo>
                  <a:cubicBezTo>
                    <a:pt x="30" y="4"/>
                    <a:pt x="20" y="2"/>
                    <a:pt x="9" y="0"/>
                  </a:cubicBezTo>
                  <a:lnTo>
                    <a:pt x="0" y="34"/>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08" name="Google Shape;1108;p21"/>
            <p:cNvSpPr/>
            <p:nvPr/>
          </p:nvSpPr>
          <p:spPr>
            <a:xfrm>
              <a:off x="2583289" y="1504700"/>
              <a:ext cx="31750" cy="23812"/>
            </a:xfrm>
            <a:custGeom>
              <a:avLst/>
              <a:gdLst/>
              <a:ahLst/>
              <a:cxnLst/>
              <a:rect l="l" t="t" r="r" b="b"/>
              <a:pathLst>
                <a:path w="50" h="37" extrusionOk="0">
                  <a:moveTo>
                    <a:pt x="24" y="0"/>
                  </a:moveTo>
                  <a:cubicBezTo>
                    <a:pt x="0" y="15"/>
                    <a:pt x="0" y="15"/>
                    <a:pt x="0" y="15"/>
                  </a:cubicBezTo>
                  <a:cubicBezTo>
                    <a:pt x="10" y="22"/>
                    <a:pt x="20" y="29"/>
                    <a:pt x="29" y="37"/>
                  </a:cubicBezTo>
                  <a:cubicBezTo>
                    <a:pt x="50" y="30"/>
                    <a:pt x="50" y="30"/>
                    <a:pt x="50" y="30"/>
                  </a:cubicBezTo>
                  <a:cubicBezTo>
                    <a:pt x="42" y="19"/>
                    <a:pt x="33" y="9"/>
                    <a:pt x="24" y="0"/>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09" name="Google Shape;1109;p21"/>
            <p:cNvSpPr/>
            <p:nvPr/>
          </p:nvSpPr>
          <p:spPr>
            <a:xfrm>
              <a:off x="2478514" y="1461838"/>
              <a:ext cx="20637" cy="23812"/>
            </a:xfrm>
            <a:custGeom>
              <a:avLst/>
              <a:gdLst/>
              <a:ahLst/>
              <a:cxnLst/>
              <a:rect l="l" t="t" r="r" b="b"/>
              <a:pathLst>
                <a:path w="31" h="36" extrusionOk="0">
                  <a:moveTo>
                    <a:pt x="0" y="1"/>
                  </a:moveTo>
                  <a:cubicBezTo>
                    <a:pt x="4" y="36"/>
                    <a:pt x="4" y="36"/>
                    <a:pt x="4" y="36"/>
                  </a:cubicBezTo>
                  <a:cubicBezTo>
                    <a:pt x="8" y="36"/>
                    <a:pt x="11" y="35"/>
                    <a:pt x="15" y="35"/>
                  </a:cubicBezTo>
                  <a:cubicBezTo>
                    <a:pt x="19" y="35"/>
                    <a:pt x="23" y="36"/>
                    <a:pt x="27" y="36"/>
                  </a:cubicBezTo>
                  <a:cubicBezTo>
                    <a:pt x="31" y="1"/>
                    <a:pt x="31" y="1"/>
                    <a:pt x="31" y="1"/>
                  </a:cubicBezTo>
                  <a:cubicBezTo>
                    <a:pt x="25" y="0"/>
                    <a:pt x="20" y="0"/>
                    <a:pt x="15" y="0"/>
                  </a:cubicBezTo>
                  <a:cubicBezTo>
                    <a:pt x="10" y="0"/>
                    <a:pt x="5" y="0"/>
                    <a:pt x="0" y="1"/>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10" name="Google Shape;1110;p21"/>
            <p:cNvSpPr/>
            <p:nvPr/>
          </p:nvSpPr>
          <p:spPr>
            <a:xfrm>
              <a:off x="2213401" y="1272925"/>
              <a:ext cx="549276" cy="266700"/>
            </a:xfrm>
            <a:custGeom>
              <a:avLst/>
              <a:gdLst/>
              <a:ahLst/>
              <a:cxnLst/>
              <a:rect l="l" t="t" r="r" b="b"/>
              <a:pathLst>
                <a:path w="846" h="410" extrusionOk="0">
                  <a:moveTo>
                    <a:pt x="423" y="294"/>
                  </a:moveTo>
                  <a:cubicBezTo>
                    <a:pt x="511" y="294"/>
                    <a:pt x="588" y="340"/>
                    <a:pt x="636" y="410"/>
                  </a:cubicBezTo>
                  <a:cubicBezTo>
                    <a:pt x="846" y="344"/>
                    <a:pt x="846" y="344"/>
                    <a:pt x="846" y="344"/>
                  </a:cubicBezTo>
                  <a:cubicBezTo>
                    <a:pt x="797" y="143"/>
                    <a:pt x="617" y="4"/>
                    <a:pt x="413" y="0"/>
                  </a:cubicBezTo>
                  <a:cubicBezTo>
                    <a:pt x="209" y="4"/>
                    <a:pt x="49" y="143"/>
                    <a:pt x="0" y="344"/>
                  </a:cubicBezTo>
                  <a:cubicBezTo>
                    <a:pt x="210" y="410"/>
                    <a:pt x="210" y="410"/>
                    <a:pt x="210" y="410"/>
                  </a:cubicBezTo>
                  <a:cubicBezTo>
                    <a:pt x="258" y="340"/>
                    <a:pt x="335" y="294"/>
                    <a:pt x="423" y="29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11" name="Google Shape;1111;p21"/>
            <p:cNvSpPr/>
            <p:nvPr/>
          </p:nvSpPr>
          <p:spPr>
            <a:xfrm>
              <a:off x="2459464" y="1299913"/>
              <a:ext cx="58738" cy="144463"/>
            </a:xfrm>
            <a:custGeom>
              <a:avLst/>
              <a:gdLst/>
              <a:ahLst/>
              <a:cxnLst/>
              <a:rect l="l" t="t" r="r" b="b"/>
              <a:pathLst>
                <a:path w="91" h="223" extrusionOk="0">
                  <a:moveTo>
                    <a:pt x="66" y="223"/>
                  </a:moveTo>
                  <a:cubicBezTo>
                    <a:pt x="91" y="0"/>
                    <a:pt x="91" y="0"/>
                    <a:pt x="91" y="0"/>
                  </a:cubicBezTo>
                  <a:cubicBezTo>
                    <a:pt x="45" y="0"/>
                    <a:pt x="45" y="0"/>
                    <a:pt x="45" y="0"/>
                  </a:cubicBezTo>
                  <a:cubicBezTo>
                    <a:pt x="0" y="0"/>
                    <a:pt x="0" y="0"/>
                    <a:pt x="0" y="0"/>
                  </a:cubicBezTo>
                  <a:cubicBezTo>
                    <a:pt x="25" y="223"/>
                    <a:pt x="25" y="223"/>
                    <a:pt x="25" y="223"/>
                  </a:cubicBezTo>
                  <a:cubicBezTo>
                    <a:pt x="31" y="222"/>
                    <a:pt x="38" y="222"/>
                    <a:pt x="44" y="222"/>
                  </a:cubicBezTo>
                  <a:cubicBezTo>
                    <a:pt x="52" y="222"/>
                    <a:pt x="59" y="222"/>
                    <a:pt x="66" y="223"/>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12" name="Google Shape;1112;p21"/>
            <p:cNvSpPr/>
            <p:nvPr/>
          </p:nvSpPr>
          <p:spPr>
            <a:xfrm>
              <a:off x="2365801" y="1304675"/>
              <a:ext cx="88900" cy="149225"/>
            </a:xfrm>
            <a:custGeom>
              <a:avLst/>
              <a:gdLst/>
              <a:ahLst/>
              <a:cxnLst/>
              <a:rect l="l" t="t" r="r" b="b"/>
              <a:pathLst>
                <a:path w="138" h="228" extrusionOk="0">
                  <a:moveTo>
                    <a:pt x="84" y="0"/>
                  </a:moveTo>
                  <a:cubicBezTo>
                    <a:pt x="42" y="18"/>
                    <a:pt x="42" y="18"/>
                    <a:pt x="42" y="18"/>
                  </a:cubicBezTo>
                  <a:cubicBezTo>
                    <a:pt x="0" y="35"/>
                    <a:pt x="0" y="35"/>
                    <a:pt x="0" y="35"/>
                  </a:cubicBezTo>
                  <a:cubicBezTo>
                    <a:pt x="97" y="228"/>
                    <a:pt x="97" y="228"/>
                    <a:pt x="97" y="228"/>
                  </a:cubicBezTo>
                  <a:cubicBezTo>
                    <a:pt x="110" y="223"/>
                    <a:pt x="124" y="220"/>
                    <a:pt x="138" y="217"/>
                  </a:cubicBezTo>
                  <a:lnTo>
                    <a:pt x="84"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13" name="Google Shape;1113;p21"/>
            <p:cNvSpPr/>
            <p:nvPr/>
          </p:nvSpPr>
          <p:spPr>
            <a:xfrm>
              <a:off x="2286426" y="1349125"/>
              <a:ext cx="120650" cy="128588"/>
            </a:xfrm>
            <a:custGeom>
              <a:avLst/>
              <a:gdLst/>
              <a:ahLst/>
              <a:cxnLst/>
              <a:rect l="l" t="t" r="r" b="b"/>
              <a:pathLst>
                <a:path w="187" h="198" extrusionOk="0">
                  <a:moveTo>
                    <a:pt x="66" y="0"/>
                  </a:moveTo>
                  <a:cubicBezTo>
                    <a:pt x="33" y="33"/>
                    <a:pt x="33" y="33"/>
                    <a:pt x="33" y="33"/>
                  </a:cubicBezTo>
                  <a:cubicBezTo>
                    <a:pt x="0" y="66"/>
                    <a:pt x="0" y="66"/>
                    <a:pt x="0" y="66"/>
                  </a:cubicBezTo>
                  <a:cubicBezTo>
                    <a:pt x="147" y="198"/>
                    <a:pt x="147" y="198"/>
                    <a:pt x="147" y="198"/>
                  </a:cubicBezTo>
                  <a:cubicBezTo>
                    <a:pt x="160" y="189"/>
                    <a:pt x="173" y="181"/>
                    <a:pt x="187" y="174"/>
                  </a:cubicBezTo>
                  <a:lnTo>
                    <a:pt x="66"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14" name="Google Shape;1114;p21"/>
            <p:cNvSpPr/>
            <p:nvPr/>
          </p:nvSpPr>
          <p:spPr>
            <a:xfrm>
              <a:off x="2235626" y="1433263"/>
              <a:ext cx="125412" cy="90488"/>
            </a:xfrm>
            <a:custGeom>
              <a:avLst/>
              <a:gdLst/>
              <a:ahLst/>
              <a:cxnLst/>
              <a:rect l="l" t="t" r="r" b="b"/>
              <a:pathLst>
                <a:path w="192" h="139" extrusionOk="0">
                  <a:moveTo>
                    <a:pt x="192" y="97"/>
                  </a:moveTo>
                  <a:cubicBezTo>
                    <a:pt x="36" y="0"/>
                    <a:pt x="36" y="0"/>
                    <a:pt x="36" y="0"/>
                  </a:cubicBezTo>
                  <a:cubicBezTo>
                    <a:pt x="18" y="44"/>
                    <a:pt x="18" y="44"/>
                    <a:pt x="18" y="44"/>
                  </a:cubicBezTo>
                  <a:cubicBezTo>
                    <a:pt x="0" y="88"/>
                    <a:pt x="0" y="88"/>
                    <a:pt x="0" y="88"/>
                  </a:cubicBezTo>
                  <a:cubicBezTo>
                    <a:pt x="156" y="139"/>
                    <a:pt x="156" y="139"/>
                    <a:pt x="156" y="139"/>
                  </a:cubicBezTo>
                  <a:cubicBezTo>
                    <a:pt x="167" y="124"/>
                    <a:pt x="179" y="110"/>
                    <a:pt x="192" y="9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15" name="Google Shape;1115;p21"/>
            <p:cNvSpPr/>
            <p:nvPr/>
          </p:nvSpPr>
          <p:spPr>
            <a:xfrm>
              <a:off x="2521376" y="1304675"/>
              <a:ext cx="90488" cy="149225"/>
            </a:xfrm>
            <a:custGeom>
              <a:avLst/>
              <a:gdLst/>
              <a:ahLst/>
              <a:cxnLst/>
              <a:rect l="l" t="t" r="r" b="b"/>
              <a:pathLst>
                <a:path w="138" h="229" extrusionOk="0">
                  <a:moveTo>
                    <a:pt x="138" y="35"/>
                  </a:moveTo>
                  <a:cubicBezTo>
                    <a:pt x="96" y="18"/>
                    <a:pt x="96" y="18"/>
                    <a:pt x="96" y="18"/>
                  </a:cubicBezTo>
                  <a:cubicBezTo>
                    <a:pt x="54" y="0"/>
                    <a:pt x="54" y="0"/>
                    <a:pt x="54" y="0"/>
                  </a:cubicBezTo>
                  <a:cubicBezTo>
                    <a:pt x="0" y="218"/>
                    <a:pt x="0" y="218"/>
                    <a:pt x="0" y="218"/>
                  </a:cubicBezTo>
                  <a:cubicBezTo>
                    <a:pt x="14" y="220"/>
                    <a:pt x="28" y="224"/>
                    <a:pt x="41" y="229"/>
                  </a:cubicBezTo>
                  <a:lnTo>
                    <a:pt x="138" y="3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16" name="Google Shape;1116;p21"/>
            <p:cNvSpPr/>
            <p:nvPr/>
          </p:nvSpPr>
          <p:spPr>
            <a:xfrm>
              <a:off x="2569001" y="1349125"/>
              <a:ext cx="122238" cy="130175"/>
            </a:xfrm>
            <a:custGeom>
              <a:avLst/>
              <a:gdLst/>
              <a:ahLst/>
              <a:cxnLst/>
              <a:rect l="l" t="t" r="r" b="b"/>
              <a:pathLst>
                <a:path w="187" h="199" extrusionOk="0">
                  <a:moveTo>
                    <a:pt x="187" y="66"/>
                  </a:moveTo>
                  <a:cubicBezTo>
                    <a:pt x="154" y="33"/>
                    <a:pt x="154" y="33"/>
                    <a:pt x="154" y="33"/>
                  </a:cubicBezTo>
                  <a:cubicBezTo>
                    <a:pt x="121" y="0"/>
                    <a:pt x="121" y="0"/>
                    <a:pt x="121" y="0"/>
                  </a:cubicBezTo>
                  <a:cubicBezTo>
                    <a:pt x="0" y="175"/>
                    <a:pt x="0" y="175"/>
                    <a:pt x="0" y="175"/>
                  </a:cubicBezTo>
                  <a:cubicBezTo>
                    <a:pt x="13" y="182"/>
                    <a:pt x="26" y="190"/>
                    <a:pt x="39" y="199"/>
                  </a:cubicBezTo>
                  <a:lnTo>
                    <a:pt x="187" y="6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17" name="Google Shape;1117;p21"/>
            <p:cNvSpPr/>
            <p:nvPr/>
          </p:nvSpPr>
          <p:spPr>
            <a:xfrm>
              <a:off x="2615039" y="1433263"/>
              <a:ext cx="125412" cy="90488"/>
            </a:xfrm>
            <a:custGeom>
              <a:avLst/>
              <a:gdLst/>
              <a:ahLst/>
              <a:cxnLst/>
              <a:rect l="l" t="t" r="r" b="b"/>
              <a:pathLst>
                <a:path w="193" h="139" extrusionOk="0">
                  <a:moveTo>
                    <a:pt x="35" y="139"/>
                  </a:moveTo>
                  <a:cubicBezTo>
                    <a:pt x="193" y="88"/>
                    <a:pt x="193" y="88"/>
                    <a:pt x="193" y="88"/>
                  </a:cubicBezTo>
                  <a:cubicBezTo>
                    <a:pt x="175" y="44"/>
                    <a:pt x="175" y="44"/>
                    <a:pt x="175" y="44"/>
                  </a:cubicBezTo>
                  <a:cubicBezTo>
                    <a:pt x="156" y="0"/>
                    <a:pt x="156" y="0"/>
                    <a:pt x="156" y="0"/>
                  </a:cubicBezTo>
                  <a:cubicBezTo>
                    <a:pt x="0" y="98"/>
                    <a:pt x="0" y="98"/>
                    <a:pt x="0" y="98"/>
                  </a:cubicBezTo>
                  <a:cubicBezTo>
                    <a:pt x="13" y="111"/>
                    <a:pt x="24" y="125"/>
                    <a:pt x="35" y="139"/>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18" name="Google Shape;1118;p21"/>
            <p:cNvSpPr/>
            <p:nvPr/>
          </p:nvSpPr>
          <p:spPr>
            <a:xfrm>
              <a:off x="2475339" y="1307850"/>
              <a:ext cx="27000" cy="270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19" name="Google Shape;1119;p21"/>
            <p:cNvSpPr/>
            <p:nvPr/>
          </p:nvSpPr>
          <p:spPr>
            <a:xfrm>
              <a:off x="2476926" y="1358650"/>
              <a:ext cx="22200" cy="207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20" name="Google Shape;1120;p21"/>
            <p:cNvSpPr/>
            <p:nvPr/>
          </p:nvSpPr>
          <p:spPr>
            <a:xfrm>
              <a:off x="2478514" y="1406275"/>
              <a:ext cx="19200" cy="192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21" name="Google Shape;1121;p21"/>
            <p:cNvSpPr/>
            <p:nvPr/>
          </p:nvSpPr>
          <p:spPr>
            <a:xfrm>
              <a:off x="2561064" y="1323725"/>
              <a:ext cx="26988" cy="26988"/>
            </a:xfrm>
            <a:custGeom>
              <a:avLst/>
              <a:gdLst/>
              <a:ahLst/>
              <a:cxnLst/>
              <a:rect l="l" t="t" r="r" b="b"/>
              <a:pathLst>
                <a:path w="42" h="42" extrusionOk="0">
                  <a:moveTo>
                    <a:pt x="38" y="27"/>
                  </a:moveTo>
                  <a:cubicBezTo>
                    <a:pt x="35" y="37"/>
                    <a:pt x="24" y="42"/>
                    <a:pt x="14" y="39"/>
                  </a:cubicBezTo>
                  <a:cubicBezTo>
                    <a:pt x="5" y="35"/>
                    <a:pt x="0" y="25"/>
                    <a:pt x="3" y="15"/>
                  </a:cubicBezTo>
                  <a:cubicBezTo>
                    <a:pt x="6" y="5"/>
                    <a:pt x="17" y="0"/>
                    <a:pt x="27" y="3"/>
                  </a:cubicBezTo>
                  <a:cubicBezTo>
                    <a:pt x="37" y="7"/>
                    <a:pt x="42" y="18"/>
                    <a:pt x="38"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22" name="Google Shape;1122;p21"/>
            <p:cNvSpPr/>
            <p:nvPr/>
          </p:nvSpPr>
          <p:spPr>
            <a:xfrm>
              <a:off x="2546776" y="1366588"/>
              <a:ext cx="23812" cy="23812"/>
            </a:xfrm>
            <a:custGeom>
              <a:avLst/>
              <a:gdLst/>
              <a:ahLst/>
              <a:cxnLst/>
              <a:rect l="l" t="t" r="r" b="b"/>
              <a:pathLst>
                <a:path w="36" h="36" extrusionOk="0">
                  <a:moveTo>
                    <a:pt x="33" y="24"/>
                  </a:moveTo>
                  <a:cubicBezTo>
                    <a:pt x="30" y="32"/>
                    <a:pt x="21" y="36"/>
                    <a:pt x="13" y="33"/>
                  </a:cubicBezTo>
                  <a:cubicBezTo>
                    <a:pt x="4" y="30"/>
                    <a:pt x="0" y="21"/>
                    <a:pt x="3" y="13"/>
                  </a:cubicBezTo>
                  <a:cubicBezTo>
                    <a:pt x="6" y="5"/>
                    <a:pt x="15" y="0"/>
                    <a:pt x="23" y="3"/>
                  </a:cubicBezTo>
                  <a:cubicBezTo>
                    <a:pt x="32" y="6"/>
                    <a:pt x="36" y="15"/>
                    <a:pt x="3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23" name="Google Shape;1123;p21"/>
            <p:cNvSpPr/>
            <p:nvPr/>
          </p:nvSpPr>
          <p:spPr>
            <a:xfrm>
              <a:off x="2534076" y="1411038"/>
              <a:ext cx="20637" cy="19050"/>
            </a:xfrm>
            <a:custGeom>
              <a:avLst/>
              <a:gdLst/>
              <a:ahLst/>
              <a:cxnLst/>
              <a:rect l="l" t="t" r="r" b="b"/>
              <a:pathLst>
                <a:path w="31" h="30" extrusionOk="0">
                  <a:moveTo>
                    <a:pt x="28" y="19"/>
                  </a:moveTo>
                  <a:cubicBezTo>
                    <a:pt x="26" y="26"/>
                    <a:pt x="18" y="30"/>
                    <a:pt x="11" y="27"/>
                  </a:cubicBezTo>
                  <a:cubicBezTo>
                    <a:pt x="4" y="25"/>
                    <a:pt x="0" y="17"/>
                    <a:pt x="3" y="10"/>
                  </a:cubicBezTo>
                  <a:cubicBezTo>
                    <a:pt x="5" y="3"/>
                    <a:pt x="13" y="0"/>
                    <a:pt x="20" y="2"/>
                  </a:cubicBezTo>
                  <a:cubicBezTo>
                    <a:pt x="27" y="5"/>
                    <a:pt x="31" y="12"/>
                    <a:pt x="28"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24" name="Google Shape;1124;p21"/>
            <p:cNvSpPr/>
            <p:nvPr/>
          </p:nvSpPr>
          <p:spPr>
            <a:xfrm>
              <a:off x="2640439" y="1376113"/>
              <a:ext cx="26988" cy="25400"/>
            </a:xfrm>
            <a:custGeom>
              <a:avLst/>
              <a:gdLst/>
              <a:ahLst/>
              <a:cxnLst/>
              <a:rect l="l" t="t" r="r" b="b"/>
              <a:pathLst>
                <a:path w="40" h="40" extrusionOk="0">
                  <a:moveTo>
                    <a:pt x="33" y="32"/>
                  </a:moveTo>
                  <a:cubicBezTo>
                    <a:pt x="26" y="40"/>
                    <a:pt x="15" y="40"/>
                    <a:pt x="8" y="33"/>
                  </a:cubicBezTo>
                  <a:cubicBezTo>
                    <a:pt x="0" y="26"/>
                    <a:pt x="0" y="15"/>
                    <a:pt x="7" y="8"/>
                  </a:cubicBezTo>
                  <a:cubicBezTo>
                    <a:pt x="14" y="1"/>
                    <a:pt x="25" y="0"/>
                    <a:pt x="32" y="7"/>
                  </a:cubicBezTo>
                  <a:cubicBezTo>
                    <a:pt x="39" y="14"/>
                    <a:pt x="40" y="25"/>
                    <a:pt x="33"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25" name="Google Shape;1125;p21"/>
            <p:cNvSpPr/>
            <p:nvPr/>
          </p:nvSpPr>
          <p:spPr>
            <a:xfrm>
              <a:off x="2615039" y="1407863"/>
              <a:ext cx="20637" cy="22225"/>
            </a:xfrm>
            <a:custGeom>
              <a:avLst/>
              <a:gdLst/>
              <a:ahLst/>
              <a:cxnLst/>
              <a:rect l="l" t="t" r="r" b="b"/>
              <a:pathLst>
                <a:path w="34" h="34" extrusionOk="0">
                  <a:moveTo>
                    <a:pt x="28" y="28"/>
                  </a:moveTo>
                  <a:cubicBezTo>
                    <a:pt x="22" y="34"/>
                    <a:pt x="13" y="34"/>
                    <a:pt x="7" y="29"/>
                  </a:cubicBezTo>
                  <a:cubicBezTo>
                    <a:pt x="0" y="23"/>
                    <a:pt x="0" y="13"/>
                    <a:pt x="6" y="7"/>
                  </a:cubicBezTo>
                  <a:cubicBezTo>
                    <a:pt x="12" y="1"/>
                    <a:pt x="21" y="0"/>
                    <a:pt x="27" y="6"/>
                  </a:cubicBezTo>
                  <a:cubicBezTo>
                    <a:pt x="34" y="12"/>
                    <a:pt x="34" y="22"/>
                    <a:pt x="28"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26" name="Google Shape;1126;p21"/>
            <p:cNvSpPr/>
            <p:nvPr/>
          </p:nvSpPr>
          <p:spPr>
            <a:xfrm>
              <a:off x="2588051" y="1441200"/>
              <a:ext cx="17462" cy="17462"/>
            </a:xfrm>
            <a:custGeom>
              <a:avLst/>
              <a:gdLst/>
              <a:ahLst/>
              <a:cxnLst/>
              <a:rect l="l" t="t" r="r" b="b"/>
              <a:pathLst>
                <a:path w="28" h="29" extrusionOk="0">
                  <a:moveTo>
                    <a:pt x="24" y="24"/>
                  </a:moveTo>
                  <a:cubicBezTo>
                    <a:pt x="19" y="29"/>
                    <a:pt x="10" y="29"/>
                    <a:pt x="5" y="24"/>
                  </a:cubicBezTo>
                  <a:cubicBezTo>
                    <a:pt x="0" y="19"/>
                    <a:pt x="0" y="11"/>
                    <a:pt x="4" y="6"/>
                  </a:cubicBezTo>
                  <a:cubicBezTo>
                    <a:pt x="9" y="1"/>
                    <a:pt x="18" y="0"/>
                    <a:pt x="23" y="5"/>
                  </a:cubicBezTo>
                  <a:cubicBezTo>
                    <a:pt x="28" y="10"/>
                    <a:pt x="28" y="18"/>
                    <a:pt x="24"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27" name="Google Shape;1127;p21"/>
            <p:cNvSpPr/>
            <p:nvPr/>
          </p:nvSpPr>
          <p:spPr>
            <a:xfrm>
              <a:off x="2699176" y="1461838"/>
              <a:ext cx="22225" cy="22225"/>
            </a:xfrm>
            <a:custGeom>
              <a:avLst/>
              <a:gdLst/>
              <a:ahLst/>
              <a:cxnLst/>
              <a:rect l="l" t="t" r="r" b="b"/>
              <a:pathLst>
                <a:path w="34" h="34" extrusionOk="0">
                  <a:moveTo>
                    <a:pt x="23" y="31"/>
                  </a:moveTo>
                  <a:cubicBezTo>
                    <a:pt x="15" y="34"/>
                    <a:pt x="6" y="31"/>
                    <a:pt x="3" y="23"/>
                  </a:cubicBezTo>
                  <a:cubicBezTo>
                    <a:pt x="0" y="15"/>
                    <a:pt x="3" y="7"/>
                    <a:pt x="11" y="3"/>
                  </a:cubicBezTo>
                  <a:cubicBezTo>
                    <a:pt x="19" y="0"/>
                    <a:pt x="28" y="3"/>
                    <a:pt x="31" y="11"/>
                  </a:cubicBezTo>
                  <a:cubicBezTo>
                    <a:pt x="34" y="19"/>
                    <a:pt x="31" y="28"/>
                    <a:pt x="23"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28" name="Google Shape;1128;p21"/>
            <p:cNvSpPr/>
            <p:nvPr/>
          </p:nvSpPr>
          <p:spPr>
            <a:xfrm>
              <a:off x="2669014" y="1476125"/>
              <a:ext cx="19050" cy="20638"/>
            </a:xfrm>
            <a:custGeom>
              <a:avLst/>
              <a:gdLst/>
              <a:ahLst/>
              <a:cxnLst/>
              <a:rect l="l" t="t" r="r" b="b"/>
              <a:pathLst>
                <a:path w="30" h="30" extrusionOk="0">
                  <a:moveTo>
                    <a:pt x="20" y="27"/>
                  </a:moveTo>
                  <a:cubicBezTo>
                    <a:pt x="13" y="30"/>
                    <a:pt x="6" y="27"/>
                    <a:pt x="3" y="20"/>
                  </a:cubicBezTo>
                  <a:cubicBezTo>
                    <a:pt x="0" y="13"/>
                    <a:pt x="3" y="6"/>
                    <a:pt x="10" y="3"/>
                  </a:cubicBezTo>
                  <a:cubicBezTo>
                    <a:pt x="16" y="0"/>
                    <a:pt x="24" y="3"/>
                    <a:pt x="27" y="10"/>
                  </a:cubicBezTo>
                  <a:cubicBezTo>
                    <a:pt x="30" y="16"/>
                    <a:pt x="27" y="24"/>
                    <a:pt x="2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29" name="Google Shape;1129;p21"/>
            <p:cNvSpPr/>
            <p:nvPr/>
          </p:nvSpPr>
          <p:spPr>
            <a:xfrm>
              <a:off x="2637264" y="1492000"/>
              <a:ext cx="15875" cy="17463"/>
            </a:xfrm>
            <a:custGeom>
              <a:avLst/>
              <a:gdLst/>
              <a:ahLst/>
              <a:cxnLst/>
              <a:rect l="l" t="t" r="r" b="b"/>
              <a:pathLst>
                <a:path w="25" h="25" extrusionOk="0">
                  <a:moveTo>
                    <a:pt x="17" y="23"/>
                  </a:moveTo>
                  <a:cubicBezTo>
                    <a:pt x="12" y="25"/>
                    <a:pt x="5" y="23"/>
                    <a:pt x="3" y="17"/>
                  </a:cubicBezTo>
                  <a:cubicBezTo>
                    <a:pt x="0" y="11"/>
                    <a:pt x="3" y="5"/>
                    <a:pt x="8" y="3"/>
                  </a:cubicBezTo>
                  <a:cubicBezTo>
                    <a:pt x="14" y="0"/>
                    <a:pt x="20" y="3"/>
                    <a:pt x="23" y="8"/>
                  </a:cubicBezTo>
                  <a:cubicBezTo>
                    <a:pt x="25" y="14"/>
                    <a:pt x="23" y="20"/>
                    <a:pt x="17"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30" name="Google Shape;1130;p21"/>
            <p:cNvSpPr/>
            <p:nvPr/>
          </p:nvSpPr>
          <p:spPr>
            <a:xfrm>
              <a:off x="2388026" y="1323725"/>
              <a:ext cx="28575" cy="26988"/>
            </a:xfrm>
            <a:custGeom>
              <a:avLst/>
              <a:gdLst/>
              <a:ahLst/>
              <a:cxnLst/>
              <a:rect l="l" t="t" r="r" b="b"/>
              <a:pathLst>
                <a:path w="42" h="42" extrusionOk="0">
                  <a:moveTo>
                    <a:pt x="4" y="27"/>
                  </a:moveTo>
                  <a:cubicBezTo>
                    <a:pt x="7" y="37"/>
                    <a:pt x="18" y="42"/>
                    <a:pt x="27" y="39"/>
                  </a:cubicBezTo>
                  <a:cubicBezTo>
                    <a:pt x="37" y="35"/>
                    <a:pt x="42" y="25"/>
                    <a:pt x="39" y="15"/>
                  </a:cubicBezTo>
                  <a:cubicBezTo>
                    <a:pt x="35" y="5"/>
                    <a:pt x="25" y="0"/>
                    <a:pt x="15" y="3"/>
                  </a:cubicBezTo>
                  <a:cubicBezTo>
                    <a:pt x="5" y="7"/>
                    <a:pt x="0" y="18"/>
                    <a:pt x="4"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31" name="Google Shape;1131;p21"/>
            <p:cNvSpPr/>
            <p:nvPr/>
          </p:nvSpPr>
          <p:spPr>
            <a:xfrm>
              <a:off x="2405489" y="1366588"/>
              <a:ext cx="23812" cy="23812"/>
            </a:xfrm>
            <a:custGeom>
              <a:avLst/>
              <a:gdLst/>
              <a:ahLst/>
              <a:cxnLst/>
              <a:rect l="l" t="t" r="r" b="b"/>
              <a:pathLst>
                <a:path w="36" h="36" extrusionOk="0">
                  <a:moveTo>
                    <a:pt x="3" y="24"/>
                  </a:moveTo>
                  <a:cubicBezTo>
                    <a:pt x="6" y="32"/>
                    <a:pt x="15" y="36"/>
                    <a:pt x="23" y="33"/>
                  </a:cubicBezTo>
                  <a:cubicBezTo>
                    <a:pt x="31" y="30"/>
                    <a:pt x="36" y="21"/>
                    <a:pt x="33" y="13"/>
                  </a:cubicBezTo>
                  <a:cubicBezTo>
                    <a:pt x="30" y="5"/>
                    <a:pt x="21" y="0"/>
                    <a:pt x="12" y="3"/>
                  </a:cubicBezTo>
                  <a:cubicBezTo>
                    <a:pt x="4" y="6"/>
                    <a:pt x="0" y="15"/>
                    <a:pt x="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32" name="Google Shape;1132;p21"/>
            <p:cNvSpPr/>
            <p:nvPr/>
          </p:nvSpPr>
          <p:spPr>
            <a:xfrm>
              <a:off x="2421364" y="1411038"/>
              <a:ext cx="20637" cy="19050"/>
            </a:xfrm>
            <a:custGeom>
              <a:avLst/>
              <a:gdLst/>
              <a:ahLst/>
              <a:cxnLst/>
              <a:rect l="l" t="t" r="r" b="b"/>
              <a:pathLst>
                <a:path w="31" h="30" extrusionOk="0">
                  <a:moveTo>
                    <a:pt x="3" y="19"/>
                  </a:moveTo>
                  <a:cubicBezTo>
                    <a:pt x="5" y="26"/>
                    <a:pt x="13" y="30"/>
                    <a:pt x="20" y="27"/>
                  </a:cubicBezTo>
                  <a:cubicBezTo>
                    <a:pt x="27" y="25"/>
                    <a:pt x="31" y="17"/>
                    <a:pt x="28" y="10"/>
                  </a:cubicBezTo>
                  <a:cubicBezTo>
                    <a:pt x="26" y="3"/>
                    <a:pt x="18" y="0"/>
                    <a:pt x="11" y="2"/>
                  </a:cubicBezTo>
                  <a:cubicBezTo>
                    <a:pt x="4" y="5"/>
                    <a:pt x="0" y="12"/>
                    <a:pt x="3"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33" name="Google Shape;1133;p21"/>
            <p:cNvSpPr/>
            <p:nvPr/>
          </p:nvSpPr>
          <p:spPr>
            <a:xfrm>
              <a:off x="2308651" y="1376113"/>
              <a:ext cx="26988" cy="25400"/>
            </a:xfrm>
            <a:custGeom>
              <a:avLst/>
              <a:gdLst/>
              <a:ahLst/>
              <a:cxnLst/>
              <a:rect l="l" t="t" r="r" b="b"/>
              <a:pathLst>
                <a:path w="40" h="40" extrusionOk="0">
                  <a:moveTo>
                    <a:pt x="7" y="32"/>
                  </a:moveTo>
                  <a:cubicBezTo>
                    <a:pt x="13" y="40"/>
                    <a:pt x="25" y="40"/>
                    <a:pt x="32" y="33"/>
                  </a:cubicBezTo>
                  <a:cubicBezTo>
                    <a:pt x="39" y="26"/>
                    <a:pt x="40" y="15"/>
                    <a:pt x="33" y="8"/>
                  </a:cubicBezTo>
                  <a:cubicBezTo>
                    <a:pt x="26" y="1"/>
                    <a:pt x="15" y="0"/>
                    <a:pt x="8" y="7"/>
                  </a:cubicBezTo>
                  <a:cubicBezTo>
                    <a:pt x="0" y="14"/>
                    <a:pt x="0" y="25"/>
                    <a:pt x="7"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34" name="Google Shape;1134;p21"/>
            <p:cNvSpPr/>
            <p:nvPr/>
          </p:nvSpPr>
          <p:spPr>
            <a:xfrm>
              <a:off x="2340401" y="1407863"/>
              <a:ext cx="22225" cy="22225"/>
            </a:xfrm>
            <a:custGeom>
              <a:avLst/>
              <a:gdLst/>
              <a:ahLst/>
              <a:cxnLst/>
              <a:rect l="l" t="t" r="r" b="b"/>
              <a:pathLst>
                <a:path w="34" h="34" extrusionOk="0">
                  <a:moveTo>
                    <a:pt x="6" y="28"/>
                  </a:moveTo>
                  <a:cubicBezTo>
                    <a:pt x="11" y="34"/>
                    <a:pt x="21" y="34"/>
                    <a:pt x="27" y="29"/>
                  </a:cubicBezTo>
                  <a:cubicBezTo>
                    <a:pt x="33" y="23"/>
                    <a:pt x="34" y="13"/>
                    <a:pt x="28" y="7"/>
                  </a:cubicBezTo>
                  <a:cubicBezTo>
                    <a:pt x="22" y="1"/>
                    <a:pt x="13" y="0"/>
                    <a:pt x="6" y="6"/>
                  </a:cubicBezTo>
                  <a:cubicBezTo>
                    <a:pt x="0" y="12"/>
                    <a:pt x="0" y="22"/>
                    <a:pt x="6"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35" name="Google Shape;1135;p21"/>
            <p:cNvSpPr/>
            <p:nvPr/>
          </p:nvSpPr>
          <p:spPr>
            <a:xfrm>
              <a:off x="2370564" y="1441200"/>
              <a:ext cx="17462" cy="17462"/>
            </a:xfrm>
            <a:custGeom>
              <a:avLst/>
              <a:gdLst/>
              <a:ahLst/>
              <a:cxnLst/>
              <a:rect l="l" t="t" r="r" b="b"/>
              <a:pathLst>
                <a:path w="29" h="29" extrusionOk="0">
                  <a:moveTo>
                    <a:pt x="5" y="24"/>
                  </a:moveTo>
                  <a:cubicBezTo>
                    <a:pt x="10" y="29"/>
                    <a:pt x="18" y="29"/>
                    <a:pt x="24" y="24"/>
                  </a:cubicBezTo>
                  <a:cubicBezTo>
                    <a:pt x="29" y="19"/>
                    <a:pt x="29" y="11"/>
                    <a:pt x="24" y="6"/>
                  </a:cubicBezTo>
                  <a:cubicBezTo>
                    <a:pt x="19" y="1"/>
                    <a:pt x="11" y="0"/>
                    <a:pt x="6" y="5"/>
                  </a:cubicBezTo>
                  <a:cubicBezTo>
                    <a:pt x="1" y="10"/>
                    <a:pt x="0" y="18"/>
                    <a:pt x="5"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36" name="Google Shape;1136;p21"/>
            <p:cNvSpPr/>
            <p:nvPr/>
          </p:nvSpPr>
          <p:spPr>
            <a:xfrm>
              <a:off x="2254676" y="1461838"/>
              <a:ext cx="22225" cy="22225"/>
            </a:xfrm>
            <a:custGeom>
              <a:avLst/>
              <a:gdLst/>
              <a:ahLst/>
              <a:cxnLst/>
              <a:rect l="l" t="t" r="r" b="b"/>
              <a:pathLst>
                <a:path w="34" h="34" extrusionOk="0">
                  <a:moveTo>
                    <a:pt x="11" y="31"/>
                  </a:moveTo>
                  <a:cubicBezTo>
                    <a:pt x="18" y="34"/>
                    <a:pt x="27" y="31"/>
                    <a:pt x="31" y="23"/>
                  </a:cubicBezTo>
                  <a:cubicBezTo>
                    <a:pt x="34" y="15"/>
                    <a:pt x="31" y="7"/>
                    <a:pt x="23" y="3"/>
                  </a:cubicBezTo>
                  <a:cubicBezTo>
                    <a:pt x="15" y="0"/>
                    <a:pt x="6" y="3"/>
                    <a:pt x="3" y="11"/>
                  </a:cubicBezTo>
                  <a:cubicBezTo>
                    <a:pt x="0" y="19"/>
                    <a:pt x="3" y="28"/>
                    <a:pt x="1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37" name="Google Shape;1137;p21"/>
            <p:cNvSpPr/>
            <p:nvPr/>
          </p:nvSpPr>
          <p:spPr>
            <a:xfrm>
              <a:off x="2288014" y="1476125"/>
              <a:ext cx="20638" cy="20638"/>
            </a:xfrm>
            <a:custGeom>
              <a:avLst/>
              <a:gdLst/>
              <a:ahLst/>
              <a:cxnLst/>
              <a:rect l="l" t="t" r="r" b="b"/>
              <a:pathLst>
                <a:path w="30" h="30" extrusionOk="0">
                  <a:moveTo>
                    <a:pt x="10" y="27"/>
                  </a:moveTo>
                  <a:cubicBezTo>
                    <a:pt x="16" y="30"/>
                    <a:pt x="24" y="27"/>
                    <a:pt x="27" y="20"/>
                  </a:cubicBezTo>
                  <a:cubicBezTo>
                    <a:pt x="30" y="13"/>
                    <a:pt x="27" y="6"/>
                    <a:pt x="20" y="3"/>
                  </a:cubicBezTo>
                  <a:cubicBezTo>
                    <a:pt x="14" y="0"/>
                    <a:pt x="6" y="3"/>
                    <a:pt x="3" y="10"/>
                  </a:cubicBezTo>
                  <a:cubicBezTo>
                    <a:pt x="0" y="16"/>
                    <a:pt x="3" y="24"/>
                    <a:pt x="1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38" name="Google Shape;1138;p21"/>
            <p:cNvSpPr/>
            <p:nvPr/>
          </p:nvSpPr>
          <p:spPr>
            <a:xfrm>
              <a:off x="2322939" y="1492000"/>
              <a:ext cx="15875" cy="17463"/>
            </a:xfrm>
            <a:custGeom>
              <a:avLst/>
              <a:gdLst/>
              <a:ahLst/>
              <a:cxnLst/>
              <a:rect l="l" t="t" r="r" b="b"/>
              <a:pathLst>
                <a:path w="25" h="25" extrusionOk="0">
                  <a:moveTo>
                    <a:pt x="8" y="23"/>
                  </a:moveTo>
                  <a:cubicBezTo>
                    <a:pt x="13" y="25"/>
                    <a:pt x="20" y="23"/>
                    <a:pt x="22" y="17"/>
                  </a:cubicBezTo>
                  <a:cubicBezTo>
                    <a:pt x="25" y="11"/>
                    <a:pt x="22" y="5"/>
                    <a:pt x="16" y="3"/>
                  </a:cubicBezTo>
                  <a:cubicBezTo>
                    <a:pt x="11" y="0"/>
                    <a:pt x="4" y="3"/>
                    <a:pt x="2" y="8"/>
                  </a:cubicBezTo>
                  <a:cubicBezTo>
                    <a:pt x="0" y="14"/>
                    <a:pt x="2" y="20"/>
                    <a:pt x="8"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139" name="Google Shape;1139;p21"/>
          <p:cNvSpPr/>
          <p:nvPr/>
        </p:nvSpPr>
        <p:spPr>
          <a:xfrm>
            <a:off x="8687663" y="443549"/>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40" name="Google Shape;1140;p21"/>
          <p:cNvSpPr/>
          <p:nvPr/>
        </p:nvSpPr>
        <p:spPr>
          <a:xfrm>
            <a:off x="280775" y="2893591"/>
            <a:ext cx="137275" cy="137426"/>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41" name="Google Shape;1141;p21"/>
          <p:cNvSpPr/>
          <p:nvPr/>
        </p:nvSpPr>
        <p:spPr>
          <a:xfrm>
            <a:off x="7127750" y="4853416"/>
            <a:ext cx="137275" cy="137426"/>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3">
  <p:cSld name="CUSTOM_4_2">
    <p:spTree>
      <p:nvGrpSpPr>
        <p:cNvPr id="1" name="Shape 1142"/>
        <p:cNvGrpSpPr/>
        <p:nvPr/>
      </p:nvGrpSpPr>
      <p:grpSpPr>
        <a:xfrm>
          <a:off x="0" y="0"/>
          <a:ext cx="0" cy="0"/>
          <a:chOff x="0" y="0"/>
          <a:chExt cx="0" cy="0"/>
        </a:xfrm>
      </p:grpSpPr>
      <p:cxnSp>
        <p:nvCxnSpPr>
          <p:cNvPr id="1143" name="Google Shape;1143;p22"/>
          <p:cNvCxnSpPr>
            <a:stCxn id="1144" idx="0"/>
          </p:cNvCxnSpPr>
          <p:nvPr/>
        </p:nvCxnSpPr>
        <p:spPr>
          <a:xfrm rot="10800000">
            <a:off x="200921" y="-2155611"/>
            <a:ext cx="0" cy="2252700"/>
          </a:xfrm>
          <a:prstGeom prst="straightConnector1">
            <a:avLst/>
          </a:prstGeom>
          <a:noFill/>
          <a:ln w="19050" cap="flat" cmpd="sng">
            <a:solidFill>
              <a:schemeClr val="accent2"/>
            </a:solidFill>
            <a:prstDash val="solid"/>
            <a:round/>
            <a:headEnd type="none" w="med" len="med"/>
            <a:tailEnd type="none" w="med" len="med"/>
          </a:ln>
        </p:spPr>
      </p:cxnSp>
      <p:pic>
        <p:nvPicPr>
          <p:cNvPr id="1145" name="Google Shape;1145;p22"/>
          <p:cNvPicPr preferRelativeResize="0"/>
          <p:nvPr/>
        </p:nvPicPr>
        <p:blipFill>
          <a:blip r:embed="rId2">
            <a:alphaModFix amt="12000"/>
          </a:blip>
          <a:stretch>
            <a:fillRect/>
          </a:stretch>
        </p:blipFill>
        <p:spPr>
          <a:xfrm>
            <a:off x="0" y="12441"/>
            <a:ext cx="9144000" cy="5143460"/>
          </a:xfrm>
          <a:prstGeom prst="rect">
            <a:avLst/>
          </a:prstGeom>
          <a:noFill/>
          <a:ln>
            <a:noFill/>
          </a:ln>
        </p:spPr>
      </p:pic>
      <p:grpSp>
        <p:nvGrpSpPr>
          <p:cNvPr id="1146" name="Google Shape;1146;p22"/>
          <p:cNvGrpSpPr/>
          <p:nvPr/>
        </p:nvGrpSpPr>
        <p:grpSpPr>
          <a:xfrm rot="-1010462">
            <a:off x="7649297" y="3784363"/>
            <a:ext cx="1562951" cy="1639262"/>
            <a:chOff x="6714863" y="5216513"/>
            <a:chExt cx="877887" cy="920750"/>
          </a:xfrm>
        </p:grpSpPr>
        <p:sp>
          <p:nvSpPr>
            <p:cNvPr id="1147" name="Google Shape;1147;p22"/>
            <p:cNvSpPr/>
            <p:nvPr/>
          </p:nvSpPr>
          <p:spPr>
            <a:xfrm>
              <a:off x="6716450" y="5583225"/>
              <a:ext cx="425450" cy="381000"/>
            </a:xfrm>
            <a:custGeom>
              <a:avLst/>
              <a:gdLst/>
              <a:ahLst/>
              <a:cxnLst/>
              <a:rect l="l" t="t" r="r" b="b"/>
              <a:pathLst>
                <a:path w="268" h="240" extrusionOk="0">
                  <a:moveTo>
                    <a:pt x="0" y="0"/>
                  </a:moveTo>
                  <a:lnTo>
                    <a:pt x="260" y="240"/>
                  </a:lnTo>
                  <a:lnTo>
                    <a:pt x="268" y="223"/>
                  </a:lnTo>
                  <a:lnTo>
                    <a:pt x="57" y="0"/>
                  </a:lnTo>
                  <a:lnTo>
                    <a:pt x="0" y="0"/>
                  </a:lnTo>
                  <a:close/>
                </a:path>
              </a:pathLst>
            </a:custGeom>
            <a:solidFill>
              <a:srgbClr val="754C2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48" name="Google Shape;1148;p22"/>
            <p:cNvSpPr/>
            <p:nvPr/>
          </p:nvSpPr>
          <p:spPr>
            <a:xfrm>
              <a:off x="6716450" y="5583225"/>
              <a:ext cx="425450" cy="381000"/>
            </a:xfrm>
            <a:custGeom>
              <a:avLst/>
              <a:gdLst/>
              <a:ahLst/>
              <a:cxnLst/>
              <a:rect l="l" t="t" r="r" b="b"/>
              <a:pathLst>
                <a:path w="268" h="240" extrusionOk="0">
                  <a:moveTo>
                    <a:pt x="0" y="0"/>
                  </a:moveTo>
                  <a:lnTo>
                    <a:pt x="260" y="240"/>
                  </a:lnTo>
                  <a:lnTo>
                    <a:pt x="268" y="223"/>
                  </a:lnTo>
                  <a:lnTo>
                    <a:pt x="57" y="0"/>
                  </a:lnTo>
                  <a:lnTo>
                    <a:pt x="0" y="0"/>
                  </a:ln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49" name="Google Shape;1149;p22"/>
            <p:cNvSpPr/>
            <p:nvPr/>
          </p:nvSpPr>
          <p:spPr>
            <a:xfrm>
              <a:off x="7095863" y="5937238"/>
              <a:ext cx="65088" cy="200025"/>
            </a:xfrm>
            <a:custGeom>
              <a:avLst/>
              <a:gdLst/>
              <a:ahLst/>
              <a:cxnLst/>
              <a:rect l="l" t="t" r="r" b="b"/>
              <a:pathLst>
                <a:path w="46" h="144" extrusionOk="0">
                  <a:moveTo>
                    <a:pt x="38" y="0"/>
                  </a:moveTo>
                  <a:cubicBezTo>
                    <a:pt x="31" y="9"/>
                    <a:pt x="20" y="22"/>
                    <a:pt x="14" y="34"/>
                  </a:cubicBezTo>
                  <a:cubicBezTo>
                    <a:pt x="6" y="48"/>
                    <a:pt x="0" y="69"/>
                    <a:pt x="7" y="84"/>
                  </a:cubicBezTo>
                  <a:cubicBezTo>
                    <a:pt x="9" y="89"/>
                    <a:pt x="12" y="94"/>
                    <a:pt x="14" y="100"/>
                  </a:cubicBezTo>
                  <a:cubicBezTo>
                    <a:pt x="18" y="113"/>
                    <a:pt x="12" y="129"/>
                    <a:pt x="1" y="137"/>
                  </a:cubicBezTo>
                  <a:cubicBezTo>
                    <a:pt x="14" y="139"/>
                    <a:pt x="28" y="141"/>
                    <a:pt x="42" y="144"/>
                  </a:cubicBezTo>
                  <a:cubicBezTo>
                    <a:pt x="46" y="129"/>
                    <a:pt x="46" y="113"/>
                    <a:pt x="40" y="99"/>
                  </a:cubicBezTo>
                  <a:cubicBezTo>
                    <a:pt x="37" y="89"/>
                    <a:pt x="31" y="79"/>
                    <a:pt x="28" y="69"/>
                  </a:cubicBezTo>
                  <a:cubicBezTo>
                    <a:pt x="21" y="46"/>
                    <a:pt x="30" y="22"/>
                    <a:pt x="38"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50" name="Google Shape;1150;p22"/>
            <p:cNvSpPr/>
            <p:nvPr/>
          </p:nvSpPr>
          <p:spPr>
            <a:xfrm>
              <a:off x="7143488" y="5956288"/>
              <a:ext cx="101600" cy="150813"/>
            </a:xfrm>
            <a:custGeom>
              <a:avLst/>
              <a:gdLst/>
              <a:ahLst/>
              <a:cxnLst/>
              <a:rect l="l" t="t" r="r" b="b"/>
              <a:pathLst>
                <a:path w="73" h="108" extrusionOk="0">
                  <a:moveTo>
                    <a:pt x="70" y="79"/>
                  </a:moveTo>
                  <a:cubicBezTo>
                    <a:pt x="67" y="74"/>
                    <a:pt x="63" y="68"/>
                    <a:pt x="58" y="63"/>
                  </a:cubicBezTo>
                  <a:cubicBezTo>
                    <a:pt x="52" y="58"/>
                    <a:pt x="45" y="55"/>
                    <a:pt x="38" y="51"/>
                  </a:cubicBezTo>
                  <a:cubicBezTo>
                    <a:pt x="20" y="41"/>
                    <a:pt x="7" y="21"/>
                    <a:pt x="5" y="0"/>
                  </a:cubicBezTo>
                  <a:cubicBezTo>
                    <a:pt x="1" y="12"/>
                    <a:pt x="0" y="24"/>
                    <a:pt x="1" y="37"/>
                  </a:cubicBezTo>
                  <a:cubicBezTo>
                    <a:pt x="3" y="49"/>
                    <a:pt x="8" y="61"/>
                    <a:pt x="18" y="70"/>
                  </a:cubicBezTo>
                  <a:cubicBezTo>
                    <a:pt x="21" y="73"/>
                    <a:pt x="25" y="75"/>
                    <a:pt x="28" y="78"/>
                  </a:cubicBezTo>
                  <a:cubicBezTo>
                    <a:pt x="37" y="86"/>
                    <a:pt x="43" y="96"/>
                    <a:pt x="46" y="108"/>
                  </a:cubicBezTo>
                  <a:cubicBezTo>
                    <a:pt x="49" y="103"/>
                    <a:pt x="56" y="101"/>
                    <a:pt x="61" y="99"/>
                  </a:cubicBezTo>
                  <a:cubicBezTo>
                    <a:pt x="67" y="97"/>
                    <a:pt x="73" y="92"/>
                    <a:pt x="73" y="86"/>
                  </a:cubicBezTo>
                  <a:cubicBezTo>
                    <a:pt x="72" y="84"/>
                    <a:pt x="71" y="82"/>
                    <a:pt x="70" y="79"/>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51" name="Google Shape;1151;p22"/>
            <p:cNvSpPr/>
            <p:nvPr/>
          </p:nvSpPr>
          <p:spPr>
            <a:xfrm>
              <a:off x="7164125" y="5583225"/>
              <a:ext cx="427038" cy="381000"/>
            </a:xfrm>
            <a:custGeom>
              <a:avLst/>
              <a:gdLst/>
              <a:ahLst/>
              <a:cxnLst/>
              <a:rect l="l" t="t" r="r" b="b"/>
              <a:pathLst>
                <a:path w="269" h="240" extrusionOk="0">
                  <a:moveTo>
                    <a:pt x="269" y="0"/>
                  </a:moveTo>
                  <a:lnTo>
                    <a:pt x="0" y="240"/>
                  </a:lnTo>
                  <a:lnTo>
                    <a:pt x="0" y="223"/>
                  </a:lnTo>
                  <a:lnTo>
                    <a:pt x="211" y="0"/>
                  </a:lnTo>
                  <a:lnTo>
                    <a:pt x="269"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52" name="Google Shape;1152;p22"/>
            <p:cNvSpPr/>
            <p:nvPr/>
          </p:nvSpPr>
          <p:spPr>
            <a:xfrm>
              <a:off x="7164125" y="5583225"/>
              <a:ext cx="427038" cy="381000"/>
            </a:xfrm>
            <a:custGeom>
              <a:avLst/>
              <a:gdLst/>
              <a:ahLst/>
              <a:cxnLst/>
              <a:rect l="l" t="t" r="r" b="b"/>
              <a:pathLst>
                <a:path w="269" h="240" extrusionOk="0">
                  <a:moveTo>
                    <a:pt x="269" y="0"/>
                  </a:moveTo>
                  <a:lnTo>
                    <a:pt x="0" y="240"/>
                  </a:lnTo>
                  <a:lnTo>
                    <a:pt x="0" y="223"/>
                  </a:lnTo>
                  <a:lnTo>
                    <a:pt x="211" y="0"/>
                  </a:lnTo>
                  <a:lnTo>
                    <a:pt x="269"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53" name="Google Shape;1153;p22"/>
            <p:cNvSpPr/>
            <p:nvPr/>
          </p:nvSpPr>
          <p:spPr>
            <a:xfrm>
              <a:off x="7116500" y="5926125"/>
              <a:ext cx="57300" cy="55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54" name="Google Shape;1154;p22"/>
            <p:cNvSpPr/>
            <p:nvPr/>
          </p:nvSpPr>
          <p:spPr>
            <a:xfrm>
              <a:off x="7353038" y="5583225"/>
              <a:ext cx="219075" cy="157163"/>
            </a:xfrm>
            <a:custGeom>
              <a:avLst/>
              <a:gdLst/>
              <a:ahLst/>
              <a:cxnLst/>
              <a:rect l="l" t="t" r="r" b="b"/>
              <a:pathLst>
                <a:path w="158" h="113" extrusionOk="0">
                  <a:moveTo>
                    <a:pt x="144" y="0"/>
                  </a:moveTo>
                  <a:cubicBezTo>
                    <a:pt x="106" y="0"/>
                    <a:pt x="106" y="0"/>
                    <a:pt x="106" y="0"/>
                  </a:cubicBezTo>
                  <a:cubicBezTo>
                    <a:pt x="0" y="113"/>
                    <a:pt x="0" y="113"/>
                    <a:pt x="0" y="113"/>
                  </a:cubicBezTo>
                  <a:cubicBezTo>
                    <a:pt x="10" y="111"/>
                    <a:pt x="21" y="109"/>
                    <a:pt x="31" y="107"/>
                  </a:cubicBezTo>
                  <a:cubicBezTo>
                    <a:pt x="31" y="107"/>
                    <a:pt x="31" y="107"/>
                    <a:pt x="31" y="107"/>
                  </a:cubicBezTo>
                  <a:cubicBezTo>
                    <a:pt x="32" y="107"/>
                    <a:pt x="32" y="107"/>
                    <a:pt x="32" y="107"/>
                  </a:cubicBezTo>
                  <a:cubicBezTo>
                    <a:pt x="33" y="106"/>
                    <a:pt x="33" y="106"/>
                    <a:pt x="33" y="106"/>
                  </a:cubicBezTo>
                  <a:cubicBezTo>
                    <a:pt x="33" y="106"/>
                    <a:pt x="33" y="106"/>
                    <a:pt x="33" y="106"/>
                  </a:cubicBezTo>
                  <a:cubicBezTo>
                    <a:pt x="43" y="104"/>
                    <a:pt x="52" y="102"/>
                    <a:pt x="61" y="99"/>
                  </a:cubicBezTo>
                  <a:cubicBezTo>
                    <a:pt x="158" y="12"/>
                    <a:pt x="158" y="12"/>
                    <a:pt x="158" y="12"/>
                  </a:cubicBezTo>
                  <a:cubicBezTo>
                    <a:pt x="144" y="0"/>
                    <a:pt x="144" y="0"/>
                    <a:pt x="144" y="0"/>
                  </a:cubicBezTo>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55" name="Google Shape;1155;p22"/>
            <p:cNvSpPr/>
            <p:nvPr/>
          </p:nvSpPr>
          <p:spPr>
            <a:xfrm>
              <a:off x="6716450" y="5216513"/>
              <a:ext cx="874713" cy="501650"/>
            </a:xfrm>
            <a:custGeom>
              <a:avLst/>
              <a:gdLst/>
              <a:ahLst/>
              <a:cxnLst/>
              <a:rect l="l" t="t" r="r" b="b"/>
              <a:pathLst>
                <a:path w="629" h="360" extrusionOk="0">
                  <a:moveTo>
                    <a:pt x="314" y="0"/>
                  </a:moveTo>
                  <a:cubicBezTo>
                    <a:pt x="0" y="263"/>
                    <a:pt x="0" y="263"/>
                    <a:pt x="0" y="263"/>
                  </a:cubicBezTo>
                  <a:cubicBezTo>
                    <a:pt x="0" y="263"/>
                    <a:pt x="30" y="360"/>
                    <a:pt x="314" y="360"/>
                  </a:cubicBezTo>
                  <a:cubicBezTo>
                    <a:pt x="598" y="360"/>
                    <a:pt x="629" y="263"/>
                    <a:pt x="629" y="263"/>
                  </a:cubicBezTo>
                  <a:cubicBezTo>
                    <a:pt x="314" y="0"/>
                    <a:pt x="314" y="0"/>
                    <a:pt x="314" y="0"/>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56" name="Google Shape;1156;p22"/>
            <p:cNvSpPr/>
            <p:nvPr/>
          </p:nvSpPr>
          <p:spPr>
            <a:xfrm>
              <a:off x="7100625" y="5216513"/>
              <a:ext cx="53975" cy="503238"/>
            </a:xfrm>
            <a:custGeom>
              <a:avLst/>
              <a:gdLst/>
              <a:ahLst/>
              <a:cxnLst/>
              <a:rect l="l" t="t" r="r" b="b"/>
              <a:pathLst>
                <a:path w="39" h="361" extrusionOk="0">
                  <a:moveTo>
                    <a:pt x="39" y="361"/>
                  </a:moveTo>
                  <a:cubicBezTo>
                    <a:pt x="38" y="361"/>
                    <a:pt x="38" y="361"/>
                    <a:pt x="38" y="361"/>
                  </a:cubicBezTo>
                  <a:cubicBezTo>
                    <a:pt x="27" y="361"/>
                    <a:pt x="15" y="361"/>
                    <a:pt x="1" y="361"/>
                  </a:cubicBezTo>
                  <a:cubicBezTo>
                    <a:pt x="0" y="361"/>
                    <a:pt x="0" y="361"/>
                    <a:pt x="0" y="361"/>
                  </a:cubicBezTo>
                  <a:cubicBezTo>
                    <a:pt x="0" y="359"/>
                    <a:pt x="0" y="359"/>
                    <a:pt x="0" y="359"/>
                  </a:cubicBezTo>
                  <a:cubicBezTo>
                    <a:pt x="37" y="0"/>
                    <a:pt x="37" y="0"/>
                    <a:pt x="37" y="0"/>
                  </a:cubicBezTo>
                  <a:cubicBezTo>
                    <a:pt x="39" y="0"/>
                    <a:pt x="39" y="0"/>
                    <a:pt x="39" y="0"/>
                  </a:cubicBezTo>
                  <a:lnTo>
                    <a:pt x="39" y="361"/>
                  </a:lnTo>
                  <a:close/>
                  <a:moveTo>
                    <a:pt x="3" y="358"/>
                  </a:moveTo>
                  <a:cubicBezTo>
                    <a:pt x="15" y="359"/>
                    <a:pt x="26" y="359"/>
                    <a:pt x="37" y="359"/>
                  </a:cubicBezTo>
                  <a:cubicBezTo>
                    <a:pt x="37" y="24"/>
                    <a:pt x="37" y="24"/>
                    <a:pt x="37" y="24"/>
                  </a:cubicBezTo>
                  <a:lnTo>
                    <a:pt x="3" y="358"/>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57" name="Google Shape;1157;p22"/>
            <p:cNvSpPr/>
            <p:nvPr/>
          </p:nvSpPr>
          <p:spPr>
            <a:xfrm>
              <a:off x="6957750" y="5216513"/>
              <a:ext cx="196850" cy="495300"/>
            </a:xfrm>
            <a:custGeom>
              <a:avLst/>
              <a:gdLst/>
              <a:ahLst/>
              <a:cxnLst/>
              <a:rect l="l" t="t" r="r" b="b"/>
              <a:pathLst>
                <a:path w="142" h="357" extrusionOk="0">
                  <a:moveTo>
                    <a:pt x="38" y="357"/>
                  </a:moveTo>
                  <a:cubicBezTo>
                    <a:pt x="37" y="357"/>
                    <a:pt x="37" y="357"/>
                    <a:pt x="37" y="357"/>
                  </a:cubicBezTo>
                  <a:cubicBezTo>
                    <a:pt x="24" y="356"/>
                    <a:pt x="13" y="354"/>
                    <a:pt x="2" y="353"/>
                  </a:cubicBezTo>
                  <a:cubicBezTo>
                    <a:pt x="0" y="352"/>
                    <a:pt x="0" y="352"/>
                    <a:pt x="0" y="352"/>
                  </a:cubicBezTo>
                  <a:cubicBezTo>
                    <a:pt x="140" y="0"/>
                    <a:pt x="140" y="0"/>
                    <a:pt x="140" y="0"/>
                  </a:cubicBezTo>
                  <a:cubicBezTo>
                    <a:pt x="142" y="1"/>
                    <a:pt x="142" y="1"/>
                    <a:pt x="142" y="1"/>
                  </a:cubicBezTo>
                  <a:lnTo>
                    <a:pt x="38" y="357"/>
                  </a:lnTo>
                  <a:close/>
                  <a:moveTo>
                    <a:pt x="4" y="350"/>
                  </a:moveTo>
                  <a:cubicBezTo>
                    <a:pt x="14" y="352"/>
                    <a:pt x="24" y="353"/>
                    <a:pt x="36" y="355"/>
                  </a:cubicBezTo>
                  <a:cubicBezTo>
                    <a:pt x="132" y="26"/>
                    <a:pt x="132" y="26"/>
                    <a:pt x="132" y="26"/>
                  </a:cubicBezTo>
                  <a:lnTo>
                    <a:pt x="4" y="35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58" name="Google Shape;1158;p22"/>
            <p:cNvSpPr/>
            <p:nvPr/>
          </p:nvSpPr>
          <p:spPr>
            <a:xfrm>
              <a:off x="7054588" y="5216513"/>
              <a:ext cx="100013" cy="503238"/>
            </a:xfrm>
            <a:custGeom>
              <a:avLst/>
              <a:gdLst/>
              <a:ahLst/>
              <a:cxnLst/>
              <a:rect l="l" t="t" r="r" b="b"/>
              <a:pathLst>
                <a:path w="72" h="361" extrusionOk="0">
                  <a:moveTo>
                    <a:pt x="35" y="361"/>
                  </a:moveTo>
                  <a:cubicBezTo>
                    <a:pt x="34" y="361"/>
                    <a:pt x="34" y="361"/>
                    <a:pt x="34" y="361"/>
                  </a:cubicBezTo>
                  <a:cubicBezTo>
                    <a:pt x="22" y="360"/>
                    <a:pt x="12" y="360"/>
                    <a:pt x="2" y="359"/>
                  </a:cubicBezTo>
                  <a:cubicBezTo>
                    <a:pt x="0" y="359"/>
                    <a:pt x="0" y="359"/>
                    <a:pt x="0" y="359"/>
                  </a:cubicBezTo>
                  <a:cubicBezTo>
                    <a:pt x="0" y="358"/>
                    <a:pt x="0" y="358"/>
                    <a:pt x="0" y="358"/>
                  </a:cubicBezTo>
                  <a:cubicBezTo>
                    <a:pt x="70" y="0"/>
                    <a:pt x="70" y="0"/>
                    <a:pt x="70" y="0"/>
                  </a:cubicBezTo>
                  <a:cubicBezTo>
                    <a:pt x="72" y="0"/>
                    <a:pt x="72" y="0"/>
                    <a:pt x="72" y="0"/>
                  </a:cubicBezTo>
                  <a:lnTo>
                    <a:pt x="35" y="361"/>
                  </a:lnTo>
                  <a:close/>
                  <a:moveTo>
                    <a:pt x="3" y="357"/>
                  </a:moveTo>
                  <a:cubicBezTo>
                    <a:pt x="12" y="357"/>
                    <a:pt x="22" y="358"/>
                    <a:pt x="33" y="358"/>
                  </a:cubicBezTo>
                  <a:cubicBezTo>
                    <a:pt x="67" y="27"/>
                    <a:pt x="67" y="27"/>
                    <a:pt x="67" y="27"/>
                  </a:cubicBezTo>
                  <a:lnTo>
                    <a:pt x="3" y="357"/>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59" name="Google Shape;1159;p22"/>
            <p:cNvSpPr/>
            <p:nvPr/>
          </p:nvSpPr>
          <p:spPr>
            <a:xfrm>
              <a:off x="6859325" y="5216513"/>
              <a:ext cx="295275" cy="481013"/>
            </a:xfrm>
            <a:custGeom>
              <a:avLst/>
              <a:gdLst/>
              <a:ahLst/>
              <a:cxnLst/>
              <a:rect l="l" t="t" r="r" b="b"/>
              <a:pathLst>
                <a:path w="213" h="346" extrusionOk="0">
                  <a:moveTo>
                    <a:pt x="38" y="346"/>
                  </a:moveTo>
                  <a:cubicBezTo>
                    <a:pt x="37" y="346"/>
                    <a:pt x="37" y="346"/>
                    <a:pt x="37" y="346"/>
                  </a:cubicBezTo>
                  <a:cubicBezTo>
                    <a:pt x="24" y="343"/>
                    <a:pt x="12" y="340"/>
                    <a:pt x="1" y="336"/>
                  </a:cubicBezTo>
                  <a:cubicBezTo>
                    <a:pt x="0" y="336"/>
                    <a:pt x="0" y="336"/>
                    <a:pt x="0" y="336"/>
                  </a:cubicBezTo>
                  <a:cubicBezTo>
                    <a:pt x="211" y="0"/>
                    <a:pt x="211" y="0"/>
                    <a:pt x="211" y="0"/>
                  </a:cubicBezTo>
                  <a:cubicBezTo>
                    <a:pt x="213" y="1"/>
                    <a:pt x="213" y="1"/>
                    <a:pt x="213" y="1"/>
                  </a:cubicBezTo>
                  <a:lnTo>
                    <a:pt x="38" y="346"/>
                  </a:lnTo>
                  <a:close/>
                  <a:moveTo>
                    <a:pt x="3" y="334"/>
                  </a:moveTo>
                  <a:cubicBezTo>
                    <a:pt x="14" y="338"/>
                    <a:pt x="25" y="341"/>
                    <a:pt x="37" y="343"/>
                  </a:cubicBezTo>
                  <a:cubicBezTo>
                    <a:pt x="199" y="24"/>
                    <a:pt x="199" y="24"/>
                    <a:pt x="199" y="24"/>
                  </a:cubicBezTo>
                  <a:lnTo>
                    <a:pt x="3" y="33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60" name="Google Shape;1160;p22"/>
            <p:cNvSpPr/>
            <p:nvPr/>
          </p:nvSpPr>
          <p:spPr>
            <a:xfrm>
              <a:off x="7006963" y="5216513"/>
              <a:ext cx="147638" cy="500063"/>
            </a:xfrm>
            <a:custGeom>
              <a:avLst/>
              <a:gdLst/>
              <a:ahLst/>
              <a:cxnLst/>
              <a:rect l="l" t="t" r="r" b="b"/>
              <a:pathLst>
                <a:path w="107" h="359" extrusionOk="0">
                  <a:moveTo>
                    <a:pt x="38" y="359"/>
                  </a:moveTo>
                  <a:cubicBezTo>
                    <a:pt x="37" y="359"/>
                    <a:pt x="37" y="359"/>
                    <a:pt x="37" y="359"/>
                  </a:cubicBezTo>
                  <a:cubicBezTo>
                    <a:pt x="25" y="358"/>
                    <a:pt x="13" y="357"/>
                    <a:pt x="2" y="356"/>
                  </a:cubicBezTo>
                  <a:cubicBezTo>
                    <a:pt x="0" y="356"/>
                    <a:pt x="0" y="356"/>
                    <a:pt x="0" y="356"/>
                  </a:cubicBezTo>
                  <a:cubicBezTo>
                    <a:pt x="1" y="355"/>
                    <a:pt x="1" y="355"/>
                    <a:pt x="1" y="355"/>
                  </a:cubicBezTo>
                  <a:cubicBezTo>
                    <a:pt x="105" y="0"/>
                    <a:pt x="105" y="0"/>
                    <a:pt x="105" y="0"/>
                  </a:cubicBezTo>
                  <a:cubicBezTo>
                    <a:pt x="107" y="0"/>
                    <a:pt x="107" y="0"/>
                    <a:pt x="107" y="0"/>
                  </a:cubicBezTo>
                  <a:lnTo>
                    <a:pt x="38" y="359"/>
                  </a:lnTo>
                  <a:close/>
                  <a:moveTo>
                    <a:pt x="3" y="354"/>
                  </a:moveTo>
                  <a:cubicBezTo>
                    <a:pt x="14" y="355"/>
                    <a:pt x="25" y="356"/>
                    <a:pt x="36" y="357"/>
                  </a:cubicBezTo>
                  <a:cubicBezTo>
                    <a:pt x="100" y="25"/>
                    <a:pt x="100" y="25"/>
                    <a:pt x="100" y="25"/>
                  </a:cubicBezTo>
                  <a:lnTo>
                    <a:pt x="3" y="35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61" name="Google Shape;1161;p22"/>
            <p:cNvSpPr/>
            <p:nvPr/>
          </p:nvSpPr>
          <p:spPr>
            <a:xfrm>
              <a:off x="6908538" y="5216513"/>
              <a:ext cx="246063" cy="490538"/>
            </a:xfrm>
            <a:custGeom>
              <a:avLst/>
              <a:gdLst/>
              <a:ahLst/>
              <a:cxnLst/>
              <a:rect l="l" t="t" r="r" b="b"/>
              <a:pathLst>
                <a:path w="177" h="353" extrusionOk="0">
                  <a:moveTo>
                    <a:pt x="38" y="353"/>
                  </a:moveTo>
                  <a:cubicBezTo>
                    <a:pt x="37" y="353"/>
                    <a:pt x="37" y="353"/>
                    <a:pt x="37" y="353"/>
                  </a:cubicBezTo>
                  <a:cubicBezTo>
                    <a:pt x="25" y="351"/>
                    <a:pt x="13" y="348"/>
                    <a:pt x="1" y="346"/>
                  </a:cubicBezTo>
                  <a:cubicBezTo>
                    <a:pt x="0" y="346"/>
                    <a:pt x="0" y="346"/>
                    <a:pt x="0" y="346"/>
                  </a:cubicBezTo>
                  <a:cubicBezTo>
                    <a:pt x="1" y="344"/>
                    <a:pt x="1" y="344"/>
                    <a:pt x="1" y="344"/>
                  </a:cubicBezTo>
                  <a:cubicBezTo>
                    <a:pt x="175" y="0"/>
                    <a:pt x="175" y="0"/>
                    <a:pt x="175" y="0"/>
                  </a:cubicBezTo>
                  <a:cubicBezTo>
                    <a:pt x="177" y="1"/>
                    <a:pt x="177" y="1"/>
                    <a:pt x="177" y="1"/>
                  </a:cubicBezTo>
                  <a:lnTo>
                    <a:pt x="38" y="353"/>
                  </a:lnTo>
                  <a:close/>
                  <a:moveTo>
                    <a:pt x="3" y="344"/>
                  </a:moveTo>
                  <a:cubicBezTo>
                    <a:pt x="14" y="346"/>
                    <a:pt x="25" y="348"/>
                    <a:pt x="36" y="350"/>
                  </a:cubicBezTo>
                  <a:cubicBezTo>
                    <a:pt x="165" y="25"/>
                    <a:pt x="165" y="25"/>
                    <a:pt x="165" y="25"/>
                  </a:cubicBezTo>
                  <a:lnTo>
                    <a:pt x="3" y="34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62" name="Google Shape;1162;p22"/>
            <p:cNvSpPr/>
            <p:nvPr/>
          </p:nvSpPr>
          <p:spPr>
            <a:xfrm>
              <a:off x="6730738" y="5216513"/>
              <a:ext cx="423863" cy="425450"/>
            </a:xfrm>
            <a:custGeom>
              <a:avLst/>
              <a:gdLst/>
              <a:ahLst/>
              <a:cxnLst/>
              <a:rect l="l" t="t" r="r" b="b"/>
              <a:pathLst>
                <a:path w="305" h="307" extrusionOk="0">
                  <a:moveTo>
                    <a:pt x="28" y="307"/>
                  </a:moveTo>
                  <a:cubicBezTo>
                    <a:pt x="27" y="306"/>
                    <a:pt x="27" y="306"/>
                    <a:pt x="27" y="306"/>
                  </a:cubicBezTo>
                  <a:cubicBezTo>
                    <a:pt x="17" y="299"/>
                    <a:pt x="8" y="292"/>
                    <a:pt x="1" y="284"/>
                  </a:cubicBezTo>
                  <a:cubicBezTo>
                    <a:pt x="0" y="283"/>
                    <a:pt x="0" y="283"/>
                    <a:pt x="0" y="283"/>
                  </a:cubicBezTo>
                  <a:cubicBezTo>
                    <a:pt x="1" y="282"/>
                    <a:pt x="1" y="282"/>
                    <a:pt x="1" y="282"/>
                  </a:cubicBezTo>
                  <a:cubicBezTo>
                    <a:pt x="303" y="0"/>
                    <a:pt x="303" y="0"/>
                    <a:pt x="303" y="0"/>
                  </a:cubicBezTo>
                  <a:cubicBezTo>
                    <a:pt x="305" y="2"/>
                    <a:pt x="305" y="2"/>
                    <a:pt x="305" y="2"/>
                  </a:cubicBezTo>
                  <a:lnTo>
                    <a:pt x="28" y="307"/>
                  </a:lnTo>
                  <a:close/>
                  <a:moveTo>
                    <a:pt x="4" y="283"/>
                  </a:moveTo>
                  <a:cubicBezTo>
                    <a:pt x="10" y="290"/>
                    <a:pt x="18" y="297"/>
                    <a:pt x="28" y="303"/>
                  </a:cubicBezTo>
                  <a:cubicBezTo>
                    <a:pt x="283" y="22"/>
                    <a:pt x="283" y="22"/>
                    <a:pt x="283" y="22"/>
                  </a:cubicBezTo>
                  <a:lnTo>
                    <a:pt x="4" y="283"/>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63" name="Google Shape;1163;p22"/>
            <p:cNvSpPr/>
            <p:nvPr/>
          </p:nvSpPr>
          <p:spPr>
            <a:xfrm>
              <a:off x="6714863" y="5216513"/>
              <a:ext cx="439738" cy="395288"/>
            </a:xfrm>
            <a:custGeom>
              <a:avLst/>
              <a:gdLst/>
              <a:ahLst/>
              <a:cxnLst/>
              <a:rect l="l" t="t" r="r" b="b"/>
              <a:pathLst>
                <a:path w="317" h="285" extrusionOk="0">
                  <a:moveTo>
                    <a:pt x="14" y="285"/>
                  </a:moveTo>
                  <a:cubicBezTo>
                    <a:pt x="13" y="284"/>
                    <a:pt x="13" y="284"/>
                    <a:pt x="13" y="284"/>
                  </a:cubicBezTo>
                  <a:cubicBezTo>
                    <a:pt x="3" y="273"/>
                    <a:pt x="1" y="265"/>
                    <a:pt x="1" y="265"/>
                  </a:cubicBezTo>
                  <a:cubicBezTo>
                    <a:pt x="0" y="264"/>
                    <a:pt x="0" y="264"/>
                    <a:pt x="0" y="264"/>
                  </a:cubicBezTo>
                  <a:cubicBezTo>
                    <a:pt x="1" y="263"/>
                    <a:pt x="1" y="263"/>
                    <a:pt x="1" y="263"/>
                  </a:cubicBezTo>
                  <a:cubicBezTo>
                    <a:pt x="315" y="0"/>
                    <a:pt x="315" y="0"/>
                    <a:pt x="315" y="0"/>
                  </a:cubicBezTo>
                  <a:cubicBezTo>
                    <a:pt x="317" y="2"/>
                    <a:pt x="317" y="2"/>
                    <a:pt x="317" y="2"/>
                  </a:cubicBezTo>
                  <a:lnTo>
                    <a:pt x="14" y="285"/>
                  </a:lnTo>
                  <a:close/>
                  <a:moveTo>
                    <a:pt x="3" y="265"/>
                  </a:moveTo>
                  <a:cubicBezTo>
                    <a:pt x="4" y="267"/>
                    <a:pt x="7" y="273"/>
                    <a:pt x="14" y="282"/>
                  </a:cubicBezTo>
                  <a:cubicBezTo>
                    <a:pt x="283" y="30"/>
                    <a:pt x="283" y="30"/>
                    <a:pt x="283" y="30"/>
                  </a:cubicBezTo>
                  <a:lnTo>
                    <a:pt x="3" y="265"/>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64" name="Google Shape;1164;p22"/>
            <p:cNvSpPr/>
            <p:nvPr/>
          </p:nvSpPr>
          <p:spPr>
            <a:xfrm>
              <a:off x="6805350" y="5216513"/>
              <a:ext cx="349250" cy="466725"/>
            </a:xfrm>
            <a:custGeom>
              <a:avLst/>
              <a:gdLst/>
              <a:ahLst/>
              <a:cxnLst/>
              <a:rect l="l" t="t" r="r" b="b"/>
              <a:pathLst>
                <a:path w="252" h="336" extrusionOk="0">
                  <a:moveTo>
                    <a:pt x="41" y="336"/>
                  </a:moveTo>
                  <a:cubicBezTo>
                    <a:pt x="40" y="336"/>
                    <a:pt x="40" y="336"/>
                    <a:pt x="40" y="336"/>
                  </a:cubicBezTo>
                  <a:cubicBezTo>
                    <a:pt x="26" y="332"/>
                    <a:pt x="13" y="327"/>
                    <a:pt x="2" y="321"/>
                  </a:cubicBezTo>
                  <a:cubicBezTo>
                    <a:pt x="0" y="321"/>
                    <a:pt x="0" y="321"/>
                    <a:pt x="0" y="321"/>
                  </a:cubicBezTo>
                  <a:cubicBezTo>
                    <a:pt x="1" y="319"/>
                    <a:pt x="1" y="319"/>
                    <a:pt x="1" y="319"/>
                  </a:cubicBezTo>
                  <a:cubicBezTo>
                    <a:pt x="250" y="0"/>
                    <a:pt x="250" y="0"/>
                    <a:pt x="250" y="0"/>
                  </a:cubicBezTo>
                  <a:cubicBezTo>
                    <a:pt x="252" y="2"/>
                    <a:pt x="252" y="2"/>
                    <a:pt x="252" y="2"/>
                  </a:cubicBezTo>
                  <a:lnTo>
                    <a:pt x="41" y="336"/>
                  </a:lnTo>
                  <a:close/>
                  <a:moveTo>
                    <a:pt x="4" y="320"/>
                  </a:moveTo>
                  <a:cubicBezTo>
                    <a:pt x="15" y="325"/>
                    <a:pt x="27" y="330"/>
                    <a:pt x="40" y="334"/>
                  </a:cubicBezTo>
                  <a:cubicBezTo>
                    <a:pt x="237" y="21"/>
                    <a:pt x="237" y="21"/>
                    <a:pt x="237" y="21"/>
                  </a:cubicBezTo>
                  <a:lnTo>
                    <a:pt x="4" y="32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65" name="Google Shape;1165;p22"/>
            <p:cNvSpPr/>
            <p:nvPr/>
          </p:nvSpPr>
          <p:spPr>
            <a:xfrm>
              <a:off x="6767250" y="5216513"/>
              <a:ext cx="387350" cy="447675"/>
            </a:xfrm>
            <a:custGeom>
              <a:avLst/>
              <a:gdLst/>
              <a:ahLst/>
              <a:cxnLst/>
              <a:rect l="l" t="t" r="r" b="b"/>
              <a:pathLst>
                <a:path w="279" h="322" extrusionOk="0">
                  <a:moveTo>
                    <a:pt x="29" y="322"/>
                  </a:moveTo>
                  <a:cubicBezTo>
                    <a:pt x="29" y="321"/>
                    <a:pt x="29" y="321"/>
                    <a:pt x="29" y="321"/>
                  </a:cubicBezTo>
                  <a:cubicBezTo>
                    <a:pt x="18" y="317"/>
                    <a:pt x="9" y="311"/>
                    <a:pt x="1" y="306"/>
                  </a:cubicBezTo>
                  <a:cubicBezTo>
                    <a:pt x="0" y="305"/>
                    <a:pt x="0" y="305"/>
                    <a:pt x="0" y="305"/>
                  </a:cubicBezTo>
                  <a:cubicBezTo>
                    <a:pt x="277" y="0"/>
                    <a:pt x="277" y="0"/>
                    <a:pt x="277" y="0"/>
                  </a:cubicBezTo>
                  <a:cubicBezTo>
                    <a:pt x="279" y="2"/>
                    <a:pt x="279" y="2"/>
                    <a:pt x="279" y="2"/>
                  </a:cubicBezTo>
                  <a:lnTo>
                    <a:pt x="29" y="322"/>
                  </a:lnTo>
                  <a:close/>
                  <a:moveTo>
                    <a:pt x="4" y="305"/>
                  </a:moveTo>
                  <a:cubicBezTo>
                    <a:pt x="11" y="310"/>
                    <a:pt x="20" y="314"/>
                    <a:pt x="29" y="319"/>
                  </a:cubicBezTo>
                  <a:cubicBezTo>
                    <a:pt x="257" y="25"/>
                    <a:pt x="257" y="25"/>
                    <a:pt x="257" y="25"/>
                  </a:cubicBezTo>
                  <a:lnTo>
                    <a:pt x="4" y="305"/>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66" name="Google Shape;1166;p22"/>
            <p:cNvSpPr/>
            <p:nvPr/>
          </p:nvSpPr>
          <p:spPr>
            <a:xfrm>
              <a:off x="7151425" y="5216513"/>
              <a:ext cx="298450" cy="481013"/>
            </a:xfrm>
            <a:custGeom>
              <a:avLst/>
              <a:gdLst/>
              <a:ahLst/>
              <a:cxnLst/>
              <a:rect l="l" t="t" r="r" b="b"/>
              <a:pathLst>
                <a:path w="214" h="346" extrusionOk="0">
                  <a:moveTo>
                    <a:pt x="175" y="346"/>
                  </a:moveTo>
                  <a:cubicBezTo>
                    <a:pt x="174" y="345"/>
                    <a:pt x="174" y="345"/>
                    <a:pt x="174" y="345"/>
                  </a:cubicBezTo>
                  <a:cubicBezTo>
                    <a:pt x="0" y="1"/>
                    <a:pt x="0" y="1"/>
                    <a:pt x="0" y="1"/>
                  </a:cubicBezTo>
                  <a:cubicBezTo>
                    <a:pt x="2" y="0"/>
                    <a:pt x="2" y="0"/>
                    <a:pt x="2" y="0"/>
                  </a:cubicBezTo>
                  <a:cubicBezTo>
                    <a:pt x="214" y="336"/>
                    <a:pt x="214" y="336"/>
                    <a:pt x="214" y="336"/>
                  </a:cubicBezTo>
                  <a:cubicBezTo>
                    <a:pt x="212" y="336"/>
                    <a:pt x="212" y="336"/>
                    <a:pt x="212" y="336"/>
                  </a:cubicBezTo>
                  <a:cubicBezTo>
                    <a:pt x="201" y="340"/>
                    <a:pt x="189" y="343"/>
                    <a:pt x="176" y="346"/>
                  </a:cubicBezTo>
                  <a:lnTo>
                    <a:pt x="175" y="346"/>
                  </a:lnTo>
                  <a:close/>
                  <a:moveTo>
                    <a:pt x="14" y="24"/>
                  </a:moveTo>
                  <a:cubicBezTo>
                    <a:pt x="176" y="343"/>
                    <a:pt x="176" y="343"/>
                    <a:pt x="176" y="343"/>
                  </a:cubicBezTo>
                  <a:cubicBezTo>
                    <a:pt x="188" y="341"/>
                    <a:pt x="200" y="338"/>
                    <a:pt x="210" y="334"/>
                  </a:cubicBezTo>
                  <a:lnTo>
                    <a:pt x="14" y="2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67" name="Google Shape;1167;p22"/>
            <p:cNvSpPr/>
            <p:nvPr/>
          </p:nvSpPr>
          <p:spPr>
            <a:xfrm>
              <a:off x="7151425" y="5216513"/>
              <a:ext cx="388938" cy="447675"/>
            </a:xfrm>
            <a:custGeom>
              <a:avLst/>
              <a:gdLst/>
              <a:ahLst/>
              <a:cxnLst/>
              <a:rect l="l" t="t" r="r" b="b"/>
              <a:pathLst>
                <a:path w="279" h="322" extrusionOk="0">
                  <a:moveTo>
                    <a:pt x="250" y="322"/>
                  </a:moveTo>
                  <a:cubicBezTo>
                    <a:pt x="249" y="321"/>
                    <a:pt x="249" y="321"/>
                    <a:pt x="249" y="321"/>
                  </a:cubicBezTo>
                  <a:cubicBezTo>
                    <a:pt x="0" y="2"/>
                    <a:pt x="0" y="2"/>
                    <a:pt x="0" y="2"/>
                  </a:cubicBezTo>
                  <a:cubicBezTo>
                    <a:pt x="2" y="0"/>
                    <a:pt x="2" y="0"/>
                    <a:pt x="2" y="0"/>
                  </a:cubicBezTo>
                  <a:cubicBezTo>
                    <a:pt x="279" y="305"/>
                    <a:pt x="279" y="305"/>
                    <a:pt x="279" y="305"/>
                  </a:cubicBezTo>
                  <a:cubicBezTo>
                    <a:pt x="278" y="306"/>
                    <a:pt x="278" y="306"/>
                    <a:pt x="278" y="306"/>
                  </a:cubicBezTo>
                  <a:cubicBezTo>
                    <a:pt x="270" y="311"/>
                    <a:pt x="261" y="317"/>
                    <a:pt x="251" y="321"/>
                  </a:cubicBezTo>
                  <a:lnTo>
                    <a:pt x="250" y="322"/>
                  </a:lnTo>
                  <a:close/>
                  <a:moveTo>
                    <a:pt x="22" y="25"/>
                  </a:moveTo>
                  <a:cubicBezTo>
                    <a:pt x="250" y="319"/>
                    <a:pt x="250" y="319"/>
                    <a:pt x="250" y="319"/>
                  </a:cubicBezTo>
                  <a:cubicBezTo>
                    <a:pt x="260" y="314"/>
                    <a:pt x="268" y="310"/>
                    <a:pt x="276" y="305"/>
                  </a:cubicBezTo>
                  <a:lnTo>
                    <a:pt x="22" y="25"/>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68" name="Google Shape;1168;p22"/>
            <p:cNvSpPr/>
            <p:nvPr/>
          </p:nvSpPr>
          <p:spPr>
            <a:xfrm>
              <a:off x="7151425" y="5216513"/>
              <a:ext cx="425450" cy="425450"/>
            </a:xfrm>
            <a:custGeom>
              <a:avLst/>
              <a:gdLst/>
              <a:ahLst/>
              <a:cxnLst/>
              <a:rect l="l" t="t" r="r" b="b"/>
              <a:pathLst>
                <a:path w="305" h="307" extrusionOk="0">
                  <a:moveTo>
                    <a:pt x="277" y="307"/>
                  </a:moveTo>
                  <a:cubicBezTo>
                    <a:pt x="277" y="306"/>
                    <a:pt x="277" y="306"/>
                    <a:pt x="277" y="306"/>
                  </a:cubicBezTo>
                  <a:cubicBezTo>
                    <a:pt x="0" y="2"/>
                    <a:pt x="0" y="2"/>
                    <a:pt x="0" y="2"/>
                  </a:cubicBezTo>
                  <a:cubicBezTo>
                    <a:pt x="2" y="0"/>
                    <a:pt x="2" y="0"/>
                    <a:pt x="2" y="0"/>
                  </a:cubicBezTo>
                  <a:cubicBezTo>
                    <a:pt x="305" y="283"/>
                    <a:pt x="305" y="283"/>
                    <a:pt x="305" y="283"/>
                  </a:cubicBezTo>
                  <a:cubicBezTo>
                    <a:pt x="304" y="284"/>
                    <a:pt x="304" y="284"/>
                    <a:pt x="304" y="284"/>
                  </a:cubicBezTo>
                  <a:cubicBezTo>
                    <a:pt x="297" y="292"/>
                    <a:pt x="288" y="299"/>
                    <a:pt x="278" y="306"/>
                  </a:cubicBezTo>
                  <a:lnTo>
                    <a:pt x="277" y="307"/>
                  </a:lnTo>
                  <a:close/>
                  <a:moveTo>
                    <a:pt x="22" y="22"/>
                  </a:moveTo>
                  <a:cubicBezTo>
                    <a:pt x="278" y="303"/>
                    <a:pt x="278" y="303"/>
                    <a:pt x="278" y="303"/>
                  </a:cubicBezTo>
                  <a:cubicBezTo>
                    <a:pt x="287" y="297"/>
                    <a:pt x="295" y="290"/>
                    <a:pt x="301" y="283"/>
                  </a:cubicBezTo>
                  <a:lnTo>
                    <a:pt x="22" y="2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69" name="Google Shape;1169;p22"/>
            <p:cNvSpPr/>
            <p:nvPr/>
          </p:nvSpPr>
          <p:spPr>
            <a:xfrm>
              <a:off x="7151425" y="5216513"/>
              <a:ext cx="350838" cy="466725"/>
            </a:xfrm>
            <a:custGeom>
              <a:avLst/>
              <a:gdLst/>
              <a:ahLst/>
              <a:cxnLst/>
              <a:rect l="l" t="t" r="r" b="b"/>
              <a:pathLst>
                <a:path w="252" h="336" extrusionOk="0">
                  <a:moveTo>
                    <a:pt x="211" y="336"/>
                  </a:moveTo>
                  <a:cubicBezTo>
                    <a:pt x="211" y="336"/>
                    <a:pt x="211" y="336"/>
                    <a:pt x="211" y="336"/>
                  </a:cubicBezTo>
                  <a:cubicBezTo>
                    <a:pt x="0" y="2"/>
                    <a:pt x="0" y="2"/>
                    <a:pt x="0" y="2"/>
                  </a:cubicBezTo>
                  <a:cubicBezTo>
                    <a:pt x="2" y="0"/>
                    <a:pt x="2" y="0"/>
                    <a:pt x="2" y="0"/>
                  </a:cubicBezTo>
                  <a:cubicBezTo>
                    <a:pt x="252" y="321"/>
                    <a:pt x="252" y="321"/>
                    <a:pt x="252" y="321"/>
                  </a:cubicBezTo>
                  <a:cubicBezTo>
                    <a:pt x="251" y="321"/>
                    <a:pt x="251" y="321"/>
                    <a:pt x="251" y="321"/>
                  </a:cubicBezTo>
                  <a:cubicBezTo>
                    <a:pt x="239" y="327"/>
                    <a:pt x="226" y="332"/>
                    <a:pt x="212" y="336"/>
                  </a:cubicBezTo>
                  <a:lnTo>
                    <a:pt x="211" y="336"/>
                  </a:lnTo>
                  <a:close/>
                  <a:moveTo>
                    <a:pt x="15" y="21"/>
                  </a:moveTo>
                  <a:cubicBezTo>
                    <a:pt x="212" y="334"/>
                    <a:pt x="212" y="334"/>
                    <a:pt x="212" y="334"/>
                  </a:cubicBezTo>
                  <a:cubicBezTo>
                    <a:pt x="225" y="330"/>
                    <a:pt x="237" y="325"/>
                    <a:pt x="248" y="320"/>
                  </a:cubicBezTo>
                  <a:lnTo>
                    <a:pt x="15" y="21"/>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70" name="Google Shape;1170;p22"/>
            <p:cNvSpPr/>
            <p:nvPr/>
          </p:nvSpPr>
          <p:spPr>
            <a:xfrm>
              <a:off x="7151425" y="5216513"/>
              <a:ext cx="441325" cy="395288"/>
            </a:xfrm>
            <a:custGeom>
              <a:avLst/>
              <a:gdLst/>
              <a:ahLst/>
              <a:cxnLst/>
              <a:rect l="l" t="t" r="r" b="b"/>
              <a:pathLst>
                <a:path w="317" h="285" extrusionOk="0">
                  <a:moveTo>
                    <a:pt x="303" y="285"/>
                  </a:moveTo>
                  <a:cubicBezTo>
                    <a:pt x="302" y="284"/>
                    <a:pt x="302" y="284"/>
                    <a:pt x="302" y="284"/>
                  </a:cubicBezTo>
                  <a:cubicBezTo>
                    <a:pt x="0" y="2"/>
                    <a:pt x="0" y="2"/>
                    <a:pt x="0" y="2"/>
                  </a:cubicBezTo>
                  <a:cubicBezTo>
                    <a:pt x="2" y="0"/>
                    <a:pt x="2" y="0"/>
                    <a:pt x="2" y="0"/>
                  </a:cubicBezTo>
                  <a:cubicBezTo>
                    <a:pt x="317" y="264"/>
                    <a:pt x="317" y="264"/>
                    <a:pt x="317" y="264"/>
                  </a:cubicBezTo>
                  <a:cubicBezTo>
                    <a:pt x="317" y="265"/>
                    <a:pt x="317" y="265"/>
                    <a:pt x="317" y="265"/>
                  </a:cubicBezTo>
                  <a:cubicBezTo>
                    <a:pt x="317" y="265"/>
                    <a:pt x="314" y="273"/>
                    <a:pt x="304" y="284"/>
                  </a:cubicBezTo>
                  <a:lnTo>
                    <a:pt x="303" y="285"/>
                  </a:lnTo>
                  <a:close/>
                  <a:moveTo>
                    <a:pt x="34" y="30"/>
                  </a:moveTo>
                  <a:cubicBezTo>
                    <a:pt x="303" y="282"/>
                    <a:pt x="303" y="282"/>
                    <a:pt x="303" y="282"/>
                  </a:cubicBezTo>
                  <a:cubicBezTo>
                    <a:pt x="310" y="273"/>
                    <a:pt x="313" y="267"/>
                    <a:pt x="314" y="265"/>
                  </a:cubicBezTo>
                  <a:lnTo>
                    <a:pt x="34" y="3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71" name="Google Shape;1171;p22"/>
            <p:cNvSpPr/>
            <p:nvPr/>
          </p:nvSpPr>
          <p:spPr>
            <a:xfrm>
              <a:off x="7151425" y="5216513"/>
              <a:ext cx="101600" cy="503238"/>
            </a:xfrm>
            <a:custGeom>
              <a:avLst/>
              <a:gdLst/>
              <a:ahLst/>
              <a:cxnLst/>
              <a:rect l="l" t="t" r="r" b="b"/>
              <a:pathLst>
                <a:path w="72" h="361" extrusionOk="0">
                  <a:moveTo>
                    <a:pt x="37" y="361"/>
                  </a:moveTo>
                  <a:cubicBezTo>
                    <a:pt x="37" y="360"/>
                    <a:pt x="37" y="360"/>
                    <a:pt x="37" y="360"/>
                  </a:cubicBezTo>
                  <a:cubicBezTo>
                    <a:pt x="0" y="0"/>
                    <a:pt x="0" y="0"/>
                    <a:pt x="0" y="0"/>
                  </a:cubicBezTo>
                  <a:cubicBezTo>
                    <a:pt x="2" y="0"/>
                    <a:pt x="2" y="0"/>
                    <a:pt x="2" y="0"/>
                  </a:cubicBezTo>
                  <a:cubicBezTo>
                    <a:pt x="72" y="359"/>
                    <a:pt x="72" y="359"/>
                    <a:pt x="72" y="359"/>
                  </a:cubicBezTo>
                  <a:cubicBezTo>
                    <a:pt x="71" y="359"/>
                    <a:pt x="71" y="359"/>
                    <a:pt x="71" y="359"/>
                  </a:cubicBezTo>
                  <a:cubicBezTo>
                    <a:pt x="61" y="360"/>
                    <a:pt x="50" y="360"/>
                    <a:pt x="38" y="361"/>
                  </a:cubicBezTo>
                  <a:lnTo>
                    <a:pt x="37" y="361"/>
                  </a:lnTo>
                  <a:close/>
                  <a:moveTo>
                    <a:pt x="5" y="27"/>
                  </a:moveTo>
                  <a:cubicBezTo>
                    <a:pt x="39" y="358"/>
                    <a:pt x="39" y="358"/>
                    <a:pt x="39" y="358"/>
                  </a:cubicBezTo>
                  <a:cubicBezTo>
                    <a:pt x="50" y="358"/>
                    <a:pt x="60" y="357"/>
                    <a:pt x="69" y="357"/>
                  </a:cubicBezTo>
                  <a:lnTo>
                    <a:pt x="5" y="27"/>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72" name="Google Shape;1172;p22"/>
            <p:cNvSpPr/>
            <p:nvPr/>
          </p:nvSpPr>
          <p:spPr>
            <a:xfrm>
              <a:off x="7151425" y="5216513"/>
              <a:ext cx="246063" cy="490538"/>
            </a:xfrm>
            <a:custGeom>
              <a:avLst/>
              <a:gdLst/>
              <a:ahLst/>
              <a:cxnLst/>
              <a:rect l="l" t="t" r="r" b="b"/>
              <a:pathLst>
                <a:path w="177" h="353" extrusionOk="0">
                  <a:moveTo>
                    <a:pt x="139" y="353"/>
                  </a:moveTo>
                  <a:cubicBezTo>
                    <a:pt x="139" y="352"/>
                    <a:pt x="139" y="352"/>
                    <a:pt x="139" y="352"/>
                  </a:cubicBezTo>
                  <a:cubicBezTo>
                    <a:pt x="0" y="1"/>
                    <a:pt x="0" y="1"/>
                    <a:pt x="0" y="1"/>
                  </a:cubicBezTo>
                  <a:cubicBezTo>
                    <a:pt x="2" y="0"/>
                    <a:pt x="2" y="0"/>
                    <a:pt x="2" y="0"/>
                  </a:cubicBezTo>
                  <a:cubicBezTo>
                    <a:pt x="177" y="346"/>
                    <a:pt x="177" y="346"/>
                    <a:pt x="177" y="346"/>
                  </a:cubicBezTo>
                  <a:cubicBezTo>
                    <a:pt x="176" y="346"/>
                    <a:pt x="176" y="346"/>
                    <a:pt x="176" y="346"/>
                  </a:cubicBezTo>
                  <a:cubicBezTo>
                    <a:pt x="164" y="348"/>
                    <a:pt x="153" y="351"/>
                    <a:pt x="140" y="353"/>
                  </a:cubicBezTo>
                  <a:lnTo>
                    <a:pt x="139" y="353"/>
                  </a:lnTo>
                  <a:close/>
                  <a:moveTo>
                    <a:pt x="12" y="25"/>
                  </a:moveTo>
                  <a:cubicBezTo>
                    <a:pt x="141" y="350"/>
                    <a:pt x="141" y="350"/>
                    <a:pt x="141" y="350"/>
                  </a:cubicBezTo>
                  <a:cubicBezTo>
                    <a:pt x="152" y="348"/>
                    <a:pt x="163" y="346"/>
                    <a:pt x="174" y="344"/>
                  </a:cubicBezTo>
                  <a:lnTo>
                    <a:pt x="12" y="25"/>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73" name="Google Shape;1173;p22"/>
            <p:cNvSpPr/>
            <p:nvPr/>
          </p:nvSpPr>
          <p:spPr>
            <a:xfrm>
              <a:off x="7151425" y="5216513"/>
              <a:ext cx="55563" cy="503238"/>
            </a:xfrm>
            <a:custGeom>
              <a:avLst/>
              <a:gdLst/>
              <a:ahLst/>
              <a:cxnLst/>
              <a:rect l="l" t="t" r="r" b="b"/>
              <a:pathLst>
                <a:path w="39" h="361" extrusionOk="0">
                  <a:moveTo>
                    <a:pt x="1" y="361"/>
                  </a:moveTo>
                  <a:cubicBezTo>
                    <a:pt x="0" y="361"/>
                    <a:pt x="0" y="361"/>
                    <a:pt x="0" y="361"/>
                  </a:cubicBezTo>
                  <a:cubicBezTo>
                    <a:pt x="0" y="0"/>
                    <a:pt x="0" y="0"/>
                    <a:pt x="0" y="0"/>
                  </a:cubicBezTo>
                  <a:cubicBezTo>
                    <a:pt x="2" y="0"/>
                    <a:pt x="2" y="0"/>
                    <a:pt x="2" y="0"/>
                  </a:cubicBezTo>
                  <a:cubicBezTo>
                    <a:pt x="39" y="361"/>
                    <a:pt x="39" y="361"/>
                    <a:pt x="39" y="361"/>
                  </a:cubicBezTo>
                  <a:cubicBezTo>
                    <a:pt x="38" y="361"/>
                    <a:pt x="38" y="361"/>
                    <a:pt x="38" y="361"/>
                  </a:cubicBezTo>
                  <a:cubicBezTo>
                    <a:pt x="24" y="361"/>
                    <a:pt x="12" y="361"/>
                    <a:pt x="1" y="361"/>
                  </a:cubicBezTo>
                  <a:close/>
                  <a:moveTo>
                    <a:pt x="2" y="24"/>
                  </a:moveTo>
                  <a:cubicBezTo>
                    <a:pt x="2" y="359"/>
                    <a:pt x="2" y="359"/>
                    <a:pt x="2" y="359"/>
                  </a:cubicBezTo>
                  <a:cubicBezTo>
                    <a:pt x="13" y="359"/>
                    <a:pt x="24" y="359"/>
                    <a:pt x="36" y="358"/>
                  </a:cubicBezTo>
                  <a:lnTo>
                    <a:pt x="2" y="2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74" name="Google Shape;1174;p22"/>
            <p:cNvSpPr/>
            <p:nvPr/>
          </p:nvSpPr>
          <p:spPr>
            <a:xfrm>
              <a:off x="7151425" y="5216513"/>
              <a:ext cx="149225" cy="500063"/>
            </a:xfrm>
            <a:custGeom>
              <a:avLst/>
              <a:gdLst/>
              <a:ahLst/>
              <a:cxnLst/>
              <a:rect l="l" t="t" r="r" b="b"/>
              <a:pathLst>
                <a:path w="107" h="359" extrusionOk="0">
                  <a:moveTo>
                    <a:pt x="69" y="359"/>
                  </a:moveTo>
                  <a:cubicBezTo>
                    <a:pt x="69" y="358"/>
                    <a:pt x="69" y="358"/>
                    <a:pt x="69" y="358"/>
                  </a:cubicBezTo>
                  <a:cubicBezTo>
                    <a:pt x="0" y="0"/>
                    <a:pt x="0" y="0"/>
                    <a:pt x="0" y="0"/>
                  </a:cubicBezTo>
                  <a:cubicBezTo>
                    <a:pt x="2" y="0"/>
                    <a:pt x="2" y="0"/>
                    <a:pt x="2" y="0"/>
                  </a:cubicBezTo>
                  <a:cubicBezTo>
                    <a:pt x="107" y="356"/>
                    <a:pt x="107" y="356"/>
                    <a:pt x="107" y="356"/>
                  </a:cubicBezTo>
                  <a:cubicBezTo>
                    <a:pt x="106" y="356"/>
                    <a:pt x="106" y="356"/>
                    <a:pt x="106" y="356"/>
                  </a:cubicBezTo>
                  <a:cubicBezTo>
                    <a:pt x="94" y="357"/>
                    <a:pt x="82" y="358"/>
                    <a:pt x="71" y="359"/>
                  </a:cubicBezTo>
                  <a:lnTo>
                    <a:pt x="69" y="359"/>
                  </a:lnTo>
                  <a:close/>
                  <a:moveTo>
                    <a:pt x="7" y="25"/>
                  </a:moveTo>
                  <a:cubicBezTo>
                    <a:pt x="71" y="357"/>
                    <a:pt x="71" y="357"/>
                    <a:pt x="71" y="357"/>
                  </a:cubicBezTo>
                  <a:cubicBezTo>
                    <a:pt x="82" y="356"/>
                    <a:pt x="93" y="355"/>
                    <a:pt x="104" y="354"/>
                  </a:cubicBezTo>
                  <a:lnTo>
                    <a:pt x="7" y="25"/>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75" name="Google Shape;1175;p22"/>
            <p:cNvSpPr/>
            <p:nvPr/>
          </p:nvSpPr>
          <p:spPr>
            <a:xfrm>
              <a:off x="7151425" y="5216513"/>
              <a:ext cx="198438" cy="495300"/>
            </a:xfrm>
            <a:custGeom>
              <a:avLst/>
              <a:gdLst/>
              <a:ahLst/>
              <a:cxnLst/>
              <a:rect l="l" t="t" r="r" b="b"/>
              <a:pathLst>
                <a:path w="142" h="357" extrusionOk="0">
                  <a:moveTo>
                    <a:pt x="105" y="357"/>
                  </a:moveTo>
                  <a:cubicBezTo>
                    <a:pt x="104" y="356"/>
                    <a:pt x="104" y="356"/>
                    <a:pt x="104" y="356"/>
                  </a:cubicBezTo>
                  <a:cubicBezTo>
                    <a:pt x="0" y="1"/>
                    <a:pt x="0" y="1"/>
                    <a:pt x="0" y="1"/>
                  </a:cubicBezTo>
                  <a:cubicBezTo>
                    <a:pt x="2" y="0"/>
                    <a:pt x="2" y="0"/>
                    <a:pt x="2" y="0"/>
                  </a:cubicBezTo>
                  <a:cubicBezTo>
                    <a:pt x="142" y="352"/>
                    <a:pt x="142" y="352"/>
                    <a:pt x="142" y="352"/>
                  </a:cubicBezTo>
                  <a:cubicBezTo>
                    <a:pt x="140" y="353"/>
                    <a:pt x="140" y="353"/>
                    <a:pt x="140" y="353"/>
                  </a:cubicBezTo>
                  <a:cubicBezTo>
                    <a:pt x="130" y="354"/>
                    <a:pt x="118" y="356"/>
                    <a:pt x="106" y="357"/>
                  </a:cubicBezTo>
                  <a:lnTo>
                    <a:pt x="105" y="357"/>
                  </a:lnTo>
                  <a:close/>
                  <a:moveTo>
                    <a:pt x="10" y="26"/>
                  </a:moveTo>
                  <a:cubicBezTo>
                    <a:pt x="106" y="355"/>
                    <a:pt x="106" y="355"/>
                    <a:pt x="106" y="355"/>
                  </a:cubicBezTo>
                  <a:cubicBezTo>
                    <a:pt x="118" y="353"/>
                    <a:pt x="128" y="352"/>
                    <a:pt x="138" y="350"/>
                  </a:cubicBezTo>
                  <a:lnTo>
                    <a:pt x="10" y="26"/>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176" name="Google Shape;1176;p22"/>
          <p:cNvSpPr/>
          <p:nvPr/>
        </p:nvSpPr>
        <p:spPr>
          <a:xfrm>
            <a:off x="206375" y="3662666"/>
            <a:ext cx="137275" cy="137426"/>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77" name="Google Shape;1177;p22"/>
          <p:cNvSpPr/>
          <p:nvPr/>
        </p:nvSpPr>
        <p:spPr>
          <a:xfrm>
            <a:off x="7185650" y="4828641"/>
            <a:ext cx="137275" cy="137426"/>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1178" name="Google Shape;1178;p22"/>
          <p:cNvGrpSpPr/>
          <p:nvPr/>
        </p:nvGrpSpPr>
        <p:grpSpPr>
          <a:xfrm>
            <a:off x="-311260" y="97089"/>
            <a:ext cx="1031256" cy="1504764"/>
            <a:chOff x="2712001" y="2082563"/>
            <a:chExt cx="252412" cy="368300"/>
          </a:xfrm>
        </p:grpSpPr>
        <p:sp>
          <p:nvSpPr>
            <p:cNvPr id="1179" name="Google Shape;1179;p22"/>
            <p:cNvSpPr/>
            <p:nvPr/>
          </p:nvSpPr>
          <p:spPr>
            <a:xfrm>
              <a:off x="2832651" y="2349263"/>
              <a:ext cx="9600" cy="237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80" name="Google Shape;1180;p22"/>
            <p:cNvSpPr/>
            <p:nvPr/>
          </p:nvSpPr>
          <p:spPr>
            <a:xfrm>
              <a:off x="2813601" y="2373076"/>
              <a:ext cx="28575" cy="68263"/>
            </a:xfrm>
            <a:custGeom>
              <a:avLst/>
              <a:gdLst/>
              <a:ahLst/>
              <a:cxnLst/>
              <a:rect l="l" t="t" r="r" b="b"/>
              <a:pathLst>
                <a:path w="18" h="43" extrusionOk="0">
                  <a:moveTo>
                    <a:pt x="11" y="43"/>
                  </a:moveTo>
                  <a:lnTo>
                    <a:pt x="0" y="40"/>
                  </a:lnTo>
                  <a:lnTo>
                    <a:pt x="11" y="1"/>
                  </a:lnTo>
                  <a:lnTo>
                    <a:pt x="18" y="0"/>
                  </a:lnTo>
                  <a:lnTo>
                    <a:pt x="11"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81" name="Google Shape;1181;p22"/>
            <p:cNvSpPr/>
            <p:nvPr/>
          </p:nvSpPr>
          <p:spPr>
            <a:xfrm>
              <a:off x="2835826" y="2373076"/>
              <a:ext cx="22225" cy="68263"/>
            </a:xfrm>
            <a:custGeom>
              <a:avLst/>
              <a:gdLst/>
              <a:ahLst/>
              <a:cxnLst/>
              <a:rect l="l" t="t" r="r" b="b"/>
              <a:pathLst>
                <a:path w="14" h="43" extrusionOk="0">
                  <a:moveTo>
                    <a:pt x="7" y="43"/>
                  </a:moveTo>
                  <a:lnTo>
                    <a:pt x="14" y="40"/>
                  </a:lnTo>
                  <a:lnTo>
                    <a:pt x="5" y="0"/>
                  </a:lnTo>
                  <a:lnTo>
                    <a:pt x="0" y="1"/>
                  </a:lnTo>
                  <a:lnTo>
                    <a:pt x="7"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82" name="Google Shape;1182;p22"/>
            <p:cNvSpPr/>
            <p:nvPr/>
          </p:nvSpPr>
          <p:spPr>
            <a:xfrm>
              <a:off x="2827888" y="2373076"/>
              <a:ext cx="15875" cy="77788"/>
            </a:xfrm>
            <a:custGeom>
              <a:avLst/>
              <a:gdLst/>
              <a:ahLst/>
              <a:cxnLst/>
              <a:rect l="l" t="t" r="r" b="b"/>
              <a:pathLst>
                <a:path w="10" h="49" extrusionOk="0">
                  <a:moveTo>
                    <a:pt x="0" y="49"/>
                  </a:moveTo>
                  <a:lnTo>
                    <a:pt x="10" y="49"/>
                  </a:lnTo>
                  <a:lnTo>
                    <a:pt x="8" y="0"/>
                  </a:lnTo>
                  <a:lnTo>
                    <a:pt x="5" y="0"/>
                  </a:lnTo>
                  <a:lnTo>
                    <a:pt x="0" y="49"/>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44" name="Google Shape;1144;p22"/>
            <p:cNvSpPr/>
            <p:nvPr/>
          </p:nvSpPr>
          <p:spPr>
            <a:xfrm>
              <a:off x="2831063" y="2082563"/>
              <a:ext cx="12600" cy="318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83" name="Google Shape;1183;p22"/>
            <p:cNvSpPr/>
            <p:nvPr/>
          </p:nvSpPr>
          <p:spPr>
            <a:xfrm>
              <a:off x="2829476" y="2363551"/>
              <a:ext cx="17400" cy="192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84" name="Google Shape;1184;p22"/>
            <p:cNvSpPr/>
            <p:nvPr/>
          </p:nvSpPr>
          <p:spPr>
            <a:xfrm>
              <a:off x="2712001" y="2123838"/>
              <a:ext cx="252412" cy="212725"/>
            </a:xfrm>
            <a:custGeom>
              <a:avLst/>
              <a:gdLst/>
              <a:ahLst/>
              <a:cxnLst/>
              <a:rect l="l" t="t" r="r" b="b"/>
              <a:pathLst>
                <a:path w="388" h="327" extrusionOk="0">
                  <a:moveTo>
                    <a:pt x="260" y="0"/>
                  </a:moveTo>
                  <a:cubicBezTo>
                    <a:pt x="194" y="0"/>
                    <a:pt x="194" y="0"/>
                    <a:pt x="194" y="0"/>
                  </a:cubicBezTo>
                  <a:cubicBezTo>
                    <a:pt x="129" y="0"/>
                    <a:pt x="129" y="0"/>
                    <a:pt x="129" y="0"/>
                  </a:cubicBezTo>
                  <a:cubicBezTo>
                    <a:pt x="129" y="0"/>
                    <a:pt x="0" y="19"/>
                    <a:pt x="35" y="127"/>
                  </a:cubicBezTo>
                  <a:cubicBezTo>
                    <a:pt x="70" y="236"/>
                    <a:pt x="137" y="327"/>
                    <a:pt x="137" y="327"/>
                  </a:cubicBezTo>
                  <a:cubicBezTo>
                    <a:pt x="194" y="327"/>
                    <a:pt x="194" y="327"/>
                    <a:pt x="194" y="327"/>
                  </a:cubicBezTo>
                  <a:cubicBezTo>
                    <a:pt x="252" y="327"/>
                    <a:pt x="252" y="327"/>
                    <a:pt x="252" y="327"/>
                  </a:cubicBezTo>
                  <a:cubicBezTo>
                    <a:pt x="252" y="327"/>
                    <a:pt x="318" y="236"/>
                    <a:pt x="353" y="127"/>
                  </a:cubicBezTo>
                  <a:cubicBezTo>
                    <a:pt x="388" y="19"/>
                    <a:pt x="260" y="0"/>
                    <a:pt x="260" y="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85" name="Google Shape;1185;p22"/>
            <p:cNvSpPr/>
            <p:nvPr/>
          </p:nvSpPr>
          <p:spPr>
            <a:xfrm>
              <a:off x="2861226" y="2123838"/>
              <a:ext cx="84138" cy="212725"/>
            </a:xfrm>
            <a:custGeom>
              <a:avLst/>
              <a:gdLst/>
              <a:ahLst/>
              <a:cxnLst/>
              <a:rect l="l" t="t" r="r" b="b"/>
              <a:pathLst>
                <a:path w="130" h="327" extrusionOk="0">
                  <a:moveTo>
                    <a:pt x="21" y="0"/>
                  </a:moveTo>
                  <a:cubicBezTo>
                    <a:pt x="5" y="0"/>
                    <a:pt x="5" y="0"/>
                    <a:pt x="5" y="0"/>
                  </a:cubicBezTo>
                  <a:cubicBezTo>
                    <a:pt x="5" y="0"/>
                    <a:pt x="82" y="19"/>
                    <a:pt x="61" y="127"/>
                  </a:cubicBezTo>
                  <a:cubicBezTo>
                    <a:pt x="40" y="236"/>
                    <a:pt x="0" y="327"/>
                    <a:pt x="0" y="327"/>
                  </a:cubicBezTo>
                  <a:cubicBezTo>
                    <a:pt x="14" y="327"/>
                    <a:pt x="14" y="327"/>
                    <a:pt x="14" y="327"/>
                  </a:cubicBezTo>
                  <a:cubicBezTo>
                    <a:pt x="14" y="327"/>
                    <a:pt x="71" y="236"/>
                    <a:pt x="100" y="127"/>
                  </a:cubicBezTo>
                  <a:cubicBezTo>
                    <a:pt x="130" y="19"/>
                    <a:pt x="21" y="0"/>
                    <a:pt x="21"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86" name="Google Shape;1186;p22"/>
            <p:cNvSpPr/>
            <p:nvPr/>
          </p:nvSpPr>
          <p:spPr>
            <a:xfrm>
              <a:off x="2731050" y="2123838"/>
              <a:ext cx="84137" cy="212725"/>
            </a:xfrm>
            <a:custGeom>
              <a:avLst/>
              <a:gdLst/>
              <a:ahLst/>
              <a:cxnLst/>
              <a:rect l="l" t="t" r="r" b="b"/>
              <a:pathLst>
                <a:path w="131" h="327" extrusionOk="0">
                  <a:moveTo>
                    <a:pt x="126" y="0"/>
                  </a:moveTo>
                  <a:cubicBezTo>
                    <a:pt x="109" y="0"/>
                    <a:pt x="109" y="0"/>
                    <a:pt x="109" y="0"/>
                  </a:cubicBezTo>
                  <a:cubicBezTo>
                    <a:pt x="109" y="0"/>
                    <a:pt x="0" y="19"/>
                    <a:pt x="30" y="127"/>
                  </a:cubicBezTo>
                  <a:cubicBezTo>
                    <a:pt x="60" y="236"/>
                    <a:pt x="116" y="327"/>
                    <a:pt x="116" y="327"/>
                  </a:cubicBezTo>
                  <a:cubicBezTo>
                    <a:pt x="131" y="327"/>
                    <a:pt x="131" y="327"/>
                    <a:pt x="131" y="327"/>
                  </a:cubicBezTo>
                  <a:cubicBezTo>
                    <a:pt x="131" y="327"/>
                    <a:pt x="91" y="236"/>
                    <a:pt x="70" y="127"/>
                  </a:cubicBezTo>
                  <a:cubicBezTo>
                    <a:pt x="49" y="19"/>
                    <a:pt x="126" y="0"/>
                    <a:pt x="126"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87" name="Google Shape;1187;p22"/>
            <p:cNvSpPr/>
            <p:nvPr/>
          </p:nvSpPr>
          <p:spPr>
            <a:xfrm>
              <a:off x="2846938" y="2123838"/>
              <a:ext cx="50800" cy="212725"/>
            </a:xfrm>
            <a:custGeom>
              <a:avLst/>
              <a:gdLst/>
              <a:ahLst/>
              <a:cxnLst/>
              <a:rect l="l" t="t" r="r" b="b"/>
              <a:pathLst>
                <a:path w="79" h="327" extrusionOk="0">
                  <a:moveTo>
                    <a:pt x="18" y="0"/>
                  </a:moveTo>
                  <a:cubicBezTo>
                    <a:pt x="2" y="0"/>
                    <a:pt x="2" y="0"/>
                    <a:pt x="2" y="0"/>
                  </a:cubicBezTo>
                  <a:cubicBezTo>
                    <a:pt x="2" y="0"/>
                    <a:pt x="30" y="19"/>
                    <a:pt x="23" y="127"/>
                  </a:cubicBezTo>
                  <a:cubicBezTo>
                    <a:pt x="15" y="236"/>
                    <a:pt x="0" y="327"/>
                    <a:pt x="0" y="327"/>
                  </a:cubicBezTo>
                  <a:cubicBezTo>
                    <a:pt x="14" y="327"/>
                    <a:pt x="14" y="327"/>
                    <a:pt x="14" y="327"/>
                  </a:cubicBezTo>
                  <a:cubicBezTo>
                    <a:pt x="14" y="327"/>
                    <a:pt x="46" y="236"/>
                    <a:pt x="62" y="127"/>
                  </a:cubicBezTo>
                  <a:cubicBezTo>
                    <a:pt x="79" y="19"/>
                    <a:pt x="18" y="0"/>
                    <a:pt x="18"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88" name="Google Shape;1188;p22"/>
            <p:cNvSpPr/>
            <p:nvPr/>
          </p:nvSpPr>
          <p:spPr>
            <a:xfrm>
              <a:off x="2778676" y="2123838"/>
              <a:ext cx="50800" cy="212725"/>
            </a:xfrm>
            <a:custGeom>
              <a:avLst/>
              <a:gdLst/>
              <a:ahLst/>
              <a:cxnLst/>
              <a:rect l="l" t="t" r="r" b="b"/>
              <a:pathLst>
                <a:path w="78" h="327" extrusionOk="0">
                  <a:moveTo>
                    <a:pt x="77" y="0"/>
                  </a:moveTo>
                  <a:cubicBezTo>
                    <a:pt x="60" y="0"/>
                    <a:pt x="60" y="0"/>
                    <a:pt x="60" y="0"/>
                  </a:cubicBezTo>
                  <a:cubicBezTo>
                    <a:pt x="60" y="0"/>
                    <a:pt x="0" y="19"/>
                    <a:pt x="16" y="127"/>
                  </a:cubicBezTo>
                  <a:cubicBezTo>
                    <a:pt x="33" y="236"/>
                    <a:pt x="64" y="327"/>
                    <a:pt x="64" y="327"/>
                  </a:cubicBezTo>
                  <a:cubicBezTo>
                    <a:pt x="78" y="327"/>
                    <a:pt x="78" y="327"/>
                    <a:pt x="78" y="327"/>
                  </a:cubicBezTo>
                  <a:cubicBezTo>
                    <a:pt x="78" y="327"/>
                    <a:pt x="64" y="236"/>
                    <a:pt x="56" y="127"/>
                  </a:cubicBezTo>
                  <a:cubicBezTo>
                    <a:pt x="48" y="19"/>
                    <a:pt x="77" y="0"/>
                    <a:pt x="77"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89" name="Google Shape;1189;p22"/>
            <p:cNvSpPr/>
            <p:nvPr/>
          </p:nvSpPr>
          <p:spPr>
            <a:xfrm>
              <a:off x="2823126" y="2123838"/>
              <a:ext cx="28575" cy="212725"/>
            </a:xfrm>
            <a:custGeom>
              <a:avLst/>
              <a:gdLst/>
              <a:ahLst/>
              <a:cxnLst/>
              <a:rect l="l" t="t" r="r" b="b"/>
              <a:pathLst>
                <a:path w="44" h="327" extrusionOk="0">
                  <a:moveTo>
                    <a:pt x="30" y="0"/>
                  </a:moveTo>
                  <a:cubicBezTo>
                    <a:pt x="22" y="0"/>
                    <a:pt x="22" y="0"/>
                    <a:pt x="22" y="0"/>
                  </a:cubicBezTo>
                  <a:cubicBezTo>
                    <a:pt x="15" y="0"/>
                    <a:pt x="15" y="0"/>
                    <a:pt x="15" y="0"/>
                  </a:cubicBezTo>
                  <a:cubicBezTo>
                    <a:pt x="15" y="0"/>
                    <a:pt x="0" y="19"/>
                    <a:pt x="4" y="127"/>
                  </a:cubicBezTo>
                  <a:cubicBezTo>
                    <a:pt x="8" y="236"/>
                    <a:pt x="16" y="327"/>
                    <a:pt x="16" y="327"/>
                  </a:cubicBezTo>
                  <a:cubicBezTo>
                    <a:pt x="22" y="327"/>
                    <a:pt x="22" y="327"/>
                    <a:pt x="22" y="327"/>
                  </a:cubicBezTo>
                  <a:cubicBezTo>
                    <a:pt x="29" y="327"/>
                    <a:pt x="29" y="327"/>
                    <a:pt x="29" y="327"/>
                  </a:cubicBezTo>
                  <a:cubicBezTo>
                    <a:pt x="29" y="327"/>
                    <a:pt x="36" y="236"/>
                    <a:pt x="40" y="127"/>
                  </a:cubicBezTo>
                  <a:cubicBezTo>
                    <a:pt x="44" y="19"/>
                    <a:pt x="30" y="0"/>
                    <a:pt x="30"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90" name="Google Shape;1190;p22"/>
            <p:cNvSpPr/>
            <p:nvPr/>
          </p:nvSpPr>
          <p:spPr>
            <a:xfrm>
              <a:off x="2799313" y="2336563"/>
              <a:ext cx="762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91" name="Google Shape;1191;p22"/>
            <p:cNvSpPr/>
            <p:nvPr/>
          </p:nvSpPr>
          <p:spPr>
            <a:xfrm>
              <a:off x="2791376" y="2111138"/>
              <a:ext cx="936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192" name="Google Shape;1192;p22"/>
          <p:cNvSpPr/>
          <p:nvPr/>
        </p:nvSpPr>
        <p:spPr>
          <a:xfrm>
            <a:off x="8687663" y="174911"/>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93" name="Google Shape;1193;p22"/>
          <p:cNvSpPr txBox="1">
            <a:spLocks noGrp="1"/>
          </p:cNvSpPr>
          <p:nvPr>
            <p:ph type="title"/>
          </p:nvPr>
        </p:nvSpPr>
        <p:spPr>
          <a:xfrm>
            <a:off x="720000" y="1920900"/>
            <a:ext cx="38520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194" name="Google Shape;1194;p22"/>
          <p:cNvSpPr txBox="1">
            <a:spLocks noGrp="1"/>
          </p:cNvSpPr>
          <p:nvPr>
            <p:ph type="subTitle" idx="1"/>
          </p:nvPr>
        </p:nvSpPr>
        <p:spPr>
          <a:xfrm>
            <a:off x="720000" y="2433925"/>
            <a:ext cx="3852000" cy="80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4">
  <p:cSld name="SECTION_TITLE_AND_DESCRIPTION_1_1">
    <p:spTree>
      <p:nvGrpSpPr>
        <p:cNvPr id="1" name="Shape 1195"/>
        <p:cNvGrpSpPr/>
        <p:nvPr/>
      </p:nvGrpSpPr>
      <p:grpSpPr>
        <a:xfrm>
          <a:off x="0" y="0"/>
          <a:ext cx="0" cy="0"/>
          <a:chOff x="0" y="0"/>
          <a:chExt cx="0" cy="0"/>
        </a:xfrm>
      </p:grpSpPr>
      <p:pic>
        <p:nvPicPr>
          <p:cNvPr id="1196" name="Google Shape;1196;p23"/>
          <p:cNvPicPr preferRelativeResize="0"/>
          <p:nvPr/>
        </p:nvPicPr>
        <p:blipFill>
          <a:blip r:embed="rId2">
            <a:alphaModFix amt="12000"/>
          </a:blip>
          <a:stretch>
            <a:fillRect/>
          </a:stretch>
        </p:blipFill>
        <p:spPr>
          <a:xfrm>
            <a:off x="0" y="12441"/>
            <a:ext cx="9144000" cy="5143460"/>
          </a:xfrm>
          <a:prstGeom prst="rect">
            <a:avLst/>
          </a:prstGeom>
          <a:noFill/>
          <a:ln>
            <a:noFill/>
          </a:ln>
        </p:spPr>
      </p:pic>
      <p:grpSp>
        <p:nvGrpSpPr>
          <p:cNvPr id="1197" name="Google Shape;1197;p23"/>
          <p:cNvGrpSpPr/>
          <p:nvPr/>
        </p:nvGrpSpPr>
        <p:grpSpPr>
          <a:xfrm rot="2168224">
            <a:off x="-52094" y="3801313"/>
            <a:ext cx="1530633" cy="1605367"/>
            <a:chOff x="6714863" y="5216513"/>
            <a:chExt cx="877887" cy="920750"/>
          </a:xfrm>
        </p:grpSpPr>
        <p:sp>
          <p:nvSpPr>
            <p:cNvPr id="1198" name="Google Shape;1198;p23"/>
            <p:cNvSpPr/>
            <p:nvPr/>
          </p:nvSpPr>
          <p:spPr>
            <a:xfrm>
              <a:off x="6716450" y="5583225"/>
              <a:ext cx="425450" cy="381000"/>
            </a:xfrm>
            <a:custGeom>
              <a:avLst/>
              <a:gdLst/>
              <a:ahLst/>
              <a:cxnLst/>
              <a:rect l="l" t="t" r="r" b="b"/>
              <a:pathLst>
                <a:path w="268" h="240" extrusionOk="0">
                  <a:moveTo>
                    <a:pt x="0" y="0"/>
                  </a:moveTo>
                  <a:lnTo>
                    <a:pt x="260" y="240"/>
                  </a:lnTo>
                  <a:lnTo>
                    <a:pt x="268" y="223"/>
                  </a:lnTo>
                  <a:lnTo>
                    <a:pt x="57" y="0"/>
                  </a:lnTo>
                  <a:lnTo>
                    <a:pt x="0" y="0"/>
                  </a:lnTo>
                  <a:close/>
                </a:path>
              </a:pathLst>
            </a:custGeom>
            <a:solidFill>
              <a:srgbClr val="754C2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99" name="Google Shape;1199;p23"/>
            <p:cNvSpPr/>
            <p:nvPr/>
          </p:nvSpPr>
          <p:spPr>
            <a:xfrm>
              <a:off x="6716450" y="5583225"/>
              <a:ext cx="425450" cy="381000"/>
            </a:xfrm>
            <a:custGeom>
              <a:avLst/>
              <a:gdLst/>
              <a:ahLst/>
              <a:cxnLst/>
              <a:rect l="l" t="t" r="r" b="b"/>
              <a:pathLst>
                <a:path w="268" h="240" extrusionOk="0">
                  <a:moveTo>
                    <a:pt x="0" y="0"/>
                  </a:moveTo>
                  <a:lnTo>
                    <a:pt x="260" y="240"/>
                  </a:lnTo>
                  <a:lnTo>
                    <a:pt x="268" y="223"/>
                  </a:lnTo>
                  <a:lnTo>
                    <a:pt x="57" y="0"/>
                  </a:lnTo>
                  <a:lnTo>
                    <a:pt x="0" y="0"/>
                  </a:ln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00" name="Google Shape;1200;p23"/>
            <p:cNvSpPr/>
            <p:nvPr/>
          </p:nvSpPr>
          <p:spPr>
            <a:xfrm>
              <a:off x="7095863" y="5937238"/>
              <a:ext cx="65088" cy="200025"/>
            </a:xfrm>
            <a:custGeom>
              <a:avLst/>
              <a:gdLst/>
              <a:ahLst/>
              <a:cxnLst/>
              <a:rect l="l" t="t" r="r" b="b"/>
              <a:pathLst>
                <a:path w="46" h="144" extrusionOk="0">
                  <a:moveTo>
                    <a:pt x="38" y="0"/>
                  </a:moveTo>
                  <a:cubicBezTo>
                    <a:pt x="31" y="9"/>
                    <a:pt x="20" y="22"/>
                    <a:pt x="14" y="34"/>
                  </a:cubicBezTo>
                  <a:cubicBezTo>
                    <a:pt x="6" y="48"/>
                    <a:pt x="0" y="69"/>
                    <a:pt x="7" y="84"/>
                  </a:cubicBezTo>
                  <a:cubicBezTo>
                    <a:pt x="9" y="89"/>
                    <a:pt x="12" y="94"/>
                    <a:pt x="14" y="100"/>
                  </a:cubicBezTo>
                  <a:cubicBezTo>
                    <a:pt x="18" y="113"/>
                    <a:pt x="12" y="129"/>
                    <a:pt x="1" y="137"/>
                  </a:cubicBezTo>
                  <a:cubicBezTo>
                    <a:pt x="14" y="139"/>
                    <a:pt x="28" y="141"/>
                    <a:pt x="42" y="144"/>
                  </a:cubicBezTo>
                  <a:cubicBezTo>
                    <a:pt x="46" y="129"/>
                    <a:pt x="46" y="113"/>
                    <a:pt x="40" y="99"/>
                  </a:cubicBezTo>
                  <a:cubicBezTo>
                    <a:pt x="37" y="89"/>
                    <a:pt x="31" y="79"/>
                    <a:pt x="28" y="69"/>
                  </a:cubicBezTo>
                  <a:cubicBezTo>
                    <a:pt x="21" y="46"/>
                    <a:pt x="30" y="22"/>
                    <a:pt x="38"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01" name="Google Shape;1201;p23"/>
            <p:cNvSpPr/>
            <p:nvPr/>
          </p:nvSpPr>
          <p:spPr>
            <a:xfrm>
              <a:off x="7143488" y="5956288"/>
              <a:ext cx="101600" cy="150813"/>
            </a:xfrm>
            <a:custGeom>
              <a:avLst/>
              <a:gdLst/>
              <a:ahLst/>
              <a:cxnLst/>
              <a:rect l="l" t="t" r="r" b="b"/>
              <a:pathLst>
                <a:path w="73" h="108" extrusionOk="0">
                  <a:moveTo>
                    <a:pt x="70" y="79"/>
                  </a:moveTo>
                  <a:cubicBezTo>
                    <a:pt x="67" y="74"/>
                    <a:pt x="63" y="68"/>
                    <a:pt x="58" y="63"/>
                  </a:cubicBezTo>
                  <a:cubicBezTo>
                    <a:pt x="52" y="58"/>
                    <a:pt x="45" y="55"/>
                    <a:pt x="38" y="51"/>
                  </a:cubicBezTo>
                  <a:cubicBezTo>
                    <a:pt x="20" y="41"/>
                    <a:pt x="7" y="21"/>
                    <a:pt x="5" y="0"/>
                  </a:cubicBezTo>
                  <a:cubicBezTo>
                    <a:pt x="1" y="12"/>
                    <a:pt x="0" y="24"/>
                    <a:pt x="1" y="37"/>
                  </a:cubicBezTo>
                  <a:cubicBezTo>
                    <a:pt x="3" y="49"/>
                    <a:pt x="8" y="61"/>
                    <a:pt x="18" y="70"/>
                  </a:cubicBezTo>
                  <a:cubicBezTo>
                    <a:pt x="21" y="73"/>
                    <a:pt x="25" y="75"/>
                    <a:pt x="28" y="78"/>
                  </a:cubicBezTo>
                  <a:cubicBezTo>
                    <a:pt x="37" y="86"/>
                    <a:pt x="43" y="96"/>
                    <a:pt x="46" y="108"/>
                  </a:cubicBezTo>
                  <a:cubicBezTo>
                    <a:pt x="49" y="103"/>
                    <a:pt x="56" y="101"/>
                    <a:pt x="61" y="99"/>
                  </a:cubicBezTo>
                  <a:cubicBezTo>
                    <a:pt x="67" y="97"/>
                    <a:pt x="73" y="92"/>
                    <a:pt x="73" y="86"/>
                  </a:cubicBezTo>
                  <a:cubicBezTo>
                    <a:pt x="72" y="84"/>
                    <a:pt x="71" y="82"/>
                    <a:pt x="70" y="79"/>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02" name="Google Shape;1202;p23"/>
            <p:cNvSpPr/>
            <p:nvPr/>
          </p:nvSpPr>
          <p:spPr>
            <a:xfrm>
              <a:off x="7164125" y="5583225"/>
              <a:ext cx="427038" cy="381000"/>
            </a:xfrm>
            <a:custGeom>
              <a:avLst/>
              <a:gdLst/>
              <a:ahLst/>
              <a:cxnLst/>
              <a:rect l="l" t="t" r="r" b="b"/>
              <a:pathLst>
                <a:path w="269" h="240" extrusionOk="0">
                  <a:moveTo>
                    <a:pt x="269" y="0"/>
                  </a:moveTo>
                  <a:lnTo>
                    <a:pt x="0" y="240"/>
                  </a:lnTo>
                  <a:lnTo>
                    <a:pt x="0" y="223"/>
                  </a:lnTo>
                  <a:lnTo>
                    <a:pt x="211" y="0"/>
                  </a:lnTo>
                  <a:lnTo>
                    <a:pt x="269"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03" name="Google Shape;1203;p23"/>
            <p:cNvSpPr/>
            <p:nvPr/>
          </p:nvSpPr>
          <p:spPr>
            <a:xfrm>
              <a:off x="7164125" y="5583225"/>
              <a:ext cx="427038" cy="381000"/>
            </a:xfrm>
            <a:custGeom>
              <a:avLst/>
              <a:gdLst/>
              <a:ahLst/>
              <a:cxnLst/>
              <a:rect l="l" t="t" r="r" b="b"/>
              <a:pathLst>
                <a:path w="269" h="240" extrusionOk="0">
                  <a:moveTo>
                    <a:pt x="269" y="0"/>
                  </a:moveTo>
                  <a:lnTo>
                    <a:pt x="0" y="240"/>
                  </a:lnTo>
                  <a:lnTo>
                    <a:pt x="0" y="223"/>
                  </a:lnTo>
                  <a:lnTo>
                    <a:pt x="211" y="0"/>
                  </a:lnTo>
                  <a:lnTo>
                    <a:pt x="269"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04" name="Google Shape;1204;p23"/>
            <p:cNvSpPr/>
            <p:nvPr/>
          </p:nvSpPr>
          <p:spPr>
            <a:xfrm>
              <a:off x="7116500" y="5926125"/>
              <a:ext cx="57300" cy="55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05" name="Google Shape;1205;p23"/>
            <p:cNvSpPr/>
            <p:nvPr/>
          </p:nvSpPr>
          <p:spPr>
            <a:xfrm>
              <a:off x="7353038" y="5583225"/>
              <a:ext cx="219075" cy="157163"/>
            </a:xfrm>
            <a:custGeom>
              <a:avLst/>
              <a:gdLst/>
              <a:ahLst/>
              <a:cxnLst/>
              <a:rect l="l" t="t" r="r" b="b"/>
              <a:pathLst>
                <a:path w="158" h="113" extrusionOk="0">
                  <a:moveTo>
                    <a:pt x="144" y="0"/>
                  </a:moveTo>
                  <a:cubicBezTo>
                    <a:pt x="106" y="0"/>
                    <a:pt x="106" y="0"/>
                    <a:pt x="106" y="0"/>
                  </a:cubicBezTo>
                  <a:cubicBezTo>
                    <a:pt x="0" y="113"/>
                    <a:pt x="0" y="113"/>
                    <a:pt x="0" y="113"/>
                  </a:cubicBezTo>
                  <a:cubicBezTo>
                    <a:pt x="10" y="111"/>
                    <a:pt x="21" y="109"/>
                    <a:pt x="31" y="107"/>
                  </a:cubicBezTo>
                  <a:cubicBezTo>
                    <a:pt x="31" y="107"/>
                    <a:pt x="31" y="107"/>
                    <a:pt x="31" y="107"/>
                  </a:cubicBezTo>
                  <a:cubicBezTo>
                    <a:pt x="32" y="107"/>
                    <a:pt x="32" y="107"/>
                    <a:pt x="32" y="107"/>
                  </a:cubicBezTo>
                  <a:cubicBezTo>
                    <a:pt x="33" y="106"/>
                    <a:pt x="33" y="106"/>
                    <a:pt x="33" y="106"/>
                  </a:cubicBezTo>
                  <a:cubicBezTo>
                    <a:pt x="33" y="106"/>
                    <a:pt x="33" y="106"/>
                    <a:pt x="33" y="106"/>
                  </a:cubicBezTo>
                  <a:cubicBezTo>
                    <a:pt x="43" y="104"/>
                    <a:pt x="52" y="102"/>
                    <a:pt x="61" y="99"/>
                  </a:cubicBezTo>
                  <a:cubicBezTo>
                    <a:pt x="158" y="12"/>
                    <a:pt x="158" y="12"/>
                    <a:pt x="158" y="12"/>
                  </a:cubicBezTo>
                  <a:cubicBezTo>
                    <a:pt x="144" y="0"/>
                    <a:pt x="144" y="0"/>
                    <a:pt x="144" y="0"/>
                  </a:cubicBezTo>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06" name="Google Shape;1206;p23"/>
            <p:cNvSpPr/>
            <p:nvPr/>
          </p:nvSpPr>
          <p:spPr>
            <a:xfrm>
              <a:off x="6716450" y="5216513"/>
              <a:ext cx="874713" cy="501650"/>
            </a:xfrm>
            <a:custGeom>
              <a:avLst/>
              <a:gdLst/>
              <a:ahLst/>
              <a:cxnLst/>
              <a:rect l="l" t="t" r="r" b="b"/>
              <a:pathLst>
                <a:path w="629" h="360" extrusionOk="0">
                  <a:moveTo>
                    <a:pt x="314" y="0"/>
                  </a:moveTo>
                  <a:cubicBezTo>
                    <a:pt x="0" y="263"/>
                    <a:pt x="0" y="263"/>
                    <a:pt x="0" y="263"/>
                  </a:cubicBezTo>
                  <a:cubicBezTo>
                    <a:pt x="0" y="263"/>
                    <a:pt x="30" y="360"/>
                    <a:pt x="314" y="360"/>
                  </a:cubicBezTo>
                  <a:cubicBezTo>
                    <a:pt x="598" y="360"/>
                    <a:pt x="629" y="263"/>
                    <a:pt x="629" y="263"/>
                  </a:cubicBezTo>
                  <a:cubicBezTo>
                    <a:pt x="314" y="0"/>
                    <a:pt x="314" y="0"/>
                    <a:pt x="314" y="0"/>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07" name="Google Shape;1207;p23"/>
            <p:cNvSpPr/>
            <p:nvPr/>
          </p:nvSpPr>
          <p:spPr>
            <a:xfrm>
              <a:off x="7100625" y="5216513"/>
              <a:ext cx="53975" cy="503238"/>
            </a:xfrm>
            <a:custGeom>
              <a:avLst/>
              <a:gdLst/>
              <a:ahLst/>
              <a:cxnLst/>
              <a:rect l="l" t="t" r="r" b="b"/>
              <a:pathLst>
                <a:path w="39" h="361" extrusionOk="0">
                  <a:moveTo>
                    <a:pt x="39" y="361"/>
                  </a:moveTo>
                  <a:cubicBezTo>
                    <a:pt x="38" y="361"/>
                    <a:pt x="38" y="361"/>
                    <a:pt x="38" y="361"/>
                  </a:cubicBezTo>
                  <a:cubicBezTo>
                    <a:pt x="27" y="361"/>
                    <a:pt x="15" y="361"/>
                    <a:pt x="1" y="361"/>
                  </a:cubicBezTo>
                  <a:cubicBezTo>
                    <a:pt x="0" y="361"/>
                    <a:pt x="0" y="361"/>
                    <a:pt x="0" y="361"/>
                  </a:cubicBezTo>
                  <a:cubicBezTo>
                    <a:pt x="0" y="359"/>
                    <a:pt x="0" y="359"/>
                    <a:pt x="0" y="359"/>
                  </a:cubicBezTo>
                  <a:cubicBezTo>
                    <a:pt x="37" y="0"/>
                    <a:pt x="37" y="0"/>
                    <a:pt x="37" y="0"/>
                  </a:cubicBezTo>
                  <a:cubicBezTo>
                    <a:pt x="39" y="0"/>
                    <a:pt x="39" y="0"/>
                    <a:pt x="39" y="0"/>
                  </a:cubicBezTo>
                  <a:lnTo>
                    <a:pt x="39" y="361"/>
                  </a:lnTo>
                  <a:close/>
                  <a:moveTo>
                    <a:pt x="3" y="358"/>
                  </a:moveTo>
                  <a:cubicBezTo>
                    <a:pt x="15" y="359"/>
                    <a:pt x="26" y="359"/>
                    <a:pt x="37" y="359"/>
                  </a:cubicBezTo>
                  <a:cubicBezTo>
                    <a:pt x="37" y="24"/>
                    <a:pt x="37" y="24"/>
                    <a:pt x="37" y="24"/>
                  </a:cubicBezTo>
                  <a:lnTo>
                    <a:pt x="3" y="358"/>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08" name="Google Shape;1208;p23"/>
            <p:cNvSpPr/>
            <p:nvPr/>
          </p:nvSpPr>
          <p:spPr>
            <a:xfrm>
              <a:off x="6957750" y="5216513"/>
              <a:ext cx="196850" cy="495300"/>
            </a:xfrm>
            <a:custGeom>
              <a:avLst/>
              <a:gdLst/>
              <a:ahLst/>
              <a:cxnLst/>
              <a:rect l="l" t="t" r="r" b="b"/>
              <a:pathLst>
                <a:path w="142" h="357" extrusionOk="0">
                  <a:moveTo>
                    <a:pt x="38" y="357"/>
                  </a:moveTo>
                  <a:cubicBezTo>
                    <a:pt x="37" y="357"/>
                    <a:pt x="37" y="357"/>
                    <a:pt x="37" y="357"/>
                  </a:cubicBezTo>
                  <a:cubicBezTo>
                    <a:pt x="24" y="356"/>
                    <a:pt x="13" y="354"/>
                    <a:pt x="2" y="353"/>
                  </a:cubicBezTo>
                  <a:cubicBezTo>
                    <a:pt x="0" y="352"/>
                    <a:pt x="0" y="352"/>
                    <a:pt x="0" y="352"/>
                  </a:cubicBezTo>
                  <a:cubicBezTo>
                    <a:pt x="140" y="0"/>
                    <a:pt x="140" y="0"/>
                    <a:pt x="140" y="0"/>
                  </a:cubicBezTo>
                  <a:cubicBezTo>
                    <a:pt x="142" y="1"/>
                    <a:pt x="142" y="1"/>
                    <a:pt x="142" y="1"/>
                  </a:cubicBezTo>
                  <a:lnTo>
                    <a:pt x="38" y="357"/>
                  </a:lnTo>
                  <a:close/>
                  <a:moveTo>
                    <a:pt x="4" y="350"/>
                  </a:moveTo>
                  <a:cubicBezTo>
                    <a:pt x="14" y="352"/>
                    <a:pt x="24" y="353"/>
                    <a:pt x="36" y="355"/>
                  </a:cubicBezTo>
                  <a:cubicBezTo>
                    <a:pt x="132" y="26"/>
                    <a:pt x="132" y="26"/>
                    <a:pt x="132" y="26"/>
                  </a:cubicBezTo>
                  <a:lnTo>
                    <a:pt x="4" y="35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09" name="Google Shape;1209;p23"/>
            <p:cNvSpPr/>
            <p:nvPr/>
          </p:nvSpPr>
          <p:spPr>
            <a:xfrm>
              <a:off x="7054588" y="5216513"/>
              <a:ext cx="100013" cy="503238"/>
            </a:xfrm>
            <a:custGeom>
              <a:avLst/>
              <a:gdLst/>
              <a:ahLst/>
              <a:cxnLst/>
              <a:rect l="l" t="t" r="r" b="b"/>
              <a:pathLst>
                <a:path w="72" h="361" extrusionOk="0">
                  <a:moveTo>
                    <a:pt x="35" y="361"/>
                  </a:moveTo>
                  <a:cubicBezTo>
                    <a:pt x="34" y="361"/>
                    <a:pt x="34" y="361"/>
                    <a:pt x="34" y="361"/>
                  </a:cubicBezTo>
                  <a:cubicBezTo>
                    <a:pt x="22" y="360"/>
                    <a:pt x="12" y="360"/>
                    <a:pt x="2" y="359"/>
                  </a:cubicBezTo>
                  <a:cubicBezTo>
                    <a:pt x="0" y="359"/>
                    <a:pt x="0" y="359"/>
                    <a:pt x="0" y="359"/>
                  </a:cubicBezTo>
                  <a:cubicBezTo>
                    <a:pt x="0" y="358"/>
                    <a:pt x="0" y="358"/>
                    <a:pt x="0" y="358"/>
                  </a:cubicBezTo>
                  <a:cubicBezTo>
                    <a:pt x="70" y="0"/>
                    <a:pt x="70" y="0"/>
                    <a:pt x="70" y="0"/>
                  </a:cubicBezTo>
                  <a:cubicBezTo>
                    <a:pt x="72" y="0"/>
                    <a:pt x="72" y="0"/>
                    <a:pt x="72" y="0"/>
                  </a:cubicBezTo>
                  <a:lnTo>
                    <a:pt x="35" y="361"/>
                  </a:lnTo>
                  <a:close/>
                  <a:moveTo>
                    <a:pt x="3" y="357"/>
                  </a:moveTo>
                  <a:cubicBezTo>
                    <a:pt x="12" y="357"/>
                    <a:pt x="22" y="358"/>
                    <a:pt x="33" y="358"/>
                  </a:cubicBezTo>
                  <a:cubicBezTo>
                    <a:pt x="67" y="27"/>
                    <a:pt x="67" y="27"/>
                    <a:pt x="67" y="27"/>
                  </a:cubicBezTo>
                  <a:lnTo>
                    <a:pt x="3" y="357"/>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10" name="Google Shape;1210;p23"/>
            <p:cNvSpPr/>
            <p:nvPr/>
          </p:nvSpPr>
          <p:spPr>
            <a:xfrm>
              <a:off x="6859325" y="5216513"/>
              <a:ext cx="295275" cy="481013"/>
            </a:xfrm>
            <a:custGeom>
              <a:avLst/>
              <a:gdLst/>
              <a:ahLst/>
              <a:cxnLst/>
              <a:rect l="l" t="t" r="r" b="b"/>
              <a:pathLst>
                <a:path w="213" h="346" extrusionOk="0">
                  <a:moveTo>
                    <a:pt x="38" y="346"/>
                  </a:moveTo>
                  <a:cubicBezTo>
                    <a:pt x="37" y="346"/>
                    <a:pt x="37" y="346"/>
                    <a:pt x="37" y="346"/>
                  </a:cubicBezTo>
                  <a:cubicBezTo>
                    <a:pt x="24" y="343"/>
                    <a:pt x="12" y="340"/>
                    <a:pt x="1" y="336"/>
                  </a:cubicBezTo>
                  <a:cubicBezTo>
                    <a:pt x="0" y="336"/>
                    <a:pt x="0" y="336"/>
                    <a:pt x="0" y="336"/>
                  </a:cubicBezTo>
                  <a:cubicBezTo>
                    <a:pt x="211" y="0"/>
                    <a:pt x="211" y="0"/>
                    <a:pt x="211" y="0"/>
                  </a:cubicBezTo>
                  <a:cubicBezTo>
                    <a:pt x="213" y="1"/>
                    <a:pt x="213" y="1"/>
                    <a:pt x="213" y="1"/>
                  </a:cubicBezTo>
                  <a:lnTo>
                    <a:pt x="38" y="346"/>
                  </a:lnTo>
                  <a:close/>
                  <a:moveTo>
                    <a:pt x="3" y="334"/>
                  </a:moveTo>
                  <a:cubicBezTo>
                    <a:pt x="14" y="338"/>
                    <a:pt x="25" y="341"/>
                    <a:pt x="37" y="343"/>
                  </a:cubicBezTo>
                  <a:cubicBezTo>
                    <a:pt x="199" y="24"/>
                    <a:pt x="199" y="24"/>
                    <a:pt x="199" y="24"/>
                  </a:cubicBezTo>
                  <a:lnTo>
                    <a:pt x="3" y="33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11" name="Google Shape;1211;p23"/>
            <p:cNvSpPr/>
            <p:nvPr/>
          </p:nvSpPr>
          <p:spPr>
            <a:xfrm>
              <a:off x="7006963" y="5216513"/>
              <a:ext cx="147638" cy="500063"/>
            </a:xfrm>
            <a:custGeom>
              <a:avLst/>
              <a:gdLst/>
              <a:ahLst/>
              <a:cxnLst/>
              <a:rect l="l" t="t" r="r" b="b"/>
              <a:pathLst>
                <a:path w="107" h="359" extrusionOk="0">
                  <a:moveTo>
                    <a:pt x="38" y="359"/>
                  </a:moveTo>
                  <a:cubicBezTo>
                    <a:pt x="37" y="359"/>
                    <a:pt x="37" y="359"/>
                    <a:pt x="37" y="359"/>
                  </a:cubicBezTo>
                  <a:cubicBezTo>
                    <a:pt x="25" y="358"/>
                    <a:pt x="13" y="357"/>
                    <a:pt x="2" y="356"/>
                  </a:cubicBezTo>
                  <a:cubicBezTo>
                    <a:pt x="0" y="356"/>
                    <a:pt x="0" y="356"/>
                    <a:pt x="0" y="356"/>
                  </a:cubicBezTo>
                  <a:cubicBezTo>
                    <a:pt x="1" y="355"/>
                    <a:pt x="1" y="355"/>
                    <a:pt x="1" y="355"/>
                  </a:cubicBezTo>
                  <a:cubicBezTo>
                    <a:pt x="105" y="0"/>
                    <a:pt x="105" y="0"/>
                    <a:pt x="105" y="0"/>
                  </a:cubicBezTo>
                  <a:cubicBezTo>
                    <a:pt x="107" y="0"/>
                    <a:pt x="107" y="0"/>
                    <a:pt x="107" y="0"/>
                  </a:cubicBezTo>
                  <a:lnTo>
                    <a:pt x="38" y="359"/>
                  </a:lnTo>
                  <a:close/>
                  <a:moveTo>
                    <a:pt x="3" y="354"/>
                  </a:moveTo>
                  <a:cubicBezTo>
                    <a:pt x="14" y="355"/>
                    <a:pt x="25" y="356"/>
                    <a:pt x="36" y="357"/>
                  </a:cubicBezTo>
                  <a:cubicBezTo>
                    <a:pt x="100" y="25"/>
                    <a:pt x="100" y="25"/>
                    <a:pt x="100" y="25"/>
                  </a:cubicBezTo>
                  <a:lnTo>
                    <a:pt x="3" y="35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12" name="Google Shape;1212;p23"/>
            <p:cNvSpPr/>
            <p:nvPr/>
          </p:nvSpPr>
          <p:spPr>
            <a:xfrm>
              <a:off x="6908538" y="5216513"/>
              <a:ext cx="246063" cy="490538"/>
            </a:xfrm>
            <a:custGeom>
              <a:avLst/>
              <a:gdLst/>
              <a:ahLst/>
              <a:cxnLst/>
              <a:rect l="l" t="t" r="r" b="b"/>
              <a:pathLst>
                <a:path w="177" h="353" extrusionOk="0">
                  <a:moveTo>
                    <a:pt x="38" y="353"/>
                  </a:moveTo>
                  <a:cubicBezTo>
                    <a:pt x="37" y="353"/>
                    <a:pt x="37" y="353"/>
                    <a:pt x="37" y="353"/>
                  </a:cubicBezTo>
                  <a:cubicBezTo>
                    <a:pt x="25" y="351"/>
                    <a:pt x="13" y="348"/>
                    <a:pt x="1" y="346"/>
                  </a:cubicBezTo>
                  <a:cubicBezTo>
                    <a:pt x="0" y="346"/>
                    <a:pt x="0" y="346"/>
                    <a:pt x="0" y="346"/>
                  </a:cubicBezTo>
                  <a:cubicBezTo>
                    <a:pt x="1" y="344"/>
                    <a:pt x="1" y="344"/>
                    <a:pt x="1" y="344"/>
                  </a:cubicBezTo>
                  <a:cubicBezTo>
                    <a:pt x="175" y="0"/>
                    <a:pt x="175" y="0"/>
                    <a:pt x="175" y="0"/>
                  </a:cubicBezTo>
                  <a:cubicBezTo>
                    <a:pt x="177" y="1"/>
                    <a:pt x="177" y="1"/>
                    <a:pt x="177" y="1"/>
                  </a:cubicBezTo>
                  <a:lnTo>
                    <a:pt x="38" y="353"/>
                  </a:lnTo>
                  <a:close/>
                  <a:moveTo>
                    <a:pt x="3" y="344"/>
                  </a:moveTo>
                  <a:cubicBezTo>
                    <a:pt x="14" y="346"/>
                    <a:pt x="25" y="348"/>
                    <a:pt x="36" y="350"/>
                  </a:cubicBezTo>
                  <a:cubicBezTo>
                    <a:pt x="165" y="25"/>
                    <a:pt x="165" y="25"/>
                    <a:pt x="165" y="25"/>
                  </a:cubicBezTo>
                  <a:lnTo>
                    <a:pt x="3" y="34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13" name="Google Shape;1213;p23"/>
            <p:cNvSpPr/>
            <p:nvPr/>
          </p:nvSpPr>
          <p:spPr>
            <a:xfrm>
              <a:off x="6730738" y="5216513"/>
              <a:ext cx="423863" cy="425450"/>
            </a:xfrm>
            <a:custGeom>
              <a:avLst/>
              <a:gdLst/>
              <a:ahLst/>
              <a:cxnLst/>
              <a:rect l="l" t="t" r="r" b="b"/>
              <a:pathLst>
                <a:path w="305" h="307" extrusionOk="0">
                  <a:moveTo>
                    <a:pt x="28" y="307"/>
                  </a:moveTo>
                  <a:cubicBezTo>
                    <a:pt x="27" y="306"/>
                    <a:pt x="27" y="306"/>
                    <a:pt x="27" y="306"/>
                  </a:cubicBezTo>
                  <a:cubicBezTo>
                    <a:pt x="17" y="299"/>
                    <a:pt x="8" y="292"/>
                    <a:pt x="1" y="284"/>
                  </a:cubicBezTo>
                  <a:cubicBezTo>
                    <a:pt x="0" y="283"/>
                    <a:pt x="0" y="283"/>
                    <a:pt x="0" y="283"/>
                  </a:cubicBezTo>
                  <a:cubicBezTo>
                    <a:pt x="1" y="282"/>
                    <a:pt x="1" y="282"/>
                    <a:pt x="1" y="282"/>
                  </a:cubicBezTo>
                  <a:cubicBezTo>
                    <a:pt x="303" y="0"/>
                    <a:pt x="303" y="0"/>
                    <a:pt x="303" y="0"/>
                  </a:cubicBezTo>
                  <a:cubicBezTo>
                    <a:pt x="305" y="2"/>
                    <a:pt x="305" y="2"/>
                    <a:pt x="305" y="2"/>
                  </a:cubicBezTo>
                  <a:lnTo>
                    <a:pt x="28" y="307"/>
                  </a:lnTo>
                  <a:close/>
                  <a:moveTo>
                    <a:pt x="4" y="283"/>
                  </a:moveTo>
                  <a:cubicBezTo>
                    <a:pt x="10" y="290"/>
                    <a:pt x="18" y="297"/>
                    <a:pt x="28" y="303"/>
                  </a:cubicBezTo>
                  <a:cubicBezTo>
                    <a:pt x="283" y="22"/>
                    <a:pt x="283" y="22"/>
                    <a:pt x="283" y="22"/>
                  </a:cubicBezTo>
                  <a:lnTo>
                    <a:pt x="4" y="283"/>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14" name="Google Shape;1214;p23"/>
            <p:cNvSpPr/>
            <p:nvPr/>
          </p:nvSpPr>
          <p:spPr>
            <a:xfrm>
              <a:off x="6714863" y="5216513"/>
              <a:ext cx="439738" cy="395288"/>
            </a:xfrm>
            <a:custGeom>
              <a:avLst/>
              <a:gdLst/>
              <a:ahLst/>
              <a:cxnLst/>
              <a:rect l="l" t="t" r="r" b="b"/>
              <a:pathLst>
                <a:path w="317" h="285" extrusionOk="0">
                  <a:moveTo>
                    <a:pt x="14" y="285"/>
                  </a:moveTo>
                  <a:cubicBezTo>
                    <a:pt x="13" y="284"/>
                    <a:pt x="13" y="284"/>
                    <a:pt x="13" y="284"/>
                  </a:cubicBezTo>
                  <a:cubicBezTo>
                    <a:pt x="3" y="273"/>
                    <a:pt x="1" y="265"/>
                    <a:pt x="1" y="265"/>
                  </a:cubicBezTo>
                  <a:cubicBezTo>
                    <a:pt x="0" y="264"/>
                    <a:pt x="0" y="264"/>
                    <a:pt x="0" y="264"/>
                  </a:cubicBezTo>
                  <a:cubicBezTo>
                    <a:pt x="1" y="263"/>
                    <a:pt x="1" y="263"/>
                    <a:pt x="1" y="263"/>
                  </a:cubicBezTo>
                  <a:cubicBezTo>
                    <a:pt x="315" y="0"/>
                    <a:pt x="315" y="0"/>
                    <a:pt x="315" y="0"/>
                  </a:cubicBezTo>
                  <a:cubicBezTo>
                    <a:pt x="317" y="2"/>
                    <a:pt x="317" y="2"/>
                    <a:pt x="317" y="2"/>
                  </a:cubicBezTo>
                  <a:lnTo>
                    <a:pt x="14" y="285"/>
                  </a:lnTo>
                  <a:close/>
                  <a:moveTo>
                    <a:pt x="3" y="265"/>
                  </a:moveTo>
                  <a:cubicBezTo>
                    <a:pt x="4" y="267"/>
                    <a:pt x="7" y="273"/>
                    <a:pt x="14" y="282"/>
                  </a:cubicBezTo>
                  <a:cubicBezTo>
                    <a:pt x="283" y="30"/>
                    <a:pt x="283" y="30"/>
                    <a:pt x="283" y="30"/>
                  </a:cubicBezTo>
                  <a:lnTo>
                    <a:pt x="3" y="265"/>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15" name="Google Shape;1215;p23"/>
            <p:cNvSpPr/>
            <p:nvPr/>
          </p:nvSpPr>
          <p:spPr>
            <a:xfrm>
              <a:off x="6805350" y="5216513"/>
              <a:ext cx="349250" cy="466725"/>
            </a:xfrm>
            <a:custGeom>
              <a:avLst/>
              <a:gdLst/>
              <a:ahLst/>
              <a:cxnLst/>
              <a:rect l="l" t="t" r="r" b="b"/>
              <a:pathLst>
                <a:path w="252" h="336" extrusionOk="0">
                  <a:moveTo>
                    <a:pt x="41" y="336"/>
                  </a:moveTo>
                  <a:cubicBezTo>
                    <a:pt x="40" y="336"/>
                    <a:pt x="40" y="336"/>
                    <a:pt x="40" y="336"/>
                  </a:cubicBezTo>
                  <a:cubicBezTo>
                    <a:pt x="26" y="332"/>
                    <a:pt x="13" y="327"/>
                    <a:pt x="2" y="321"/>
                  </a:cubicBezTo>
                  <a:cubicBezTo>
                    <a:pt x="0" y="321"/>
                    <a:pt x="0" y="321"/>
                    <a:pt x="0" y="321"/>
                  </a:cubicBezTo>
                  <a:cubicBezTo>
                    <a:pt x="1" y="319"/>
                    <a:pt x="1" y="319"/>
                    <a:pt x="1" y="319"/>
                  </a:cubicBezTo>
                  <a:cubicBezTo>
                    <a:pt x="250" y="0"/>
                    <a:pt x="250" y="0"/>
                    <a:pt x="250" y="0"/>
                  </a:cubicBezTo>
                  <a:cubicBezTo>
                    <a:pt x="252" y="2"/>
                    <a:pt x="252" y="2"/>
                    <a:pt x="252" y="2"/>
                  </a:cubicBezTo>
                  <a:lnTo>
                    <a:pt x="41" y="336"/>
                  </a:lnTo>
                  <a:close/>
                  <a:moveTo>
                    <a:pt x="4" y="320"/>
                  </a:moveTo>
                  <a:cubicBezTo>
                    <a:pt x="15" y="325"/>
                    <a:pt x="27" y="330"/>
                    <a:pt x="40" y="334"/>
                  </a:cubicBezTo>
                  <a:cubicBezTo>
                    <a:pt x="237" y="21"/>
                    <a:pt x="237" y="21"/>
                    <a:pt x="237" y="21"/>
                  </a:cubicBezTo>
                  <a:lnTo>
                    <a:pt x="4" y="32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16" name="Google Shape;1216;p23"/>
            <p:cNvSpPr/>
            <p:nvPr/>
          </p:nvSpPr>
          <p:spPr>
            <a:xfrm>
              <a:off x="6767250" y="5216513"/>
              <a:ext cx="387350" cy="447675"/>
            </a:xfrm>
            <a:custGeom>
              <a:avLst/>
              <a:gdLst/>
              <a:ahLst/>
              <a:cxnLst/>
              <a:rect l="l" t="t" r="r" b="b"/>
              <a:pathLst>
                <a:path w="279" h="322" extrusionOk="0">
                  <a:moveTo>
                    <a:pt x="29" y="322"/>
                  </a:moveTo>
                  <a:cubicBezTo>
                    <a:pt x="29" y="321"/>
                    <a:pt x="29" y="321"/>
                    <a:pt x="29" y="321"/>
                  </a:cubicBezTo>
                  <a:cubicBezTo>
                    <a:pt x="18" y="317"/>
                    <a:pt x="9" y="311"/>
                    <a:pt x="1" y="306"/>
                  </a:cubicBezTo>
                  <a:cubicBezTo>
                    <a:pt x="0" y="305"/>
                    <a:pt x="0" y="305"/>
                    <a:pt x="0" y="305"/>
                  </a:cubicBezTo>
                  <a:cubicBezTo>
                    <a:pt x="277" y="0"/>
                    <a:pt x="277" y="0"/>
                    <a:pt x="277" y="0"/>
                  </a:cubicBezTo>
                  <a:cubicBezTo>
                    <a:pt x="279" y="2"/>
                    <a:pt x="279" y="2"/>
                    <a:pt x="279" y="2"/>
                  </a:cubicBezTo>
                  <a:lnTo>
                    <a:pt x="29" y="322"/>
                  </a:lnTo>
                  <a:close/>
                  <a:moveTo>
                    <a:pt x="4" y="305"/>
                  </a:moveTo>
                  <a:cubicBezTo>
                    <a:pt x="11" y="310"/>
                    <a:pt x="20" y="314"/>
                    <a:pt x="29" y="319"/>
                  </a:cubicBezTo>
                  <a:cubicBezTo>
                    <a:pt x="257" y="25"/>
                    <a:pt x="257" y="25"/>
                    <a:pt x="257" y="25"/>
                  </a:cubicBezTo>
                  <a:lnTo>
                    <a:pt x="4" y="305"/>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17" name="Google Shape;1217;p23"/>
            <p:cNvSpPr/>
            <p:nvPr/>
          </p:nvSpPr>
          <p:spPr>
            <a:xfrm>
              <a:off x="7151425" y="5216513"/>
              <a:ext cx="298450" cy="481013"/>
            </a:xfrm>
            <a:custGeom>
              <a:avLst/>
              <a:gdLst/>
              <a:ahLst/>
              <a:cxnLst/>
              <a:rect l="l" t="t" r="r" b="b"/>
              <a:pathLst>
                <a:path w="214" h="346" extrusionOk="0">
                  <a:moveTo>
                    <a:pt x="175" y="346"/>
                  </a:moveTo>
                  <a:cubicBezTo>
                    <a:pt x="174" y="345"/>
                    <a:pt x="174" y="345"/>
                    <a:pt x="174" y="345"/>
                  </a:cubicBezTo>
                  <a:cubicBezTo>
                    <a:pt x="0" y="1"/>
                    <a:pt x="0" y="1"/>
                    <a:pt x="0" y="1"/>
                  </a:cubicBezTo>
                  <a:cubicBezTo>
                    <a:pt x="2" y="0"/>
                    <a:pt x="2" y="0"/>
                    <a:pt x="2" y="0"/>
                  </a:cubicBezTo>
                  <a:cubicBezTo>
                    <a:pt x="214" y="336"/>
                    <a:pt x="214" y="336"/>
                    <a:pt x="214" y="336"/>
                  </a:cubicBezTo>
                  <a:cubicBezTo>
                    <a:pt x="212" y="336"/>
                    <a:pt x="212" y="336"/>
                    <a:pt x="212" y="336"/>
                  </a:cubicBezTo>
                  <a:cubicBezTo>
                    <a:pt x="201" y="340"/>
                    <a:pt x="189" y="343"/>
                    <a:pt x="176" y="346"/>
                  </a:cubicBezTo>
                  <a:lnTo>
                    <a:pt x="175" y="346"/>
                  </a:lnTo>
                  <a:close/>
                  <a:moveTo>
                    <a:pt x="14" y="24"/>
                  </a:moveTo>
                  <a:cubicBezTo>
                    <a:pt x="176" y="343"/>
                    <a:pt x="176" y="343"/>
                    <a:pt x="176" y="343"/>
                  </a:cubicBezTo>
                  <a:cubicBezTo>
                    <a:pt x="188" y="341"/>
                    <a:pt x="200" y="338"/>
                    <a:pt x="210" y="334"/>
                  </a:cubicBezTo>
                  <a:lnTo>
                    <a:pt x="14" y="2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18" name="Google Shape;1218;p23"/>
            <p:cNvSpPr/>
            <p:nvPr/>
          </p:nvSpPr>
          <p:spPr>
            <a:xfrm>
              <a:off x="7151425" y="5216513"/>
              <a:ext cx="388938" cy="447675"/>
            </a:xfrm>
            <a:custGeom>
              <a:avLst/>
              <a:gdLst/>
              <a:ahLst/>
              <a:cxnLst/>
              <a:rect l="l" t="t" r="r" b="b"/>
              <a:pathLst>
                <a:path w="279" h="322" extrusionOk="0">
                  <a:moveTo>
                    <a:pt x="250" y="322"/>
                  </a:moveTo>
                  <a:cubicBezTo>
                    <a:pt x="249" y="321"/>
                    <a:pt x="249" y="321"/>
                    <a:pt x="249" y="321"/>
                  </a:cubicBezTo>
                  <a:cubicBezTo>
                    <a:pt x="0" y="2"/>
                    <a:pt x="0" y="2"/>
                    <a:pt x="0" y="2"/>
                  </a:cubicBezTo>
                  <a:cubicBezTo>
                    <a:pt x="2" y="0"/>
                    <a:pt x="2" y="0"/>
                    <a:pt x="2" y="0"/>
                  </a:cubicBezTo>
                  <a:cubicBezTo>
                    <a:pt x="279" y="305"/>
                    <a:pt x="279" y="305"/>
                    <a:pt x="279" y="305"/>
                  </a:cubicBezTo>
                  <a:cubicBezTo>
                    <a:pt x="278" y="306"/>
                    <a:pt x="278" y="306"/>
                    <a:pt x="278" y="306"/>
                  </a:cubicBezTo>
                  <a:cubicBezTo>
                    <a:pt x="270" y="311"/>
                    <a:pt x="261" y="317"/>
                    <a:pt x="251" y="321"/>
                  </a:cubicBezTo>
                  <a:lnTo>
                    <a:pt x="250" y="322"/>
                  </a:lnTo>
                  <a:close/>
                  <a:moveTo>
                    <a:pt x="22" y="25"/>
                  </a:moveTo>
                  <a:cubicBezTo>
                    <a:pt x="250" y="319"/>
                    <a:pt x="250" y="319"/>
                    <a:pt x="250" y="319"/>
                  </a:cubicBezTo>
                  <a:cubicBezTo>
                    <a:pt x="260" y="314"/>
                    <a:pt x="268" y="310"/>
                    <a:pt x="276" y="305"/>
                  </a:cubicBezTo>
                  <a:lnTo>
                    <a:pt x="22" y="25"/>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19" name="Google Shape;1219;p23"/>
            <p:cNvSpPr/>
            <p:nvPr/>
          </p:nvSpPr>
          <p:spPr>
            <a:xfrm>
              <a:off x="7151425" y="5216513"/>
              <a:ext cx="425450" cy="425450"/>
            </a:xfrm>
            <a:custGeom>
              <a:avLst/>
              <a:gdLst/>
              <a:ahLst/>
              <a:cxnLst/>
              <a:rect l="l" t="t" r="r" b="b"/>
              <a:pathLst>
                <a:path w="305" h="307" extrusionOk="0">
                  <a:moveTo>
                    <a:pt x="277" y="307"/>
                  </a:moveTo>
                  <a:cubicBezTo>
                    <a:pt x="277" y="306"/>
                    <a:pt x="277" y="306"/>
                    <a:pt x="277" y="306"/>
                  </a:cubicBezTo>
                  <a:cubicBezTo>
                    <a:pt x="0" y="2"/>
                    <a:pt x="0" y="2"/>
                    <a:pt x="0" y="2"/>
                  </a:cubicBezTo>
                  <a:cubicBezTo>
                    <a:pt x="2" y="0"/>
                    <a:pt x="2" y="0"/>
                    <a:pt x="2" y="0"/>
                  </a:cubicBezTo>
                  <a:cubicBezTo>
                    <a:pt x="305" y="283"/>
                    <a:pt x="305" y="283"/>
                    <a:pt x="305" y="283"/>
                  </a:cubicBezTo>
                  <a:cubicBezTo>
                    <a:pt x="304" y="284"/>
                    <a:pt x="304" y="284"/>
                    <a:pt x="304" y="284"/>
                  </a:cubicBezTo>
                  <a:cubicBezTo>
                    <a:pt x="297" y="292"/>
                    <a:pt x="288" y="299"/>
                    <a:pt x="278" y="306"/>
                  </a:cubicBezTo>
                  <a:lnTo>
                    <a:pt x="277" y="307"/>
                  </a:lnTo>
                  <a:close/>
                  <a:moveTo>
                    <a:pt x="22" y="22"/>
                  </a:moveTo>
                  <a:cubicBezTo>
                    <a:pt x="278" y="303"/>
                    <a:pt x="278" y="303"/>
                    <a:pt x="278" y="303"/>
                  </a:cubicBezTo>
                  <a:cubicBezTo>
                    <a:pt x="287" y="297"/>
                    <a:pt x="295" y="290"/>
                    <a:pt x="301" y="283"/>
                  </a:cubicBezTo>
                  <a:lnTo>
                    <a:pt x="22" y="2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20" name="Google Shape;1220;p23"/>
            <p:cNvSpPr/>
            <p:nvPr/>
          </p:nvSpPr>
          <p:spPr>
            <a:xfrm>
              <a:off x="7151425" y="5216513"/>
              <a:ext cx="350838" cy="466725"/>
            </a:xfrm>
            <a:custGeom>
              <a:avLst/>
              <a:gdLst/>
              <a:ahLst/>
              <a:cxnLst/>
              <a:rect l="l" t="t" r="r" b="b"/>
              <a:pathLst>
                <a:path w="252" h="336" extrusionOk="0">
                  <a:moveTo>
                    <a:pt x="211" y="336"/>
                  </a:moveTo>
                  <a:cubicBezTo>
                    <a:pt x="211" y="336"/>
                    <a:pt x="211" y="336"/>
                    <a:pt x="211" y="336"/>
                  </a:cubicBezTo>
                  <a:cubicBezTo>
                    <a:pt x="0" y="2"/>
                    <a:pt x="0" y="2"/>
                    <a:pt x="0" y="2"/>
                  </a:cubicBezTo>
                  <a:cubicBezTo>
                    <a:pt x="2" y="0"/>
                    <a:pt x="2" y="0"/>
                    <a:pt x="2" y="0"/>
                  </a:cubicBezTo>
                  <a:cubicBezTo>
                    <a:pt x="252" y="321"/>
                    <a:pt x="252" y="321"/>
                    <a:pt x="252" y="321"/>
                  </a:cubicBezTo>
                  <a:cubicBezTo>
                    <a:pt x="251" y="321"/>
                    <a:pt x="251" y="321"/>
                    <a:pt x="251" y="321"/>
                  </a:cubicBezTo>
                  <a:cubicBezTo>
                    <a:pt x="239" y="327"/>
                    <a:pt x="226" y="332"/>
                    <a:pt x="212" y="336"/>
                  </a:cubicBezTo>
                  <a:lnTo>
                    <a:pt x="211" y="336"/>
                  </a:lnTo>
                  <a:close/>
                  <a:moveTo>
                    <a:pt x="15" y="21"/>
                  </a:moveTo>
                  <a:cubicBezTo>
                    <a:pt x="212" y="334"/>
                    <a:pt x="212" y="334"/>
                    <a:pt x="212" y="334"/>
                  </a:cubicBezTo>
                  <a:cubicBezTo>
                    <a:pt x="225" y="330"/>
                    <a:pt x="237" y="325"/>
                    <a:pt x="248" y="320"/>
                  </a:cubicBezTo>
                  <a:lnTo>
                    <a:pt x="15" y="21"/>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21" name="Google Shape;1221;p23"/>
            <p:cNvSpPr/>
            <p:nvPr/>
          </p:nvSpPr>
          <p:spPr>
            <a:xfrm>
              <a:off x="7151425" y="5216513"/>
              <a:ext cx="441325" cy="395288"/>
            </a:xfrm>
            <a:custGeom>
              <a:avLst/>
              <a:gdLst/>
              <a:ahLst/>
              <a:cxnLst/>
              <a:rect l="l" t="t" r="r" b="b"/>
              <a:pathLst>
                <a:path w="317" h="285" extrusionOk="0">
                  <a:moveTo>
                    <a:pt x="303" y="285"/>
                  </a:moveTo>
                  <a:cubicBezTo>
                    <a:pt x="302" y="284"/>
                    <a:pt x="302" y="284"/>
                    <a:pt x="302" y="284"/>
                  </a:cubicBezTo>
                  <a:cubicBezTo>
                    <a:pt x="0" y="2"/>
                    <a:pt x="0" y="2"/>
                    <a:pt x="0" y="2"/>
                  </a:cubicBezTo>
                  <a:cubicBezTo>
                    <a:pt x="2" y="0"/>
                    <a:pt x="2" y="0"/>
                    <a:pt x="2" y="0"/>
                  </a:cubicBezTo>
                  <a:cubicBezTo>
                    <a:pt x="317" y="264"/>
                    <a:pt x="317" y="264"/>
                    <a:pt x="317" y="264"/>
                  </a:cubicBezTo>
                  <a:cubicBezTo>
                    <a:pt x="317" y="265"/>
                    <a:pt x="317" y="265"/>
                    <a:pt x="317" y="265"/>
                  </a:cubicBezTo>
                  <a:cubicBezTo>
                    <a:pt x="317" y="265"/>
                    <a:pt x="314" y="273"/>
                    <a:pt x="304" y="284"/>
                  </a:cubicBezTo>
                  <a:lnTo>
                    <a:pt x="303" y="285"/>
                  </a:lnTo>
                  <a:close/>
                  <a:moveTo>
                    <a:pt x="34" y="30"/>
                  </a:moveTo>
                  <a:cubicBezTo>
                    <a:pt x="303" y="282"/>
                    <a:pt x="303" y="282"/>
                    <a:pt x="303" y="282"/>
                  </a:cubicBezTo>
                  <a:cubicBezTo>
                    <a:pt x="310" y="273"/>
                    <a:pt x="313" y="267"/>
                    <a:pt x="314" y="265"/>
                  </a:cubicBezTo>
                  <a:lnTo>
                    <a:pt x="34" y="3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22" name="Google Shape;1222;p23"/>
            <p:cNvSpPr/>
            <p:nvPr/>
          </p:nvSpPr>
          <p:spPr>
            <a:xfrm>
              <a:off x="7151425" y="5216513"/>
              <a:ext cx="101600" cy="503238"/>
            </a:xfrm>
            <a:custGeom>
              <a:avLst/>
              <a:gdLst/>
              <a:ahLst/>
              <a:cxnLst/>
              <a:rect l="l" t="t" r="r" b="b"/>
              <a:pathLst>
                <a:path w="72" h="361" extrusionOk="0">
                  <a:moveTo>
                    <a:pt x="37" y="361"/>
                  </a:moveTo>
                  <a:cubicBezTo>
                    <a:pt x="37" y="360"/>
                    <a:pt x="37" y="360"/>
                    <a:pt x="37" y="360"/>
                  </a:cubicBezTo>
                  <a:cubicBezTo>
                    <a:pt x="0" y="0"/>
                    <a:pt x="0" y="0"/>
                    <a:pt x="0" y="0"/>
                  </a:cubicBezTo>
                  <a:cubicBezTo>
                    <a:pt x="2" y="0"/>
                    <a:pt x="2" y="0"/>
                    <a:pt x="2" y="0"/>
                  </a:cubicBezTo>
                  <a:cubicBezTo>
                    <a:pt x="72" y="359"/>
                    <a:pt x="72" y="359"/>
                    <a:pt x="72" y="359"/>
                  </a:cubicBezTo>
                  <a:cubicBezTo>
                    <a:pt x="71" y="359"/>
                    <a:pt x="71" y="359"/>
                    <a:pt x="71" y="359"/>
                  </a:cubicBezTo>
                  <a:cubicBezTo>
                    <a:pt x="61" y="360"/>
                    <a:pt x="50" y="360"/>
                    <a:pt x="38" y="361"/>
                  </a:cubicBezTo>
                  <a:lnTo>
                    <a:pt x="37" y="361"/>
                  </a:lnTo>
                  <a:close/>
                  <a:moveTo>
                    <a:pt x="5" y="27"/>
                  </a:moveTo>
                  <a:cubicBezTo>
                    <a:pt x="39" y="358"/>
                    <a:pt x="39" y="358"/>
                    <a:pt x="39" y="358"/>
                  </a:cubicBezTo>
                  <a:cubicBezTo>
                    <a:pt x="50" y="358"/>
                    <a:pt x="60" y="357"/>
                    <a:pt x="69" y="357"/>
                  </a:cubicBezTo>
                  <a:lnTo>
                    <a:pt x="5" y="27"/>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23" name="Google Shape;1223;p23"/>
            <p:cNvSpPr/>
            <p:nvPr/>
          </p:nvSpPr>
          <p:spPr>
            <a:xfrm>
              <a:off x="7151425" y="5216513"/>
              <a:ext cx="246063" cy="490538"/>
            </a:xfrm>
            <a:custGeom>
              <a:avLst/>
              <a:gdLst/>
              <a:ahLst/>
              <a:cxnLst/>
              <a:rect l="l" t="t" r="r" b="b"/>
              <a:pathLst>
                <a:path w="177" h="353" extrusionOk="0">
                  <a:moveTo>
                    <a:pt x="139" y="353"/>
                  </a:moveTo>
                  <a:cubicBezTo>
                    <a:pt x="139" y="352"/>
                    <a:pt x="139" y="352"/>
                    <a:pt x="139" y="352"/>
                  </a:cubicBezTo>
                  <a:cubicBezTo>
                    <a:pt x="0" y="1"/>
                    <a:pt x="0" y="1"/>
                    <a:pt x="0" y="1"/>
                  </a:cubicBezTo>
                  <a:cubicBezTo>
                    <a:pt x="2" y="0"/>
                    <a:pt x="2" y="0"/>
                    <a:pt x="2" y="0"/>
                  </a:cubicBezTo>
                  <a:cubicBezTo>
                    <a:pt x="177" y="346"/>
                    <a:pt x="177" y="346"/>
                    <a:pt x="177" y="346"/>
                  </a:cubicBezTo>
                  <a:cubicBezTo>
                    <a:pt x="176" y="346"/>
                    <a:pt x="176" y="346"/>
                    <a:pt x="176" y="346"/>
                  </a:cubicBezTo>
                  <a:cubicBezTo>
                    <a:pt x="164" y="348"/>
                    <a:pt x="153" y="351"/>
                    <a:pt x="140" y="353"/>
                  </a:cubicBezTo>
                  <a:lnTo>
                    <a:pt x="139" y="353"/>
                  </a:lnTo>
                  <a:close/>
                  <a:moveTo>
                    <a:pt x="12" y="25"/>
                  </a:moveTo>
                  <a:cubicBezTo>
                    <a:pt x="141" y="350"/>
                    <a:pt x="141" y="350"/>
                    <a:pt x="141" y="350"/>
                  </a:cubicBezTo>
                  <a:cubicBezTo>
                    <a:pt x="152" y="348"/>
                    <a:pt x="163" y="346"/>
                    <a:pt x="174" y="344"/>
                  </a:cubicBezTo>
                  <a:lnTo>
                    <a:pt x="12" y="25"/>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24" name="Google Shape;1224;p23"/>
            <p:cNvSpPr/>
            <p:nvPr/>
          </p:nvSpPr>
          <p:spPr>
            <a:xfrm>
              <a:off x="7151425" y="5216513"/>
              <a:ext cx="55563" cy="503238"/>
            </a:xfrm>
            <a:custGeom>
              <a:avLst/>
              <a:gdLst/>
              <a:ahLst/>
              <a:cxnLst/>
              <a:rect l="l" t="t" r="r" b="b"/>
              <a:pathLst>
                <a:path w="39" h="361" extrusionOk="0">
                  <a:moveTo>
                    <a:pt x="1" y="361"/>
                  </a:moveTo>
                  <a:cubicBezTo>
                    <a:pt x="0" y="361"/>
                    <a:pt x="0" y="361"/>
                    <a:pt x="0" y="361"/>
                  </a:cubicBezTo>
                  <a:cubicBezTo>
                    <a:pt x="0" y="0"/>
                    <a:pt x="0" y="0"/>
                    <a:pt x="0" y="0"/>
                  </a:cubicBezTo>
                  <a:cubicBezTo>
                    <a:pt x="2" y="0"/>
                    <a:pt x="2" y="0"/>
                    <a:pt x="2" y="0"/>
                  </a:cubicBezTo>
                  <a:cubicBezTo>
                    <a:pt x="39" y="361"/>
                    <a:pt x="39" y="361"/>
                    <a:pt x="39" y="361"/>
                  </a:cubicBezTo>
                  <a:cubicBezTo>
                    <a:pt x="38" y="361"/>
                    <a:pt x="38" y="361"/>
                    <a:pt x="38" y="361"/>
                  </a:cubicBezTo>
                  <a:cubicBezTo>
                    <a:pt x="24" y="361"/>
                    <a:pt x="12" y="361"/>
                    <a:pt x="1" y="361"/>
                  </a:cubicBezTo>
                  <a:close/>
                  <a:moveTo>
                    <a:pt x="2" y="24"/>
                  </a:moveTo>
                  <a:cubicBezTo>
                    <a:pt x="2" y="359"/>
                    <a:pt x="2" y="359"/>
                    <a:pt x="2" y="359"/>
                  </a:cubicBezTo>
                  <a:cubicBezTo>
                    <a:pt x="13" y="359"/>
                    <a:pt x="24" y="359"/>
                    <a:pt x="36" y="358"/>
                  </a:cubicBezTo>
                  <a:lnTo>
                    <a:pt x="2" y="2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25" name="Google Shape;1225;p23"/>
            <p:cNvSpPr/>
            <p:nvPr/>
          </p:nvSpPr>
          <p:spPr>
            <a:xfrm>
              <a:off x="7151425" y="5216513"/>
              <a:ext cx="149225" cy="500063"/>
            </a:xfrm>
            <a:custGeom>
              <a:avLst/>
              <a:gdLst/>
              <a:ahLst/>
              <a:cxnLst/>
              <a:rect l="l" t="t" r="r" b="b"/>
              <a:pathLst>
                <a:path w="107" h="359" extrusionOk="0">
                  <a:moveTo>
                    <a:pt x="69" y="359"/>
                  </a:moveTo>
                  <a:cubicBezTo>
                    <a:pt x="69" y="358"/>
                    <a:pt x="69" y="358"/>
                    <a:pt x="69" y="358"/>
                  </a:cubicBezTo>
                  <a:cubicBezTo>
                    <a:pt x="0" y="0"/>
                    <a:pt x="0" y="0"/>
                    <a:pt x="0" y="0"/>
                  </a:cubicBezTo>
                  <a:cubicBezTo>
                    <a:pt x="2" y="0"/>
                    <a:pt x="2" y="0"/>
                    <a:pt x="2" y="0"/>
                  </a:cubicBezTo>
                  <a:cubicBezTo>
                    <a:pt x="107" y="356"/>
                    <a:pt x="107" y="356"/>
                    <a:pt x="107" y="356"/>
                  </a:cubicBezTo>
                  <a:cubicBezTo>
                    <a:pt x="106" y="356"/>
                    <a:pt x="106" y="356"/>
                    <a:pt x="106" y="356"/>
                  </a:cubicBezTo>
                  <a:cubicBezTo>
                    <a:pt x="94" y="357"/>
                    <a:pt x="82" y="358"/>
                    <a:pt x="71" y="359"/>
                  </a:cubicBezTo>
                  <a:lnTo>
                    <a:pt x="69" y="359"/>
                  </a:lnTo>
                  <a:close/>
                  <a:moveTo>
                    <a:pt x="7" y="25"/>
                  </a:moveTo>
                  <a:cubicBezTo>
                    <a:pt x="71" y="357"/>
                    <a:pt x="71" y="357"/>
                    <a:pt x="71" y="357"/>
                  </a:cubicBezTo>
                  <a:cubicBezTo>
                    <a:pt x="82" y="356"/>
                    <a:pt x="93" y="355"/>
                    <a:pt x="104" y="354"/>
                  </a:cubicBezTo>
                  <a:lnTo>
                    <a:pt x="7" y="25"/>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26" name="Google Shape;1226;p23"/>
            <p:cNvSpPr/>
            <p:nvPr/>
          </p:nvSpPr>
          <p:spPr>
            <a:xfrm>
              <a:off x="7151425" y="5216513"/>
              <a:ext cx="198438" cy="495300"/>
            </a:xfrm>
            <a:custGeom>
              <a:avLst/>
              <a:gdLst/>
              <a:ahLst/>
              <a:cxnLst/>
              <a:rect l="l" t="t" r="r" b="b"/>
              <a:pathLst>
                <a:path w="142" h="357" extrusionOk="0">
                  <a:moveTo>
                    <a:pt x="105" y="357"/>
                  </a:moveTo>
                  <a:cubicBezTo>
                    <a:pt x="104" y="356"/>
                    <a:pt x="104" y="356"/>
                    <a:pt x="104" y="356"/>
                  </a:cubicBezTo>
                  <a:cubicBezTo>
                    <a:pt x="0" y="1"/>
                    <a:pt x="0" y="1"/>
                    <a:pt x="0" y="1"/>
                  </a:cubicBezTo>
                  <a:cubicBezTo>
                    <a:pt x="2" y="0"/>
                    <a:pt x="2" y="0"/>
                    <a:pt x="2" y="0"/>
                  </a:cubicBezTo>
                  <a:cubicBezTo>
                    <a:pt x="142" y="352"/>
                    <a:pt x="142" y="352"/>
                    <a:pt x="142" y="352"/>
                  </a:cubicBezTo>
                  <a:cubicBezTo>
                    <a:pt x="140" y="353"/>
                    <a:pt x="140" y="353"/>
                    <a:pt x="140" y="353"/>
                  </a:cubicBezTo>
                  <a:cubicBezTo>
                    <a:pt x="130" y="354"/>
                    <a:pt x="118" y="356"/>
                    <a:pt x="106" y="357"/>
                  </a:cubicBezTo>
                  <a:lnTo>
                    <a:pt x="105" y="357"/>
                  </a:lnTo>
                  <a:close/>
                  <a:moveTo>
                    <a:pt x="10" y="26"/>
                  </a:moveTo>
                  <a:cubicBezTo>
                    <a:pt x="106" y="355"/>
                    <a:pt x="106" y="355"/>
                    <a:pt x="106" y="355"/>
                  </a:cubicBezTo>
                  <a:cubicBezTo>
                    <a:pt x="118" y="353"/>
                    <a:pt x="128" y="352"/>
                    <a:pt x="138" y="350"/>
                  </a:cubicBezTo>
                  <a:lnTo>
                    <a:pt x="10" y="26"/>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227" name="Google Shape;1227;p23"/>
          <p:cNvGrpSpPr/>
          <p:nvPr/>
        </p:nvGrpSpPr>
        <p:grpSpPr>
          <a:xfrm rot="-2154978">
            <a:off x="7785952" y="1972538"/>
            <a:ext cx="1549876" cy="882304"/>
            <a:chOff x="2213401" y="1272925"/>
            <a:chExt cx="549276" cy="312737"/>
          </a:xfrm>
        </p:grpSpPr>
        <p:sp>
          <p:nvSpPr>
            <p:cNvPr id="1228" name="Google Shape;1228;p23"/>
            <p:cNvSpPr/>
            <p:nvPr/>
          </p:nvSpPr>
          <p:spPr>
            <a:xfrm>
              <a:off x="2361039" y="1461838"/>
              <a:ext cx="254000" cy="123825"/>
            </a:xfrm>
            <a:custGeom>
              <a:avLst/>
              <a:gdLst/>
              <a:ahLst/>
              <a:cxnLst/>
              <a:rect l="l" t="t" r="r" b="b"/>
              <a:pathLst>
                <a:path w="392" h="190" extrusionOk="0">
                  <a:moveTo>
                    <a:pt x="392" y="95"/>
                  </a:moveTo>
                  <a:cubicBezTo>
                    <a:pt x="384" y="84"/>
                    <a:pt x="375" y="74"/>
                    <a:pt x="366" y="65"/>
                  </a:cubicBezTo>
                  <a:cubicBezTo>
                    <a:pt x="261" y="129"/>
                    <a:pt x="261" y="129"/>
                    <a:pt x="261" y="129"/>
                  </a:cubicBezTo>
                  <a:cubicBezTo>
                    <a:pt x="259" y="130"/>
                    <a:pt x="259" y="130"/>
                    <a:pt x="259" y="130"/>
                  </a:cubicBezTo>
                  <a:cubicBezTo>
                    <a:pt x="256" y="125"/>
                    <a:pt x="252" y="120"/>
                    <a:pt x="248" y="115"/>
                  </a:cubicBezTo>
                  <a:cubicBezTo>
                    <a:pt x="248" y="115"/>
                    <a:pt x="248" y="115"/>
                    <a:pt x="248" y="115"/>
                  </a:cubicBezTo>
                  <a:cubicBezTo>
                    <a:pt x="335" y="40"/>
                    <a:pt x="335" y="40"/>
                    <a:pt x="335" y="40"/>
                  </a:cubicBezTo>
                  <a:cubicBezTo>
                    <a:pt x="325" y="34"/>
                    <a:pt x="316" y="28"/>
                    <a:pt x="305" y="23"/>
                  </a:cubicBezTo>
                  <a:cubicBezTo>
                    <a:pt x="243" y="110"/>
                    <a:pt x="243" y="110"/>
                    <a:pt x="243" y="110"/>
                  </a:cubicBezTo>
                  <a:cubicBezTo>
                    <a:pt x="243" y="110"/>
                    <a:pt x="243" y="110"/>
                    <a:pt x="243" y="110"/>
                  </a:cubicBezTo>
                  <a:cubicBezTo>
                    <a:pt x="239" y="106"/>
                    <a:pt x="234" y="103"/>
                    <a:pt x="229" y="100"/>
                  </a:cubicBezTo>
                  <a:cubicBezTo>
                    <a:pt x="274" y="12"/>
                    <a:pt x="274" y="12"/>
                    <a:pt x="274" y="12"/>
                  </a:cubicBezTo>
                  <a:cubicBezTo>
                    <a:pt x="265" y="8"/>
                    <a:pt x="255" y="6"/>
                    <a:pt x="244" y="4"/>
                  </a:cubicBezTo>
                  <a:cubicBezTo>
                    <a:pt x="221" y="96"/>
                    <a:pt x="221" y="96"/>
                    <a:pt x="221" y="96"/>
                  </a:cubicBezTo>
                  <a:cubicBezTo>
                    <a:pt x="215" y="94"/>
                    <a:pt x="209" y="92"/>
                    <a:pt x="203" y="91"/>
                  </a:cubicBezTo>
                  <a:cubicBezTo>
                    <a:pt x="201" y="91"/>
                    <a:pt x="201" y="91"/>
                    <a:pt x="201" y="91"/>
                  </a:cubicBezTo>
                  <a:cubicBezTo>
                    <a:pt x="212" y="1"/>
                    <a:pt x="212" y="1"/>
                    <a:pt x="212" y="1"/>
                  </a:cubicBezTo>
                  <a:cubicBezTo>
                    <a:pt x="206" y="0"/>
                    <a:pt x="201" y="0"/>
                    <a:pt x="196" y="0"/>
                  </a:cubicBezTo>
                  <a:cubicBezTo>
                    <a:pt x="191" y="0"/>
                    <a:pt x="186" y="0"/>
                    <a:pt x="181" y="1"/>
                  </a:cubicBezTo>
                  <a:cubicBezTo>
                    <a:pt x="191" y="90"/>
                    <a:pt x="191" y="90"/>
                    <a:pt x="191" y="90"/>
                  </a:cubicBezTo>
                  <a:cubicBezTo>
                    <a:pt x="189" y="91"/>
                    <a:pt x="189" y="91"/>
                    <a:pt x="189" y="91"/>
                  </a:cubicBezTo>
                  <a:cubicBezTo>
                    <a:pt x="183" y="92"/>
                    <a:pt x="177" y="94"/>
                    <a:pt x="172" y="96"/>
                  </a:cubicBezTo>
                  <a:cubicBezTo>
                    <a:pt x="149" y="3"/>
                    <a:pt x="149" y="3"/>
                    <a:pt x="149" y="3"/>
                  </a:cubicBezTo>
                  <a:cubicBezTo>
                    <a:pt x="138" y="5"/>
                    <a:pt x="128" y="8"/>
                    <a:pt x="118" y="11"/>
                  </a:cubicBezTo>
                  <a:cubicBezTo>
                    <a:pt x="164" y="100"/>
                    <a:pt x="164" y="100"/>
                    <a:pt x="164" y="100"/>
                  </a:cubicBezTo>
                  <a:cubicBezTo>
                    <a:pt x="159" y="102"/>
                    <a:pt x="154" y="106"/>
                    <a:pt x="149" y="110"/>
                  </a:cubicBezTo>
                  <a:cubicBezTo>
                    <a:pt x="149" y="109"/>
                    <a:pt x="149" y="109"/>
                    <a:pt x="149" y="109"/>
                  </a:cubicBezTo>
                  <a:cubicBezTo>
                    <a:pt x="87" y="22"/>
                    <a:pt x="87" y="22"/>
                    <a:pt x="87" y="22"/>
                  </a:cubicBezTo>
                  <a:cubicBezTo>
                    <a:pt x="77" y="27"/>
                    <a:pt x="67" y="33"/>
                    <a:pt x="57" y="39"/>
                  </a:cubicBezTo>
                  <a:cubicBezTo>
                    <a:pt x="144" y="115"/>
                    <a:pt x="144" y="115"/>
                    <a:pt x="144" y="115"/>
                  </a:cubicBezTo>
                  <a:cubicBezTo>
                    <a:pt x="144" y="115"/>
                    <a:pt x="144" y="115"/>
                    <a:pt x="144" y="115"/>
                  </a:cubicBezTo>
                  <a:cubicBezTo>
                    <a:pt x="140" y="119"/>
                    <a:pt x="136" y="124"/>
                    <a:pt x="134" y="130"/>
                  </a:cubicBezTo>
                  <a:cubicBezTo>
                    <a:pt x="131" y="129"/>
                    <a:pt x="131" y="129"/>
                    <a:pt x="131" y="129"/>
                  </a:cubicBezTo>
                  <a:cubicBezTo>
                    <a:pt x="26" y="65"/>
                    <a:pt x="26" y="65"/>
                    <a:pt x="26" y="65"/>
                  </a:cubicBezTo>
                  <a:cubicBezTo>
                    <a:pt x="16" y="74"/>
                    <a:pt x="7" y="84"/>
                    <a:pt x="0" y="95"/>
                  </a:cubicBezTo>
                  <a:cubicBezTo>
                    <a:pt x="186" y="161"/>
                    <a:pt x="186" y="161"/>
                    <a:pt x="186" y="161"/>
                  </a:cubicBezTo>
                  <a:cubicBezTo>
                    <a:pt x="168" y="169"/>
                    <a:pt x="168" y="169"/>
                    <a:pt x="168" y="169"/>
                  </a:cubicBezTo>
                  <a:cubicBezTo>
                    <a:pt x="168" y="169"/>
                    <a:pt x="174" y="190"/>
                    <a:pt x="196" y="190"/>
                  </a:cubicBezTo>
                  <a:cubicBezTo>
                    <a:pt x="219" y="190"/>
                    <a:pt x="225" y="170"/>
                    <a:pt x="225" y="170"/>
                  </a:cubicBezTo>
                  <a:cubicBezTo>
                    <a:pt x="206" y="161"/>
                    <a:pt x="206" y="161"/>
                    <a:pt x="206" y="161"/>
                  </a:cubicBezTo>
                  <a:lnTo>
                    <a:pt x="392" y="95"/>
                  </a:lnTo>
                  <a:close/>
                  <a:moveTo>
                    <a:pt x="205" y="164"/>
                  </a:moveTo>
                  <a:cubicBezTo>
                    <a:pt x="205" y="169"/>
                    <a:pt x="201" y="173"/>
                    <a:pt x="196" y="173"/>
                  </a:cubicBezTo>
                  <a:cubicBezTo>
                    <a:pt x="191" y="173"/>
                    <a:pt x="187" y="169"/>
                    <a:pt x="187" y="164"/>
                  </a:cubicBezTo>
                  <a:cubicBezTo>
                    <a:pt x="187" y="163"/>
                    <a:pt x="188" y="162"/>
                    <a:pt x="188" y="161"/>
                  </a:cubicBezTo>
                  <a:cubicBezTo>
                    <a:pt x="196" y="161"/>
                    <a:pt x="196" y="161"/>
                    <a:pt x="196" y="161"/>
                  </a:cubicBezTo>
                  <a:cubicBezTo>
                    <a:pt x="204" y="161"/>
                    <a:pt x="204" y="161"/>
                    <a:pt x="204" y="161"/>
                  </a:cubicBezTo>
                  <a:cubicBezTo>
                    <a:pt x="205" y="162"/>
                    <a:pt x="205" y="163"/>
                    <a:pt x="205" y="16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29" name="Google Shape;1229;p23"/>
            <p:cNvSpPr/>
            <p:nvPr/>
          </p:nvSpPr>
          <p:spPr>
            <a:xfrm>
              <a:off x="2397551" y="1476125"/>
              <a:ext cx="33338" cy="25400"/>
            </a:xfrm>
            <a:custGeom>
              <a:avLst/>
              <a:gdLst/>
              <a:ahLst/>
              <a:cxnLst/>
              <a:rect l="l" t="t" r="r" b="b"/>
              <a:pathLst>
                <a:path w="50" h="39" extrusionOk="0">
                  <a:moveTo>
                    <a:pt x="0" y="17"/>
                  </a:moveTo>
                  <a:cubicBezTo>
                    <a:pt x="26" y="39"/>
                    <a:pt x="26" y="39"/>
                    <a:pt x="26" y="39"/>
                  </a:cubicBezTo>
                  <a:cubicBezTo>
                    <a:pt x="34" y="35"/>
                    <a:pt x="42" y="32"/>
                    <a:pt x="50" y="29"/>
                  </a:cubicBezTo>
                  <a:cubicBezTo>
                    <a:pt x="30" y="0"/>
                    <a:pt x="30" y="0"/>
                    <a:pt x="30" y="0"/>
                  </a:cubicBezTo>
                  <a:cubicBezTo>
                    <a:pt x="20" y="5"/>
                    <a:pt x="10" y="11"/>
                    <a:pt x="0" y="17"/>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30" name="Google Shape;1230;p23"/>
            <p:cNvSpPr/>
            <p:nvPr/>
          </p:nvSpPr>
          <p:spPr>
            <a:xfrm>
              <a:off x="2546776" y="1477713"/>
              <a:ext cx="31750" cy="23813"/>
            </a:xfrm>
            <a:custGeom>
              <a:avLst/>
              <a:gdLst/>
              <a:ahLst/>
              <a:cxnLst/>
              <a:rect l="l" t="t" r="r" b="b"/>
              <a:pathLst>
                <a:path w="50" h="38" extrusionOk="0">
                  <a:moveTo>
                    <a:pt x="0" y="28"/>
                  </a:moveTo>
                  <a:cubicBezTo>
                    <a:pt x="9" y="31"/>
                    <a:pt x="17" y="35"/>
                    <a:pt x="25" y="38"/>
                  </a:cubicBezTo>
                  <a:cubicBezTo>
                    <a:pt x="50" y="17"/>
                    <a:pt x="50" y="17"/>
                    <a:pt x="50" y="17"/>
                  </a:cubicBezTo>
                  <a:cubicBezTo>
                    <a:pt x="40" y="11"/>
                    <a:pt x="31" y="5"/>
                    <a:pt x="20" y="0"/>
                  </a:cubicBezTo>
                  <a:lnTo>
                    <a:pt x="0" y="28"/>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31" name="Google Shape;1231;p23"/>
            <p:cNvSpPr/>
            <p:nvPr/>
          </p:nvSpPr>
          <p:spPr>
            <a:xfrm>
              <a:off x="2437239" y="1465013"/>
              <a:ext cx="25400" cy="25400"/>
            </a:xfrm>
            <a:custGeom>
              <a:avLst/>
              <a:gdLst/>
              <a:ahLst/>
              <a:cxnLst/>
              <a:rect l="l" t="t" r="r" b="b"/>
              <a:pathLst>
                <a:path w="39" h="40" extrusionOk="0">
                  <a:moveTo>
                    <a:pt x="0" y="8"/>
                  </a:moveTo>
                  <a:cubicBezTo>
                    <a:pt x="17" y="40"/>
                    <a:pt x="17" y="40"/>
                    <a:pt x="17" y="40"/>
                  </a:cubicBezTo>
                  <a:cubicBezTo>
                    <a:pt x="24" y="38"/>
                    <a:pt x="32" y="36"/>
                    <a:pt x="39" y="35"/>
                  </a:cubicBezTo>
                  <a:cubicBezTo>
                    <a:pt x="31" y="0"/>
                    <a:pt x="31" y="0"/>
                    <a:pt x="31" y="0"/>
                  </a:cubicBezTo>
                  <a:cubicBezTo>
                    <a:pt x="20" y="2"/>
                    <a:pt x="10" y="5"/>
                    <a:pt x="0" y="8"/>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32" name="Google Shape;1232;p23"/>
            <p:cNvSpPr/>
            <p:nvPr/>
          </p:nvSpPr>
          <p:spPr>
            <a:xfrm>
              <a:off x="2361039" y="1504700"/>
              <a:ext cx="31750" cy="23812"/>
            </a:xfrm>
            <a:custGeom>
              <a:avLst/>
              <a:gdLst/>
              <a:ahLst/>
              <a:cxnLst/>
              <a:rect l="l" t="t" r="r" b="b"/>
              <a:pathLst>
                <a:path w="50" h="37" extrusionOk="0">
                  <a:moveTo>
                    <a:pt x="50" y="14"/>
                  </a:moveTo>
                  <a:cubicBezTo>
                    <a:pt x="26" y="0"/>
                    <a:pt x="26" y="0"/>
                    <a:pt x="26" y="0"/>
                  </a:cubicBezTo>
                  <a:cubicBezTo>
                    <a:pt x="16" y="9"/>
                    <a:pt x="7" y="19"/>
                    <a:pt x="0" y="30"/>
                  </a:cubicBezTo>
                  <a:cubicBezTo>
                    <a:pt x="21" y="37"/>
                    <a:pt x="21" y="37"/>
                    <a:pt x="21" y="37"/>
                  </a:cubicBezTo>
                  <a:cubicBezTo>
                    <a:pt x="30" y="29"/>
                    <a:pt x="40" y="21"/>
                    <a:pt x="50" y="14"/>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33" name="Google Shape;1233;p23"/>
            <p:cNvSpPr/>
            <p:nvPr/>
          </p:nvSpPr>
          <p:spPr>
            <a:xfrm>
              <a:off x="2513439" y="1465013"/>
              <a:ext cx="25400" cy="25400"/>
            </a:xfrm>
            <a:custGeom>
              <a:avLst/>
              <a:gdLst/>
              <a:ahLst/>
              <a:cxnLst/>
              <a:rect l="l" t="t" r="r" b="b"/>
              <a:pathLst>
                <a:path w="39" h="39" extrusionOk="0">
                  <a:moveTo>
                    <a:pt x="0" y="34"/>
                  </a:moveTo>
                  <a:cubicBezTo>
                    <a:pt x="8" y="36"/>
                    <a:pt x="16" y="37"/>
                    <a:pt x="23" y="39"/>
                  </a:cubicBezTo>
                  <a:cubicBezTo>
                    <a:pt x="39" y="8"/>
                    <a:pt x="39" y="8"/>
                    <a:pt x="39" y="8"/>
                  </a:cubicBezTo>
                  <a:cubicBezTo>
                    <a:pt x="30" y="4"/>
                    <a:pt x="20" y="2"/>
                    <a:pt x="9" y="0"/>
                  </a:cubicBezTo>
                  <a:lnTo>
                    <a:pt x="0" y="34"/>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34" name="Google Shape;1234;p23"/>
            <p:cNvSpPr/>
            <p:nvPr/>
          </p:nvSpPr>
          <p:spPr>
            <a:xfrm>
              <a:off x="2583289" y="1504700"/>
              <a:ext cx="31750" cy="23812"/>
            </a:xfrm>
            <a:custGeom>
              <a:avLst/>
              <a:gdLst/>
              <a:ahLst/>
              <a:cxnLst/>
              <a:rect l="l" t="t" r="r" b="b"/>
              <a:pathLst>
                <a:path w="50" h="37" extrusionOk="0">
                  <a:moveTo>
                    <a:pt x="24" y="0"/>
                  </a:moveTo>
                  <a:cubicBezTo>
                    <a:pt x="0" y="15"/>
                    <a:pt x="0" y="15"/>
                    <a:pt x="0" y="15"/>
                  </a:cubicBezTo>
                  <a:cubicBezTo>
                    <a:pt x="10" y="22"/>
                    <a:pt x="20" y="29"/>
                    <a:pt x="29" y="37"/>
                  </a:cubicBezTo>
                  <a:cubicBezTo>
                    <a:pt x="50" y="30"/>
                    <a:pt x="50" y="30"/>
                    <a:pt x="50" y="30"/>
                  </a:cubicBezTo>
                  <a:cubicBezTo>
                    <a:pt x="42" y="19"/>
                    <a:pt x="33" y="9"/>
                    <a:pt x="24" y="0"/>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35" name="Google Shape;1235;p23"/>
            <p:cNvSpPr/>
            <p:nvPr/>
          </p:nvSpPr>
          <p:spPr>
            <a:xfrm>
              <a:off x="2478514" y="1461838"/>
              <a:ext cx="20637" cy="23812"/>
            </a:xfrm>
            <a:custGeom>
              <a:avLst/>
              <a:gdLst/>
              <a:ahLst/>
              <a:cxnLst/>
              <a:rect l="l" t="t" r="r" b="b"/>
              <a:pathLst>
                <a:path w="31" h="36" extrusionOk="0">
                  <a:moveTo>
                    <a:pt x="0" y="1"/>
                  </a:moveTo>
                  <a:cubicBezTo>
                    <a:pt x="4" y="36"/>
                    <a:pt x="4" y="36"/>
                    <a:pt x="4" y="36"/>
                  </a:cubicBezTo>
                  <a:cubicBezTo>
                    <a:pt x="8" y="36"/>
                    <a:pt x="11" y="35"/>
                    <a:pt x="15" y="35"/>
                  </a:cubicBezTo>
                  <a:cubicBezTo>
                    <a:pt x="19" y="35"/>
                    <a:pt x="23" y="36"/>
                    <a:pt x="27" y="36"/>
                  </a:cubicBezTo>
                  <a:cubicBezTo>
                    <a:pt x="31" y="1"/>
                    <a:pt x="31" y="1"/>
                    <a:pt x="31" y="1"/>
                  </a:cubicBezTo>
                  <a:cubicBezTo>
                    <a:pt x="25" y="0"/>
                    <a:pt x="20" y="0"/>
                    <a:pt x="15" y="0"/>
                  </a:cubicBezTo>
                  <a:cubicBezTo>
                    <a:pt x="10" y="0"/>
                    <a:pt x="5" y="0"/>
                    <a:pt x="0" y="1"/>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36" name="Google Shape;1236;p23"/>
            <p:cNvSpPr/>
            <p:nvPr/>
          </p:nvSpPr>
          <p:spPr>
            <a:xfrm>
              <a:off x="2213401" y="1272925"/>
              <a:ext cx="549276" cy="266700"/>
            </a:xfrm>
            <a:custGeom>
              <a:avLst/>
              <a:gdLst/>
              <a:ahLst/>
              <a:cxnLst/>
              <a:rect l="l" t="t" r="r" b="b"/>
              <a:pathLst>
                <a:path w="846" h="410" extrusionOk="0">
                  <a:moveTo>
                    <a:pt x="423" y="294"/>
                  </a:moveTo>
                  <a:cubicBezTo>
                    <a:pt x="511" y="294"/>
                    <a:pt x="588" y="340"/>
                    <a:pt x="636" y="410"/>
                  </a:cubicBezTo>
                  <a:cubicBezTo>
                    <a:pt x="846" y="344"/>
                    <a:pt x="846" y="344"/>
                    <a:pt x="846" y="344"/>
                  </a:cubicBezTo>
                  <a:cubicBezTo>
                    <a:pt x="797" y="143"/>
                    <a:pt x="617" y="4"/>
                    <a:pt x="413" y="0"/>
                  </a:cubicBezTo>
                  <a:cubicBezTo>
                    <a:pt x="209" y="4"/>
                    <a:pt x="49" y="143"/>
                    <a:pt x="0" y="344"/>
                  </a:cubicBezTo>
                  <a:cubicBezTo>
                    <a:pt x="210" y="410"/>
                    <a:pt x="210" y="410"/>
                    <a:pt x="210" y="410"/>
                  </a:cubicBezTo>
                  <a:cubicBezTo>
                    <a:pt x="258" y="340"/>
                    <a:pt x="335" y="294"/>
                    <a:pt x="423" y="29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37" name="Google Shape;1237;p23"/>
            <p:cNvSpPr/>
            <p:nvPr/>
          </p:nvSpPr>
          <p:spPr>
            <a:xfrm>
              <a:off x="2459464" y="1299913"/>
              <a:ext cx="58738" cy="144463"/>
            </a:xfrm>
            <a:custGeom>
              <a:avLst/>
              <a:gdLst/>
              <a:ahLst/>
              <a:cxnLst/>
              <a:rect l="l" t="t" r="r" b="b"/>
              <a:pathLst>
                <a:path w="91" h="223" extrusionOk="0">
                  <a:moveTo>
                    <a:pt x="66" y="223"/>
                  </a:moveTo>
                  <a:cubicBezTo>
                    <a:pt x="91" y="0"/>
                    <a:pt x="91" y="0"/>
                    <a:pt x="91" y="0"/>
                  </a:cubicBezTo>
                  <a:cubicBezTo>
                    <a:pt x="45" y="0"/>
                    <a:pt x="45" y="0"/>
                    <a:pt x="45" y="0"/>
                  </a:cubicBezTo>
                  <a:cubicBezTo>
                    <a:pt x="0" y="0"/>
                    <a:pt x="0" y="0"/>
                    <a:pt x="0" y="0"/>
                  </a:cubicBezTo>
                  <a:cubicBezTo>
                    <a:pt x="25" y="223"/>
                    <a:pt x="25" y="223"/>
                    <a:pt x="25" y="223"/>
                  </a:cubicBezTo>
                  <a:cubicBezTo>
                    <a:pt x="31" y="222"/>
                    <a:pt x="38" y="222"/>
                    <a:pt x="44" y="222"/>
                  </a:cubicBezTo>
                  <a:cubicBezTo>
                    <a:pt x="52" y="222"/>
                    <a:pt x="59" y="222"/>
                    <a:pt x="66" y="223"/>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38" name="Google Shape;1238;p23"/>
            <p:cNvSpPr/>
            <p:nvPr/>
          </p:nvSpPr>
          <p:spPr>
            <a:xfrm>
              <a:off x="2365801" y="1304675"/>
              <a:ext cx="88900" cy="149225"/>
            </a:xfrm>
            <a:custGeom>
              <a:avLst/>
              <a:gdLst/>
              <a:ahLst/>
              <a:cxnLst/>
              <a:rect l="l" t="t" r="r" b="b"/>
              <a:pathLst>
                <a:path w="138" h="228" extrusionOk="0">
                  <a:moveTo>
                    <a:pt x="84" y="0"/>
                  </a:moveTo>
                  <a:cubicBezTo>
                    <a:pt x="42" y="18"/>
                    <a:pt x="42" y="18"/>
                    <a:pt x="42" y="18"/>
                  </a:cubicBezTo>
                  <a:cubicBezTo>
                    <a:pt x="0" y="35"/>
                    <a:pt x="0" y="35"/>
                    <a:pt x="0" y="35"/>
                  </a:cubicBezTo>
                  <a:cubicBezTo>
                    <a:pt x="97" y="228"/>
                    <a:pt x="97" y="228"/>
                    <a:pt x="97" y="228"/>
                  </a:cubicBezTo>
                  <a:cubicBezTo>
                    <a:pt x="110" y="223"/>
                    <a:pt x="124" y="220"/>
                    <a:pt x="138" y="217"/>
                  </a:cubicBezTo>
                  <a:lnTo>
                    <a:pt x="84"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39" name="Google Shape;1239;p23"/>
            <p:cNvSpPr/>
            <p:nvPr/>
          </p:nvSpPr>
          <p:spPr>
            <a:xfrm>
              <a:off x="2286426" y="1349125"/>
              <a:ext cx="120650" cy="128588"/>
            </a:xfrm>
            <a:custGeom>
              <a:avLst/>
              <a:gdLst/>
              <a:ahLst/>
              <a:cxnLst/>
              <a:rect l="l" t="t" r="r" b="b"/>
              <a:pathLst>
                <a:path w="187" h="198" extrusionOk="0">
                  <a:moveTo>
                    <a:pt x="66" y="0"/>
                  </a:moveTo>
                  <a:cubicBezTo>
                    <a:pt x="33" y="33"/>
                    <a:pt x="33" y="33"/>
                    <a:pt x="33" y="33"/>
                  </a:cubicBezTo>
                  <a:cubicBezTo>
                    <a:pt x="0" y="66"/>
                    <a:pt x="0" y="66"/>
                    <a:pt x="0" y="66"/>
                  </a:cubicBezTo>
                  <a:cubicBezTo>
                    <a:pt x="147" y="198"/>
                    <a:pt x="147" y="198"/>
                    <a:pt x="147" y="198"/>
                  </a:cubicBezTo>
                  <a:cubicBezTo>
                    <a:pt x="160" y="189"/>
                    <a:pt x="173" y="181"/>
                    <a:pt x="187" y="174"/>
                  </a:cubicBezTo>
                  <a:lnTo>
                    <a:pt x="66"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40" name="Google Shape;1240;p23"/>
            <p:cNvSpPr/>
            <p:nvPr/>
          </p:nvSpPr>
          <p:spPr>
            <a:xfrm>
              <a:off x="2235626" y="1433263"/>
              <a:ext cx="125412" cy="90488"/>
            </a:xfrm>
            <a:custGeom>
              <a:avLst/>
              <a:gdLst/>
              <a:ahLst/>
              <a:cxnLst/>
              <a:rect l="l" t="t" r="r" b="b"/>
              <a:pathLst>
                <a:path w="192" h="139" extrusionOk="0">
                  <a:moveTo>
                    <a:pt x="192" y="97"/>
                  </a:moveTo>
                  <a:cubicBezTo>
                    <a:pt x="36" y="0"/>
                    <a:pt x="36" y="0"/>
                    <a:pt x="36" y="0"/>
                  </a:cubicBezTo>
                  <a:cubicBezTo>
                    <a:pt x="18" y="44"/>
                    <a:pt x="18" y="44"/>
                    <a:pt x="18" y="44"/>
                  </a:cubicBezTo>
                  <a:cubicBezTo>
                    <a:pt x="0" y="88"/>
                    <a:pt x="0" y="88"/>
                    <a:pt x="0" y="88"/>
                  </a:cubicBezTo>
                  <a:cubicBezTo>
                    <a:pt x="156" y="139"/>
                    <a:pt x="156" y="139"/>
                    <a:pt x="156" y="139"/>
                  </a:cubicBezTo>
                  <a:cubicBezTo>
                    <a:pt x="167" y="124"/>
                    <a:pt x="179" y="110"/>
                    <a:pt x="192" y="9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41" name="Google Shape;1241;p23"/>
            <p:cNvSpPr/>
            <p:nvPr/>
          </p:nvSpPr>
          <p:spPr>
            <a:xfrm>
              <a:off x="2521376" y="1304675"/>
              <a:ext cx="90488" cy="149225"/>
            </a:xfrm>
            <a:custGeom>
              <a:avLst/>
              <a:gdLst/>
              <a:ahLst/>
              <a:cxnLst/>
              <a:rect l="l" t="t" r="r" b="b"/>
              <a:pathLst>
                <a:path w="138" h="229" extrusionOk="0">
                  <a:moveTo>
                    <a:pt x="138" y="35"/>
                  </a:moveTo>
                  <a:cubicBezTo>
                    <a:pt x="96" y="18"/>
                    <a:pt x="96" y="18"/>
                    <a:pt x="96" y="18"/>
                  </a:cubicBezTo>
                  <a:cubicBezTo>
                    <a:pt x="54" y="0"/>
                    <a:pt x="54" y="0"/>
                    <a:pt x="54" y="0"/>
                  </a:cubicBezTo>
                  <a:cubicBezTo>
                    <a:pt x="0" y="218"/>
                    <a:pt x="0" y="218"/>
                    <a:pt x="0" y="218"/>
                  </a:cubicBezTo>
                  <a:cubicBezTo>
                    <a:pt x="14" y="220"/>
                    <a:pt x="28" y="224"/>
                    <a:pt x="41" y="229"/>
                  </a:cubicBezTo>
                  <a:lnTo>
                    <a:pt x="138" y="3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42" name="Google Shape;1242;p23"/>
            <p:cNvSpPr/>
            <p:nvPr/>
          </p:nvSpPr>
          <p:spPr>
            <a:xfrm>
              <a:off x="2569001" y="1349125"/>
              <a:ext cx="122238" cy="130175"/>
            </a:xfrm>
            <a:custGeom>
              <a:avLst/>
              <a:gdLst/>
              <a:ahLst/>
              <a:cxnLst/>
              <a:rect l="l" t="t" r="r" b="b"/>
              <a:pathLst>
                <a:path w="187" h="199" extrusionOk="0">
                  <a:moveTo>
                    <a:pt x="187" y="66"/>
                  </a:moveTo>
                  <a:cubicBezTo>
                    <a:pt x="154" y="33"/>
                    <a:pt x="154" y="33"/>
                    <a:pt x="154" y="33"/>
                  </a:cubicBezTo>
                  <a:cubicBezTo>
                    <a:pt x="121" y="0"/>
                    <a:pt x="121" y="0"/>
                    <a:pt x="121" y="0"/>
                  </a:cubicBezTo>
                  <a:cubicBezTo>
                    <a:pt x="0" y="175"/>
                    <a:pt x="0" y="175"/>
                    <a:pt x="0" y="175"/>
                  </a:cubicBezTo>
                  <a:cubicBezTo>
                    <a:pt x="13" y="182"/>
                    <a:pt x="26" y="190"/>
                    <a:pt x="39" y="199"/>
                  </a:cubicBezTo>
                  <a:lnTo>
                    <a:pt x="187" y="6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43" name="Google Shape;1243;p23"/>
            <p:cNvSpPr/>
            <p:nvPr/>
          </p:nvSpPr>
          <p:spPr>
            <a:xfrm>
              <a:off x="2615039" y="1433263"/>
              <a:ext cx="125412" cy="90488"/>
            </a:xfrm>
            <a:custGeom>
              <a:avLst/>
              <a:gdLst/>
              <a:ahLst/>
              <a:cxnLst/>
              <a:rect l="l" t="t" r="r" b="b"/>
              <a:pathLst>
                <a:path w="193" h="139" extrusionOk="0">
                  <a:moveTo>
                    <a:pt x="35" y="139"/>
                  </a:moveTo>
                  <a:cubicBezTo>
                    <a:pt x="193" y="88"/>
                    <a:pt x="193" y="88"/>
                    <a:pt x="193" y="88"/>
                  </a:cubicBezTo>
                  <a:cubicBezTo>
                    <a:pt x="175" y="44"/>
                    <a:pt x="175" y="44"/>
                    <a:pt x="175" y="44"/>
                  </a:cubicBezTo>
                  <a:cubicBezTo>
                    <a:pt x="156" y="0"/>
                    <a:pt x="156" y="0"/>
                    <a:pt x="156" y="0"/>
                  </a:cubicBezTo>
                  <a:cubicBezTo>
                    <a:pt x="0" y="98"/>
                    <a:pt x="0" y="98"/>
                    <a:pt x="0" y="98"/>
                  </a:cubicBezTo>
                  <a:cubicBezTo>
                    <a:pt x="13" y="111"/>
                    <a:pt x="24" y="125"/>
                    <a:pt x="35" y="139"/>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44" name="Google Shape;1244;p23"/>
            <p:cNvSpPr/>
            <p:nvPr/>
          </p:nvSpPr>
          <p:spPr>
            <a:xfrm>
              <a:off x="2475339" y="1307850"/>
              <a:ext cx="27000" cy="270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45" name="Google Shape;1245;p23"/>
            <p:cNvSpPr/>
            <p:nvPr/>
          </p:nvSpPr>
          <p:spPr>
            <a:xfrm>
              <a:off x="2476926" y="1358650"/>
              <a:ext cx="22200" cy="207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46" name="Google Shape;1246;p23"/>
            <p:cNvSpPr/>
            <p:nvPr/>
          </p:nvSpPr>
          <p:spPr>
            <a:xfrm>
              <a:off x="2478514" y="1406275"/>
              <a:ext cx="19200" cy="192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47" name="Google Shape;1247;p23"/>
            <p:cNvSpPr/>
            <p:nvPr/>
          </p:nvSpPr>
          <p:spPr>
            <a:xfrm>
              <a:off x="2561064" y="1323725"/>
              <a:ext cx="26988" cy="26988"/>
            </a:xfrm>
            <a:custGeom>
              <a:avLst/>
              <a:gdLst/>
              <a:ahLst/>
              <a:cxnLst/>
              <a:rect l="l" t="t" r="r" b="b"/>
              <a:pathLst>
                <a:path w="42" h="42" extrusionOk="0">
                  <a:moveTo>
                    <a:pt x="38" y="27"/>
                  </a:moveTo>
                  <a:cubicBezTo>
                    <a:pt x="35" y="37"/>
                    <a:pt x="24" y="42"/>
                    <a:pt x="14" y="39"/>
                  </a:cubicBezTo>
                  <a:cubicBezTo>
                    <a:pt x="5" y="35"/>
                    <a:pt x="0" y="25"/>
                    <a:pt x="3" y="15"/>
                  </a:cubicBezTo>
                  <a:cubicBezTo>
                    <a:pt x="6" y="5"/>
                    <a:pt x="17" y="0"/>
                    <a:pt x="27" y="3"/>
                  </a:cubicBezTo>
                  <a:cubicBezTo>
                    <a:pt x="37" y="7"/>
                    <a:pt x="42" y="18"/>
                    <a:pt x="38"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48" name="Google Shape;1248;p23"/>
            <p:cNvSpPr/>
            <p:nvPr/>
          </p:nvSpPr>
          <p:spPr>
            <a:xfrm>
              <a:off x="2546776" y="1366588"/>
              <a:ext cx="23812" cy="23812"/>
            </a:xfrm>
            <a:custGeom>
              <a:avLst/>
              <a:gdLst/>
              <a:ahLst/>
              <a:cxnLst/>
              <a:rect l="l" t="t" r="r" b="b"/>
              <a:pathLst>
                <a:path w="36" h="36" extrusionOk="0">
                  <a:moveTo>
                    <a:pt x="33" y="24"/>
                  </a:moveTo>
                  <a:cubicBezTo>
                    <a:pt x="30" y="32"/>
                    <a:pt x="21" y="36"/>
                    <a:pt x="13" y="33"/>
                  </a:cubicBezTo>
                  <a:cubicBezTo>
                    <a:pt x="4" y="30"/>
                    <a:pt x="0" y="21"/>
                    <a:pt x="3" y="13"/>
                  </a:cubicBezTo>
                  <a:cubicBezTo>
                    <a:pt x="6" y="5"/>
                    <a:pt x="15" y="0"/>
                    <a:pt x="23" y="3"/>
                  </a:cubicBezTo>
                  <a:cubicBezTo>
                    <a:pt x="32" y="6"/>
                    <a:pt x="36" y="15"/>
                    <a:pt x="3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49" name="Google Shape;1249;p23"/>
            <p:cNvSpPr/>
            <p:nvPr/>
          </p:nvSpPr>
          <p:spPr>
            <a:xfrm>
              <a:off x="2534076" y="1411038"/>
              <a:ext cx="20637" cy="19050"/>
            </a:xfrm>
            <a:custGeom>
              <a:avLst/>
              <a:gdLst/>
              <a:ahLst/>
              <a:cxnLst/>
              <a:rect l="l" t="t" r="r" b="b"/>
              <a:pathLst>
                <a:path w="31" h="30" extrusionOk="0">
                  <a:moveTo>
                    <a:pt x="28" y="19"/>
                  </a:moveTo>
                  <a:cubicBezTo>
                    <a:pt x="26" y="26"/>
                    <a:pt x="18" y="30"/>
                    <a:pt x="11" y="27"/>
                  </a:cubicBezTo>
                  <a:cubicBezTo>
                    <a:pt x="4" y="25"/>
                    <a:pt x="0" y="17"/>
                    <a:pt x="3" y="10"/>
                  </a:cubicBezTo>
                  <a:cubicBezTo>
                    <a:pt x="5" y="3"/>
                    <a:pt x="13" y="0"/>
                    <a:pt x="20" y="2"/>
                  </a:cubicBezTo>
                  <a:cubicBezTo>
                    <a:pt x="27" y="5"/>
                    <a:pt x="31" y="12"/>
                    <a:pt x="28"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50" name="Google Shape;1250;p23"/>
            <p:cNvSpPr/>
            <p:nvPr/>
          </p:nvSpPr>
          <p:spPr>
            <a:xfrm>
              <a:off x="2640439" y="1376113"/>
              <a:ext cx="26988" cy="25400"/>
            </a:xfrm>
            <a:custGeom>
              <a:avLst/>
              <a:gdLst/>
              <a:ahLst/>
              <a:cxnLst/>
              <a:rect l="l" t="t" r="r" b="b"/>
              <a:pathLst>
                <a:path w="40" h="40" extrusionOk="0">
                  <a:moveTo>
                    <a:pt x="33" y="32"/>
                  </a:moveTo>
                  <a:cubicBezTo>
                    <a:pt x="26" y="40"/>
                    <a:pt x="15" y="40"/>
                    <a:pt x="8" y="33"/>
                  </a:cubicBezTo>
                  <a:cubicBezTo>
                    <a:pt x="0" y="26"/>
                    <a:pt x="0" y="15"/>
                    <a:pt x="7" y="8"/>
                  </a:cubicBezTo>
                  <a:cubicBezTo>
                    <a:pt x="14" y="1"/>
                    <a:pt x="25" y="0"/>
                    <a:pt x="32" y="7"/>
                  </a:cubicBezTo>
                  <a:cubicBezTo>
                    <a:pt x="39" y="14"/>
                    <a:pt x="40" y="25"/>
                    <a:pt x="33"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51" name="Google Shape;1251;p23"/>
            <p:cNvSpPr/>
            <p:nvPr/>
          </p:nvSpPr>
          <p:spPr>
            <a:xfrm>
              <a:off x="2615039" y="1407863"/>
              <a:ext cx="20637" cy="22225"/>
            </a:xfrm>
            <a:custGeom>
              <a:avLst/>
              <a:gdLst/>
              <a:ahLst/>
              <a:cxnLst/>
              <a:rect l="l" t="t" r="r" b="b"/>
              <a:pathLst>
                <a:path w="34" h="34" extrusionOk="0">
                  <a:moveTo>
                    <a:pt x="28" y="28"/>
                  </a:moveTo>
                  <a:cubicBezTo>
                    <a:pt x="22" y="34"/>
                    <a:pt x="13" y="34"/>
                    <a:pt x="7" y="29"/>
                  </a:cubicBezTo>
                  <a:cubicBezTo>
                    <a:pt x="0" y="23"/>
                    <a:pt x="0" y="13"/>
                    <a:pt x="6" y="7"/>
                  </a:cubicBezTo>
                  <a:cubicBezTo>
                    <a:pt x="12" y="1"/>
                    <a:pt x="21" y="0"/>
                    <a:pt x="27" y="6"/>
                  </a:cubicBezTo>
                  <a:cubicBezTo>
                    <a:pt x="34" y="12"/>
                    <a:pt x="34" y="22"/>
                    <a:pt x="28"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52" name="Google Shape;1252;p23"/>
            <p:cNvSpPr/>
            <p:nvPr/>
          </p:nvSpPr>
          <p:spPr>
            <a:xfrm>
              <a:off x="2588051" y="1441200"/>
              <a:ext cx="17462" cy="17462"/>
            </a:xfrm>
            <a:custGeom>
              <a:avLst/>
              <a:gdLst/>
              <a:ahLst/>
              <a:cxnLst/>
              <a:rect l="l" t="t" r="r" b="b"/>
              <a:pathLst>
                <a:path w="28" h="29" extrusionOk="0">
                  <a:moveTo>
                    <a:pt x="24" y="24"/>
                  </a:moveTo>
                  <a:cubicBezTo>
                    <a:pt x="19" y="29"/>
                    <a:pt x="10" y="29"/>
                    <a:pt x="5" y="24"/>
                  </a:cubicBezTo>
                  <a:cubicBezTo>
                    <a:pt x="0" y="19"/>
                    <a:pt x="0" y="11"/>
                    <a:pt x="4" y="6"/>
                  </a:cubicBezTo>
                  <a:cubicBezTo>
                    <a:pt x="9" y="1"/>
                    <a:pt x="18" y="0"/>
                    <a:pt x="23" y="5"/>
                  </a:cubicBezTo>
                  <a:cubicBezTo>
                    <a:pt x="28" y="10"/>
                    <a:pt x="28" y="18"/>
                    <a:pt x="24"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53" name="Google Shape;1253;p23"/>
            <p:cNvSpPr/>
            <p:nvPr/>
          </p:nvSpPr>
          <p:spPr>
            <a:xfrm>
              <a:off x="2699176" y="1461838"/>
              <a:ext cx="22225" cy="22225"/>
            </a:xfrm>
            <a:custGeom>
              <a:avLst/>
              <a:gdLst/>
              <a:ahLst/>
              <a:cxnLst/>
              <a:rect l="l" t="t" r="r" b="b"/>
              <a:pathLst>
                <a:path w="34" h="34" extrusionOk="0">
                  <a:moveTo>
                    <a:pt x="23" y="31"/>
                  </a:moveTo>
                  <a:cubicBezTo>
                    <a:pt x="15" y="34"/>
                    <a:pt x="6" y="31"/>
                    <a:pt x="3" y="23"/>
                  </a:cubicBezTo>
                  <a:cubicBezTo>
                    <a:pt x="0" y="15"/>
                    <a:pt x="3" y="7"/>
                    <a:pt x="11" y="3"/>
                  </a:cubicBezTo>
                  <a:cubicBezTo>
                    <a:pt x="19" y="0"/>
                    <a:pt x="28" y="3"/>
                    <a:pt x="31" y="11"/>
                  </a:cubicBezTo>
                  <a:cubicBezTo>
                    <a:pt x="34" y="19"/>
                    <a:pt x="31" y="28"/>
                    <a:pt x="23"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54" name="Google Shape;1254;p23"/>
            <p:cNvSpPr/>
            <p:nvPr/>
          </p:nvSpPr>
          <p:spPr>
            <a:xfrm>
              <a:off x="2669014" y="1476125"/>
              <a:ext cx="19050" cy="20638"/>
            </a:xfrm>
            <a:custGeom>
              <a:avLst/>
              <a:gdLst/>
              <a:ahLst/>
              <a:cxnLst/>
              <a:rect l="l" t="t" r="r" b="b"/>
              <a:pathLst>
                <a:path w="30" h="30" extrusionOk="0">
                  <a:moveTo>
                    <a:pt x="20" y="27"/>
                  </a:moveTo>
                  <a:cubicBezTo>
                    <a:pt x="13" y="30"/>
                    <a:pt x="6" y="27"/>
                    <a:pt x="3" y="20"/>
                  </a:cubicBezTo>
                  <a:cubicBezTo>
                    <a:pt x="0" y="13"/>
                    <a:pt x="3" y="6"/>
                    <a:pt x="10" y="3"/>
                  </a:cubicBezTo>
                  <a:cubicBezTo>
                    <a:pt x="16" y="0"/>
                    <a:pt x="24" y="3"/>
                    <a:pt x="27" y="10"/>
                  </a:cubicBezTo>
                  <a:cubicBezTo>
                    <a:pt x="30" y="16"/>
                    <a:pt x="27" y="24"/>
                    <a:pt x="2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55" name="Google Shape;1255;p23"/>
            <p:cNvSpPr/>
            <p:nvPr/>
          </p:nvSpPr>
          <p:spPr>
            <a:xfrm>
              <a:off x="2637264" y="1492000"/>
              <a:ext cx="15875" cy="17463"/>
            </a:xfrm>
            <a:custGeom>
              <a:avLst/>
              <a:gdLst/>
              <a:ahLst/>
              <a:cxnLst/>
              <a:rect l="l" t="t" r="r" b="b"/>
              <a:pathLst>
                <a:path w="25" h="25" extrusionOk="0">
                  <a:moveTo>
                    <a:pt x="17" y="23"/>
                  </a:moveTo>
                  <a:cubicBezTo>
                    <a:pt x="12" y="25"/>
                    <a:pt x="5" y="23"/>
                    <a:pt x="3" y="17"/>
                  </a:cubicBezTo>
                  <a:cubicBezTo>
                    <a:pt x="0" y="11"/>
                    <a:pt x="3" y="5"/>
                    <a:pt x="8" y="3"/>
                  </a:cubicBezTo>
                  <a:cubicBezTo>
                    <a:pt x="14" y="0"/>
                    <a:pt x="20" y="3"/>
                    <a:pt x="23" y="8"/>
                  </a:cubicBezTo>
                  <a:cubicBezTo>
                    <a:pt x="25" y="14"/>
                    <a:pt x="23" y="20"/>
                    <a:pt x="17"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56" name="Google Shape;1256;p23"/>
            <p:cNvSpPr/>
            <p:nvPr/>
          </p:nvSpPr>
          <p:spPr>
            <a:xfrm>
              <a:off x="2388026" y="1323725"/>
              <a:ext cx="28575" cy="26988"/>
            </a:xfrm>
            <a:custGeom>
              <a:avLst/>
              <a:gdLst/>
              <a:ahLst/>
              <a:cxnLst/>
              <a:rect l="l" t="t" r="r" b="b"/>
              <a:pathLst>
                <a:path w="42" h="42" extrusionOk="0">
                  <a:moveTo>
                    <a:pt x="4" y="27"/>
                  </a:moveTo>
                  <a:cubicBezTo>
                    <a:pt x="7" y="37"/>
                    <a:pt x="18" y="42"/>
                    <a:pt x="27" y="39"/>
                  </a:cubicBezTo>
                  <a:cubicBezTo>
                    <a:pt x="37" y="35"/>
                    <a:pt x="42" y="25"/>
                    <a:pt x="39" y="15"/>
                  </a:cubicBezTo>
                  <a:cubicBezTo>
                    <a:pt x="35" y="5"/>
                    <a:pt x="25" y="0"/>
                    <a:pt x="15" y="3"/>
                  </a:cubicBezTo>
                  <a:cubicBezTo>
                    <a:pt x="5" y="7"/>
                    <a:pt x="0" y="18"/>
                    <a:pt x="4"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57" name="Google Shape;1257;p23"/>
            <p:cNvSpPr/>
            <p:nvPr/>
          </p:nvSpPr>
          <p:spPr>
            <a:xfrm>
              <a:off x="2405489" y="1366588"/>
              <a:ext cx="23812" cy="23812"/>
            </a:xfrm>
            <a:custGeom>
              <a:avLst/>
              <a:gdLst/>
              <a:ahLst/>
              <a:cxnLst/>
              <a:rect l="l" t="t" r="r" b="b"/>
              <a:pathLst>
                <a:path w="36" h="36" extrusionOk="0">
                  <a:moveTo>
                    <a:pt x="3" y="24"/>
                  </a:moveTo>
                  <a:cubicBezTo>
                    <a:pt x="6" y="32"/>
                    <a:pt x="15" y="36"/>
                    <a:pt x="23" y="33"/>
                  </a:cubicBezTo>
                  <a:cubicBezTo>
                    <a:pt x="31" y="30"/>
                    <a:pt x="36" y="21"/>
                    <a:pt x="33" y="13"/>
                  </a:cubicBezTo>
                  <a:cubicBezTo>
                    <a:pt x="30" y="5"/>
                    <a:pt x="21" y="0"/>
                    <a:pt x="12" y="3"/>
                  </a:cubicBezTo>
                  <a:cubicBezTo>
                    <a:pt x="4" y="6"/>
                    <a:pt x="0" y="15"/>
                    <a:pt x="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58" name="Google Shape;1258;p23"/>
            <p:cNvSpPr/>
            <p:nvPr/>
          </p:nvSpPr>
          <p:spPr>
            <a:xfrm>
              <a:off x="2421364" y="1411038"/>
              <a:ext cx="20637" cy="19050"/>
            </a:xfrm>
            <a:custGeom>
              <a:avLst/>
              <a:gdLst/>
              <a:ahLst/>
              <a:cxnLst/>
              <a:rect l="l" t="t" r="r" b="b"/>
              <a:pathLst>
                <a:path w="31" h="30" extrusionOk="0">
                  <a:moveTo>
                    <a:pt x="3" y="19"/>
                  </a:moveTo>
                  <a:cubicBezTo>
                    <a:pt x="5" y="26"/>
                    <a:pt x="13" y="30"/>
                    <a:pt x="20" y="27"/>
                  </a:cubicBezTo>
                  <a:cubicBezTo>
                    <a:pt x="27" y="25"/>
                    <a:pt x="31" y="17"/>
                    <a:pt x="28" y="10"/>
                  </a:cubicBezTo>
                  <a:cubicBezTo>
                    <a:pt x="26" y="3"/>
                    <a:pt x="18" y="0"/>
                    <a:pt x="11" y="2"/>
                  </a:cubicBezTo>
                  <a:cubicBezTo>
                    <a:pt x="4" y="5"/>
                    <a:pt x="0" y="12"/>
                    <a:pt x="3"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59" name="Google Shape;1259;p23"/>
            <p:cNvSpPr/>
            <p:nvPr/>
          </p:nvSpPr>
          <p:spPr>
            <a:xfrm>
              <a:off x="2308651" y="1376113"/>
              <a:ext cx="26988" cy="25400"/>
            </a:xfrm>
            <a:custGeom>
              <a:avLst/>
              <a:gdLst/>
              <a:ahLst/>
              <a:cxnLst/>
              <a:rect l="l" t="t" r="r" b="b"/>
              <a:pathLst>
                <a:path w="40" h="40" extrusionOk="0">
                  <a:moveTo>
                    <a:pt x="7" y="32"/>
                  </a:moveTo>
                  <a:cubicBezTo>
                    <a:pt x="13" y="40"/>
                    <a:pt x="25" y="40"/>
                    <a:pt x="32" y="33"/>
                  </a:cubicBezTo>
                  <a:cubicBezTo>
                    <a:pt x="39" y="26"/>
                    <a:pt x="40" y="15"/>
                    <a:pt x="33" y="8"/>
                  </a:cubicBezTo>
                  <a:cubicBezTo>
                    <a:pt x="26" y="1"/>
                    <a:pt x="15" y="0"/>
                    <a:pt x="8" y="7"/>
                  </a:cubicBezTo>
                  <a:cubicBezTo>
                    <a:pt x="0" y="14"/>
                    <a:pt x="0" y="25"/>
                    <a:pt x="7"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60" name="Google Shape;1260;p23"/>
            <p:cNvSpPr/>
            <p:nvPr/>
          </p:nvSpPr>
          <p:spPr>
            <a:xfrm>
              <a:off x="2340401" y="1407863"/>
              <a:ext cx="22225" cy="22225"/>
            </a:xfrm>
            <a:custGeom>
              <a:avLst/>
              <a:gdLst/>
              <a:ahLst/>
              <a:cxnLst/>
              <a:rect l="l" t="t" r="r" b="b"/>
              <a:pathLst>
                <a:path w="34" h="34" extrusionOk="0">
                  <a:moveTo>
                    <a:pt x="6" y="28"/>
                  </a:moveTo>
                  <a:cubicBezTo>
                    <a:pt x="11" y="34"/>
                    <a:pt x="21" y="34"/>
                    <a:pt x="27" y="29"/>
                  </a:cubicBezTo>
                  <a:cubicBezTo>
                    <a:pt x="33" y="23"/>
                    <a:pt x="34" y="13"/>
                    <a:pt x="28" y="7"/>
                  </a:cubicBezTo>
                  <a:cubicBezTo>
                    <a:pt x="22" y="1"/>
                    <a:pt x="13" y="0"/>
                    <a:pt x="6" y="6"/>
                  </a:cubicBezTo>
                  <a:cubicBezTo>
                    <a:pt x="0" y="12"/>
                    <a:pt x="0" y="22"/>
                    <a:pt x="6"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61" name="Google Shape;1261;p23"/>
            <p:cNvSpPr/>
            <p:nvPr/>
          </p:nvSpPr>
          <p:spPr>
            <a:xfrm>
              <a:off x="2370564" y="1441200"/>
              <a:ext cx="17462" cy="17462"/>
            </a:xfrm>
            <a:custGeom>
              <a:avLst/>
              <a:gdLst/>
              <a:ahLst/>
              <a:cxnLst/>
              <a:rect l="l" t="t" r="r" b="b"/>
              <a:pathLst>
                <a:path w="29" h="29" extrusionOk="0">
                  <a:moveTo>
                    <a:pt x="5" y="24"/>
                  </a:moveTo>
                  <a:cubicBezTo>
                    <a:pt x="10" y="29"/>
                    <a:pt x="18" y="29"/>
                    <a:pt x="24" y="24"/>
                  </a:cubicBezTo>
                  <a:cubicBezTo>
                    <a:pt x="29" y="19"/>
                    <a:pt x="29" y="11"/>
                    <a:pt x="24" y="6"/>
                  </a:cubicBezTo>
                  <a:cubicBezTo>
                    <a:pt x="19" y="1"/>
                    <a:pt x="11" y="0"/>
                    <a:pt x="6" y="5"/>
                  </a:cubicBezTo>
                  <a:cubicBezTo>
                    <a:pt x="1" y="10"/>
                    <a:pt x="0" y="18"/>
                    <a:pt x="5"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62" name="Google Shape;1262;p23"/>
            <p:cNvSpPr/>
            <p:nvPr/>
          </p:nvSpPr>
          <p:spPr>
            <a:xfrm>
              <a:off x="2254676" y="1461838"/>
              <a:ext cx="22225" cy="22225"/>
            </a:xfrm>
            <a:custGeom>
              <a:avLst/>
              <a:gdLst/>
              <a:ahLst/>
              <a:cxnLst/>
              <a:rect l="l" t="t" r="r" b="b"/>
              <a:pathLst>
                <a:path w="34" h="34" extrusionOk="0">
                  <a:moveTo>
                    <a:pt x="11" y="31"/>
                  </a:moveTo>
                  <a:cubicBezTo>
                    <a:pt x="18" y="34"/>
                    <a:pt x="27" y="31"/>
                    <a:pt x="31" y="23"/>
                  </a:cubicBezTo>
                  <a:cubicBezTo>
                    <a:pt x="34" y="15"/>
                    <a:pt x="31" y="7"/>
                    <a:pt x="23" y="3"/>
                  </a:cubicBezTo>
                  <a:cubicBezTo>
                    <a:pt x="15" y="0"/>
                    <a:pt x="6" y="3"/>
                    <a:pt x="3" y="11"/>
                  </a:cubicBezTo>
                  <a:cubicBezTo>
                    <a:pt x="0" y="19"/>
                    <a:pt x="3" y="28"/>
                    <a:pt x="1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63" name="Google Shape;1263;p23"/>
            <p:cNvSpPr/>
            <p:nvPr/>
          </p:nvSpPr>
          <p:spPr>
            <a:xfrm>
              <a:off x="2288014" y="1476125"/>
              <a:ext cx="20638" cy="20638"/>
            </a:xfrm>
            <a:custGeom>
              <a:avLst/>
              <a:gdLst/>
              <a:ahLst/>
              <a:cxnLst/>
              <a:rect l="l" t="t" r="r" b="b"/>
              <a:pathLst>
                <a:path w="30" h="30" extrusionOk="0">
                  <a:moveTo>
                    <a:pt x="10" y="27"/>
                  </a:moveTo>
                  <a:cubicBezTo>
                    <a:pt x="16" y="30"/>
                    <a:pt x="24" y="27"/>
                    <a:pt x="27" y="20"/>
                  </a:cubicBezTo>
                  <a:cubicBezTo>
                    <a:pt x="30" y="13"/>
                    <a:pt x="27" y="6"/>
                    <a:pt x="20" y="3"/>
                  </a:cubicBezTo>
                  <a:cubicBezTo>
                    <a:pt x="14" y="0"/>
                    <a:pt x="6" y="3"/>
                    <a:pt x="3" y="10"/>
                  </a:cubicBezTo>
                  <a:cubicBezTo>
                    <a:pt x="0" y="16"/>
                    <a:pt x="3" y="24"/>
                    <a:pt x="1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64" name="Google Shape;1264;p23"/>
            <p:cNvSpPr/>
            <p:nvPr/>
          </p:nvSpPr>
          <p:spPr>
            <a:xfrm>
              <a:off x="2322939" y="1492000"/>
              <a:ext cx="15875" cy="17463"/>
            </a:xfrm>
            <a:custGeom>
              <a:avLst/>
              <a:gdLst/>
              <a:ahLst/>
              <a:cxnLst/>
              <a:rect l="l" t="t" r="r" b="b"/>
              <a:pathLst>
                <a:path w="25" h="25" extrusionOk="0">
                  <a:moveTo>
                    <a:pt x="8" y="23"/>
                  </a:moveTo>
                  <a:cubicBezTo>
                    <a:pt x="13" y="25"/>
                    <a:pt x="20" y="23"/>
                    <a:pt x="22" y="17"/>
                  </a:cubicBezTo>
                  <a:cubicBezTo>
                    <a:pt x="25" y="11"/>
                    <a:pt x="22" y="5"/>
                    <a:pt x="16" y="3"/>
                  </a:cubicBezTo>
                  <a:cubicBezTo>
                    <a:pt x="11" y="0"/>
                    <a:pt x="4" y="3"/>
                    <a:pt x="2" y="8"/>
                  </a:cubicBezTo>
                  <a:cubicBezTo>
                    <a:pt x="0" y="14"/>
                    <a:pt x="2" y="20"/>
                    <a:pt x="8"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265" name="Google Shape;1265;p23"/>
          <p:cNvGrpSpPr/>
          <p:nvPr/>
        </p:nvGrpSpPr>
        <p:grpSpPr>
          <a:xfrm>
            <a:off x="197590" y="97089"/>
            <a:ext cx="1031256" cy="1504764"/>
            <a:chOff x="2712001" y="2082563"/>
            <a:chExt cx="252412" cy="368300"/>
          </a:xfrm>
        </p:grpSpPr>
        <p:sp>
          <p:nvSpPr>
            <p:cNvPr id="1266" name="Google Shape;1266;p23"/>
            <p:cNvSpPr/>
            <p:nvPr/>
          </p:nvSpPr>
          <p:spPr>
            <a:xfrm>
              <a:off x="2832651" y="2349263"/>
              <a:ext cx="9600" cy="237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67" name="Google Shape;1267;p23"/>
            <p:cNvSpPr/>
            <p:nvPr/>
          </p:nvSpPr>
          <p:spPr>
            <a:xfrm>
              <a:off x="2813601" y="2373076"/>
              <a:ext cx="28575" cy="68263"/>
            </a:xfrm>
            <a:custGeom>
              <a:avLst/>
              <a:gdLst/>
              <a:ahLst/>
              <a:cxnLst/>
              <a:rect l="l" t="t" r="r" b="b"/>
              <a:pathLst>
                <a:path w="18" h="43" extrusionOk="0">
                  <a:moveTo>
                    <a:pt x="11" y="43"/>
                  </a:moveTo>
                  <a:lnTo>
                    <a:pt x="0" y="40"/>
                  </a:lnTo>
                  <a:lnTo>
                    <a:pt x="11" y="1"/>
                  </a:lnTo>
                  <a:lnTo>
                    <a:pt x="18" y="0"/>
                  </a:lnTo>
                  <a:lnTo>
                    <a:pt x="11"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68" name="Google Shape;1268;p23"/>
            <p:cNvSpPr/>
            <p:nvPr/>
          </p:nvSpPr>
          <p:spPr>
            <a:xfrm>
              <a:off x="2835826" y="2373076"/>
              <a:ext cx="22225" cy="68263"/>
            </a:xfrm>
            <a:custGeom>
              <a:avLst/>
              <a:gdLst/>
              <a:ahLst/>
              <a:cxnLst/>
              <a:rect l="l" t="t" r="r" b="b"/>
              <a:pathLst>
                <a:path w="14" h="43" extrusionOk="0">
                  <a:moveTo>
                    <a:pt x="7" y="43"/>
                  </a:moveTo>
                  <a:lnTo>
                    <a:pt x="14" y="40"/>
                  </a:lnTo>
                  <a:lnTo>
                    <a:pt x="5" y="0"/>
                  </a:lnTo>
                  <a:lnTo>
                    <a:pt x="0" y="1"/>
                  </a:lnTo>
                  <a:lnTo>
                    <a:pt x="7"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69" name="Google Shape;1269;p23"/>
            <p:cNvSpPr/>
            <p:nvPr/>
          </p:nvSpPr>
          <p:spPr>
            <a:xfrm>
              <a:off x="2827888" y="2373076"/>
              <a:ext cx="15875" cy="77788"/>
            </a:xfrm>
            <a:custGeom>
              <a:avLst/>
              <a:gdLst/>
              <a:ahLst/>
              <a:cxnLst/>
              <a:rect l="l" t="t" r="r" b="b"/>
              <a:pathLst>
                <a:path w="10" h="49" extrusionOk="0">
                  <a:moveTo>
                    <a:pt x="0" y="49"/>
                  </a:moveTo>
                  <a:lnTo>
                    <a:pt x="10" y="49"/>
                  </a:lnTo>
                  <a:lnTo>
                    <a:pt x="8" y="0"/>
                  </a:lnTo>
                  <a:lnTo>
                    <a:pt x="5" y="0"/>
                  </a:lnTo>
                  <a:lnTo>
                    <a:pt x="0" y="49"/>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70" name="Google Shape;1270;p23"/>
            <p:cNvSpPr/>
            <p:nvPr/>
          </p:nvSpPr>
          <p:spPr>
            <a:xfrm>
              <a:off x="2831063" y="2082563"/>
              <a:ext cx="12600" cy="318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71" name="Google Shape;1271;p23"/>
            <p:cNvSpPr/>
            <p:nvPr/>
          </p:nvSpPr>
          <p:spPr>
            <a:xfrm>
              <a:off x="2829476" y="2363551"/>
              <a:ext cx="17400" cy="192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72" name="Google Shape;1272;p23"/>
            <p:cNvSpPr/>
            <p:nvPr/>
          </p:nvSpPr>
          <p:spPr>
            <a:xfrm>
              <a:off x="2712001" y="2123838"/>
              <a:ext cx="252412" cy="212725"/>
            </a:xfrm>
            <a:custGeom>
              <a:avLst/>
              <a:gdLst/>
              <a:ahLst/>
              <a:cxnLst/>
              <a:rect l="l" t="t" r="r" b="b"/>
              <a:pathLst>
                <a:path w="388" h="327" extrusionOk="0">
                  <a:moveTo>
                    <a:pt x="260" y="0"/>
                  </a:moveTo>
                  <a:cubicBezTo>
                    <a:pt x="194" y="0"/>
                    <a:pt x="194" y="0"/>
                    <a:pt x="194" y="0"/>
                  </a:cubicBezTo>
                  <a:cubicBezTo>
                    <a:pt x="129" y="0"/>
                    <a:pt x="129" y="0"/>
                    <a:pt x="129" y="0"/>
                  </a:cubicBezTo>
                  <a:cubicBezTo>
                    <a:pt x="129" y="0"/>
                    <a:pt x="0" y="19"/>
                    <a:pt x="35" y="127"/>
                  </a:cubicBezTo>
                  <a:cubicBezTo>
                    <a:pt x="70" y="236"/>
                    <a:pt x="137" y="327"/>
                    <a:pt x="137" y="327"/>
                  </a:cubicBezTo>
                  <a:cubicBezTo>
                    <a:pt x="194" y="327"/>
                    <a:pt x="194" y="327"/>
                    <a:pt x="194" y="327"/>
                  </a:cubicBezTo>
                  <a:cubicBezTo>
                    <a:pt x="252" y="327"/>
                    <a:pt x="252" y="327"/>
                    <a:pt x="252" y="327"/>
                  </a:cubicBezTo>
                  <a:cubicBezTo>
                    <a:pt x="252" y="327"/>
                    <a:pt x="318" y="236"/>
                    <a:pt x="353" y="127"/>
                  </a:cubicBezTo>
                  <a:cubicBezTo>
                    <a:pt x="388" y="19"/>
                    <a:pt x="260" y="0"/>
                    <a:pt x="260" y="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73" name="Google Shape;1273;p23"/>
            <p:cNvSpPr/>
            <p:nvPr/>
          </p:nvSpPr>
          <p:spPr>
            <a:xfrm>
              <a:off x="2861226" y="2123838"/>
              <a:ext cx="84138" cy="212725"/>
            </a:xfrm>
            <a:custGeom>
              <a:avLst/>
              <a:gdLst/>
              <a:ahLst/>
              <a:cxnLst/>
              <a:rect l="l" t="t" r="r" b="b"/>
              <a:pathLst>
                <a:path w="130" h="327" extrusionOk="0">
                  <a:moveTo>
                    <a:pt x="21" y="0"/>
                  </a:moveTo>
                  <a:cubicBezTo>
                    <a:pt x="5" y="0"/>
                    <a:pt x="5" y="0"/>
                    <a:pt x="5" y="0"/>
                  </a:cubicBezTo>
                  <a:cubicBezTo>
                    <a:pt x="5" y="0"/>
                    <a:pt x="82" y="19"/>
                    <a:pt x="61" y="127"/>
                  </a:cubicBezTo>
                  <a:cubicBezTo>
                    <a:pt x="40" y="236"/>
                    <a:pt x="0" y="327"/>
                    <a:pt x="0" y="327"/>
                  </a:cubicBezTo>
                  <a:cubicBezTo>
                    <a:pt x="14" y="327"/>
                    <a:pt x="14" y="327"/>
                    <a:pt x="14" y="327"/>
                  </a:cubicBezTo>
                  <a:cubicBezTo>
                    <a:pt x="14" y="327"/>
                    <a:pt x="71" y="236"/>
                    <a:pt x="100" y="127"/>
                  </a:cubicBezTo>
                  <a:cubicBezTo>
                    <a:pt x="130" y="19"/>
                    <a:pt x="21" y="0"/>
                    <a:pt x="21"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74" name="Google Shape;1274;p23"/>
            <p:cNvSpPr/>
            <p:nvPr/>
          </p:nvSpPr>
          <p:spPr>
            <a:xfrm>
              <a:off x="2731050" y="2123838"/>
              <a:ext cx="84137" cy="212725"/>
            </a:xfrm>
            <a:custGeom>
              <a:avLst/>
              <a:gdLst/>
              <a:ahLst/>
              <a:cxnLst/>
              <a:rect l="l" t="t" r="r" b="b"/>
              <a:pathLst>
                <a:path w="131" h="327" extrusionOk="0">
                  <a:moveTo>
                    <a:pt x="126" y="0"/>
                  </a:moveTo>
                  <a:cubicBezTo>
                    <a:pt x="109" y="0"/>
                    <a:pt x="109" y="0"/>
                    <a:pt x="109" y="0"/>
                  </a:cubicBezTo>
                  <a:cubicBezTo>
                    <a:pt x="109" y="0"/>
                    <a:pt x="0" y="19"/>
                    <a:pt x="30" y="127"/>
                  </a:cubicBezTo>
                  <a:cubicBezTo>
                    <a:pt x="60" y="236"/>
                    <a:pt x="116" y="327"/>
                    <a:pt x="116" y="327"/>
                  </a:cubicBezTo>
                  <a:cubicBezTo>
                    <a:pt x="131" y="327"/>
                    <a:pt x="131" y="327"/>
                    <a:pt x="131" y="327"/>
                  </a:cubicBezTo>
                  <a:cubicBezTo>
                    <a:pt x="131" y="327"/>
                    <a:pt x="91" y="236"/>
                    <a:pt x="70" y="127"/>
                  </a:cubicBezTo>
                  <a:cubicBezTo>
                    <a:pt x="49" y="19"/>
                    <a:pt x="126" y="0"/>
                    <a:pt x="126"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75" name="Google Shape;1275;p23"/>
            <p:cNvSpPr/>
            <p:nvPr/>
          </p:nvSpPr>
          <p:spPr>
            <a:xfrm>
              <a:off x="2846938" y="2123838"/>
              <a:ext cx="50800" cy="212725"/>
            </a:xfrm>
            <a:custGeom>
              <a:avLst/>
              <a:gdLst/>
              <a:ahLst/>
              <a:cxnLst/>
              <a:rect l="l" t="t" r="r" b="b"/>
              <a:pathLst>
                <a:path w="79" h="327" extrusionOk="0">
                  <a:moveTo>
                    <a:pt x="18" y="0"/>
                  </a:moveTo>
                  <a:cubicBezTo>
                    <a:pt x="2" y="0"/>
                    <a:pt x="2" y="0"/>
                    <a:pt x="2" y="0"/>
                  </a:cubicBezTo>
                  <a:cubicBezTo>
                    <a:pt x="2" y="0"/>
                    <a:pt x="30" y="19"/>
                    <a:pt x="23" y="127"/>
                  </a:cubicBezTo>
                  <a:cubicBezTo>
                    <a:pt x="15" y="236"/>
                    <a:pt x="0" y="327"/>
                    <a:pt x="0" y="327"/>
                  </a:cubicBezTo>
                  <a:cubicBezTo>
                    <a:pt x="14" y="327"/>
                    <a:pt x="14" y="327"/>
                    <a:pt x="14" y="327"/>
                  </a:cubicBezTo>
                  <a:cubicBezTo>
                    <a:pt x="14" y="327"/>
                    <a:pt x="46" y="236"/>
                    <a:pt x="62" y="127"/>
                  </a:cubicBezTo>
                  <a:cubicBezTo>
                    <a:pt x="79" y="19"/>
                    <a:pt x="18" y="0"/>
                    <a:pt x="18"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76" name="Google Shape;1276;p23"/>
            <p:cNvSpPr/>
            <p:nvPr/>
          </p:nvSpPr>
          <p:spPr>
            <a:xfrm>
              <a:off x="2778676" y="2123838"/>
              <a:ext cx="50800" cy="212725"/>
            </a:xfrm>
            <a:custGeom>
              <a:avLst/>
              <a:gdLst/>
              <a:ahLst/>
              <a:cxnLst/>
              <a:rect l="l" t="t" r="r" b="b"/>
              <a:pathLst>
                <a:path w="78" h="327" extrusionOk="0">
                  <a:moveTo>
                    <a:pt x="77" y="0"/>
                  </a:moveTo>
                  <a:cubicBezTo>
                    <a:pt x="60" y="0"/>
                    <a:pt x="60" y="0"/>
                    <a:pt x="60" y="0"/>
                  </a:cubicBezTo>
                  <a:cubicBezTo>
                    <a:pt x="60" y="0"/>
                    <a:pt x="0" y="19"/>
                    <a:pt x="16" y="127"/>
                  </a:cubicBezTo>
                  <a:cubicBezTo>
                    <a:pt x="33" y="236"/>
                    <a:pt x="64" y="327"/>
                    <a:pt x="64" y="327"/>
                  </a:cubicBezTo>
                  <a:cubicBezTo>
                    <a:pt x="78" y="327"/>
                    <a:pt x="78" y="327"/>
                    <a:pt x="78" y="327"/>
                  </a:cubicBezTo>
                  <a:cubicBezTo>
                    <a:pt x="78" y="327"/>
                    <a:pt x="64" y="236"/>
                    <a:pt x="56" y="127"/>
                  </a:cubicBezTo>
                  <a:cubicBezTo>
                    <a:pt x="48" y="19"/>
                    <a:pt x="77" y="0"/>
                    <a:pt x="77"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77" name="Google Shape;1277;p23"/>
            <p:cNvSpPr/>
            <p:nvPr/>
          </p:nvSpPr>
          <p:spPr>
            <a:xfrm>
              <a:off x="2823126" y="2123838"/>
              <a:ext cx="28575" cy="212725"/>
            </a:xfrm>
            <a:custGeom>
              <a:avLst/>
              <a:gdLst/>
              <a:ahLst/>
              <a:cxnLst/>
              <a:rect l="l" t="t" r="r" b="b"/>
              <a:pathLst>
                <a:path w="44" h="327" extrusionOk="0">
                  <a:moveTo>
                    <a:pt x="30" y="0"/>
                  </a:moveTo>
                  <a:cubicBezTo>
                    <a:pt x="22" y="0"/>
                    <a:pt x="22" y="0"/>
                    <a:pt x="22" y="0"/>
                  </a:cubicBezTo>
                  <a:cubicBezTo>
                    <a:pt x="15" y="0"/>
                    <a:pt x="15" y="0"/>
                    <a:pt x="15" y="0"/>
                  </a:cubicBezTo>
                  <a:cubicBezTo>
                    <a:pt x="15" y="0"/>
                    <a:pt x="0" y="19"/>
                    <a:pt x="4" y="127"/>
                  </a:cubicBezTo>
                  <a:cubicBezTo>
                    <a:pt x="8" y="236"/>
                    <a:pt x="16" y="327"/>
                    <a:pt x="16" y="327"/>
                  </a:cubicBezTo>
                  <a:cubicBezTo>
                    <a:pt x="22" y="327"/>
                    <a:pt x="22" y="327"/>
                    <a:pt x="22" y="327"/>
                  </a:cubicBezTo>
                  <a:cubicBezTo>
                    <a:pt x="29" y="327"/>
                    <a:pt x="29" y="327"/>
                    <a:pt x="29" y="327"/>
                  </a:cubicBezTo>
                  <a:cubicBezTo>
                    <a:pt x="29" y="327"/>
                    <a:pt x="36" y="236"/>
                    <a:pt x="40" y="127"/>
                  </a:cubicBezTo>
                  <a:cubicBezTo>
                    <a:pt x="44" y="19"/>
                    <a:pt x="30" y="0"/>
                    <a:pt x="30"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78" name="Google Shape;1278;p23"/>
            <p:cNvSpPr/>
            <p:nvPr/>
          </p:nvSpPr>
          <p:spPr>
            <a:xfrm>
              <a:off x="2799313" y="2336563"/>
              <a:ext cx="762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79" name="Google Shape;1279;p23"/>
            <p:cNvSpPr/>
            <p:nvPr/>
          </p:nvSpPr>
          <p:spPr>
            <a:xfrm>
              <a:off x="2791376" y="2111138"/>
              <a:ext cx="936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280" name="Google Shape;1280;p23"/>
          <p:cNvGrpSpPr/>
          <p:nvPr/>
        </p:nvGrpSpPr>
        <p:grpSpPr>
          <a:xfrm>
            <a:off x="254547" y="466565"/>
            <a:ext cx="8595724" cy="4233396"/>
            <a:chOff x="254547" y="466565"/>
            <a:chExt cx="8595724" cy="4233396"/>
          </a:xfrm>
        </p:grpSpPr>
        <p:sp>
          <p:nvSpPr>
            <p:cNvPr id="1281" name="Google Shape;1281;p23"/>
            <p:cNvSpPr/>
            <p:nvPr/>
          </p:nvSpPr>
          <p:spPr>
            <a:xfrm>
              <a:off x="8326925" y="4508036"/>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82" name="Google Shape;1282;p23"/>
            <p:cNvSpPr/>
            <p:nvPr/>
          </p:nvSpPr>
          <p:spPr>
            <a:xfrm>
              <a:off x="8704572" y="466565"/>
              <a:ext cx="145699" cy="14587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83" name="Google Shape;1283;p23"/>
            <p:cNvSpPr/>
            <p:nvPr/>
          </p:nvSpPr>
          <p:spPr>
            <a:xfrm>
              <a:off x="254547" y="2583065"/>
              <a:ext cx="145699" cy="14587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284" name="Google Shape;1284;p23"/>
          <p:cNvSpPr txBox="1">
            <a:spLocks noGrp="1"/>
          </p:cNvSpPr>
          <p:nvPr>
            <p:ph type="subTitle" idx="1"/>
          </p:nvPr>
        </p:nvSpPr>
        <p:spPr>
          <a:xfrm>
            <a:off x="2162100" y="2220900"/>
            <a:ext cx="4819800" cy="1407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285" name="Google Shape;1285;p23"/>
          <p:cNvSpPr txBox="1">
            <a:spLocks noGrp="1"/>
          </p:cNvSpPr>
          <p:nvPr>
            <p:ph type="title"/>
          </p:nvPr>
        </p:nvSpPr>
        <p:spPr>
          <a:xfrm>
            <a:off x="2162100" y="1515606"/>
            <a:ext cx="4819800" cy="705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p:txBody>
      </p:sp>
      <p:cxnSp>
        <p:nvCxnSpPr>
          <p:cNvPr id="1286" name="Google Shape;1286;p23"/>
          <p:cNvCxnSpPr>
            <a:stCxn id="1270" idx="0"/>
          </p:cNvCxnSpPr>
          <p:nvPr/>
        </p:nvCxnSpPr>
        <p:spPr>
          <a:xfrm rot="10800000">
            <a:off x="702571" y="-148611"/>
            <a:ext cx="7200" cy="245700"/>
          </a:xfrm>
          <a:prstGeom prst="straightConnector1">
            <a:avLst/>
          </a:prstGeom>
          <a:noFill/>
          <a:ln w="19050" cap="flat" cmpd="sng">
            <a:solidFill>
              <a:schemeClr val="accent2"/>
            </a:solidFill>
            <a:prstDash val="solid"/>
            <a:round/>
            <a:headEnd type="none" w="med" len="med"/>
            <a:tailEnd type="none" w="med" len="med"/>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287"/>
        <p:cNvGrpSpPr/>
        <p:nvPr/>
      </p:nvGrpSpPr>
      <p:grpSpPr>
        <a:xfrm>
          <a:off x="0" y="0"/>
          <a:ext cx="0" cy="0"/>
          <a:chOff x="0" y="0"/>
          <a:chExt cx="0" cy="0"/>
        </a:xfrm>
      </p:grpSpPr>
      <p:pic>
        <p:nvPicPr>
          <p:cNvPr id="1288" name="Google Shape;1288;p24"/>
          <p:cNvPicPr preferRelativeResize="0"/>
          <p:nvPr/>
        </p:nvPicPr>
        <p:blipFill>
          <a:blip r:embed="rId2">
            <a:alphaModFix amt="12000"/>
          </a:blip>
          <a:stretch>
            <a:fillRect/>
          </a:stretch>
        </p:blipFill>
        <p:spPr>
          <a:xfrm>
            <a:off x="0" y="12441"/>
            <a:ext cx="9144000" cy="5143460"/>
          </a:xfrm>
          <a:prstGeom prst="rect">
            <a:avLst/>
          </a:prstGeom>
          <a:noFill/>
          <a:ln>
            <a:noFill/>
          </a:ln>
        </p:spPr>
      </p:pic>
      <p:grpSp>
        <p:nvGrpSpPr>
          <p:cNvPr id="1289" name="Google Shape;1289;p24"/>
          <p:cNvGrpSpPr/>
          <p:nvPr/>
        </p:nvGrpSpPr>
        <p:grpSpPr>
          <a:xfrm rot="-8100095">
            <a:off x="8247461" y="274704"/>
            <a:ext cx="1407977" cy="801539"/>
            <a:chOff x="2213401" y="1272925"/>
            <a:chExt cx="549276" cy="312737"/>
          </a:xfrm>
        </p:grpSpPr>
        <p:sp>
          <p:nvSpPr>
            <p:cNvPr id="1290" name="Google Shape;1290;p24"/>
            <p:cNvSpPr/>
            <p:nvPr/>
          </p:nvSpPr>
          <p:spPr>
            <a:xfrm>
              <a:off x="2361039" y="1461838"/>
              <a:ext cx="254000" cy="123825"/>
            </a:xfrm>
            <a:custGeom>
              <a:avLst/>
              <a:gdLst/>
              <a:ahLst/>
              <a:cxnLst/>
              <a:rect l="l" t="t" r="r" b="b"/>
              <a:pathLst>
                <a:path w="392" h="190" extrusionOk="0">
                  <a:moveTo>
                    <a:pt x="392" y="95"/>
                  </a:moveTo>
                  <a:cubicBezTo>
                    <a:pt x="384" y="84"/>
                    <a:pt x="375" y="74"/>
                    <a:pt x="366" y="65"/>
                  </a:cubicBezTo>
                  <a:cubicBezTo>
                    <a:pt x="261" y="129"/>
                    <a:pt x="261" y="129"/>
                    <a:pt x="261" y="129"/>
                  </a:cubicBezTo>
                  <a:cubicBezTo>
                    <a:pt x="259" y="130"/>
                    <a:pt x="259" y="130"/>
                    <a:pt x="259" y="130"/>
                  </a:cubicBezTo>
                  <a:cubicBezTo>
                    <a:pt x="256" y="125"/>
                    <a:pt x="252" y="120"/>
                    <a:pt x="248" y="115"/>
                  </a:cubicBezTo>
                  <a:cubicBezTo>
                    <a:pt x="248" y="115"/>
                    <a:pt x="248" y="115"/>
                    <a:pt x="248" y="115"/>
                  </a:cubicBezTo>
                  <a:cubicBezTo>
                    <a:pt x="335" y="40"/>
                    <a:pt x="335" y="40"/>
                    <a:pt x="335" y="40"/>
                  </a:cubicBezTo>
                  <a:cubicBezTo>
                    <a:pt x="325" y="34"/>
                    <a:pt x="316" y="28"/>
                    <a:pt x="305" y="23"/>
                  </a:cubicBezTo>
                  <a:cubicBezTo>
                    <a:pt x="243" y="110"/>
                    <a:pt x="243" y="110"/>
                    <a:pt x="243" y="110"/>
                  </a:cubicBezTo>
                  <a:cubicBezTo>
                    <a:pt x="243" y="110"/>
                    <a:pt x="243" y="110"/>
                    <a:pt x="243" y="110"/>
                  </a:cubicBezTo>
                  <a:cubicBezTo>
                    <a:pt x="239" y="106"/>
                    <a:pt x="234" y="103"/>
                    <a:pt x="229" y="100"/>
                  </a:cubicBezTo>
                  <a:cubicBezTo>
                    <a:pt x="274" y="12"/>
                    <a:pt x="274" y="12"/>
                    <a:pt x="274" y="12"/>
                  </a:cubicBezTo>
                  <a:cubicBezTo>
                    <a:pt x="265" y="8"/>
                    <a:pt x="255" y="6"/>
                    <a:pt x="244" y="4"/>
                  </a:cubicBezTo>
                  <a:cubicBezTo>
                    <a:pt x="221" y="96"/>
                    <a:pt x="221" y="96"/>
                    <a:pt x="221" y="96"/>
                  </a:cubicBezTo>
                  <a:cubicBezTo>
                    <a:pt x="215" y="94"/>
                    <a:pt x="209" y="92"/>
                    <a:pt x="203" y="91"/>
                  </a:cubicBezTo>
                  <a:cubicBezTo>
                    <a:pt x="201" y="91"/>
                    <a:pt x="201" y="91"/>
                    <a:pt x="201" y="91"/>
                  </a:cubicBezTo>
                  <a:cubicBezTo>
                    <a:pt x="212" y="1"/>
                    <a:pt x="212" y="1"/>
                    <a:pt x="212" y="1"/>
                  </a:cubicBezTo>
                  <a:cubicBezTo>
                    <a:pt x="206" y="0"/>
                    <a:pt x="201" y="0"/>
                    <a:pt x="196" y="0"/>
                  </a:cubicBezTo>
                  <a:cubicBezTo>
                    <a:pt x="191" y="0"/>
                    <a:pt x="186" y="0"/>
                    <a:pt x="181" y="1"/>
                  </a:cubicBezTo>
                  <a:cubicBezTo>
                    <a:pt x="191" y="90"/>
                    <a:pt x="191" y="90"/>
                    <a:pt x="191" y="90"/>
                  </a:cubicBezTo>
                  <a:cubicBezTo>
                    <a:pt x="189" y="91"/>
                    <a:pt x="189" y="91"/>
                    <a:pt x="189" y="91"/>
                  </a:cubicBezTo>
                  <a:cubicBezTo>
                    <a:pt x="183" y="92"/>
                    <a:pt x="177" y="94"/>
                    <a:pt x="172" y="96"/>
                  </a:cubicBezTo>
                  <a:cubicBezTo>
                    <a:pt x="149" y="3"/>
                    <a:pt x="149" y="3"/>
                    <a:pt x="149" y="3"/>
                  </a:cubicBezTo>
                  <a:cubicBezTo>
                    <a:pt x="138" y="5"/>
                    <a:pt x="128" y="8"/>
                    <a:pt x="118" y="11"/>
                  </a:cubicBezTo>
                  <a:cubicBezTo>
                    <a:pt x="164" y="100"/>
                    <a:pt x="164" y="100"/>
                    <a:pt x="164" y="100"/>
                  </a:cubicBezTo>
                  <a:cubicBezTo>
                    <a:pt x="159" y="102"/>
                    <a:pt x="154" y="106"/>
                    <a:pt x="149" y="110"/>
                  </a:cubicBezTo>
                  <a:cubicBezTo>
                    <a:pt x="149" y="109"/>
                    <a:pt x="149" y="109"/>
                    <a:pt x="149" y="109"/>
                  </a:cubicBezTo>
                  <a:cubicBezTo>
                    <a:pt x="87" y="22"/>
                    <a:pt x="87" y="22"/>
                    <a:pt x="87" y="22"/>
                  </a:cubicBezTo>
                  <a:cubicBezTo>
                    <a:pt x="77" y="27"/>
                    <a:pt x="67" y="33"/>
                    <a:pt x="57" y="39"/>
                  </a:cubicBezTo>
                  <a:cubicBezTo>
                    <a:pt x="144" y="115"/>
                    <a:pt x="144" y="115"/>
                    <a:pt x="144" y="115"/>
                  </a:cubicBezTo>
                  <a:cubicBezTo>
                    <a:pt x="144" y="115"/>
                    <a:pt x="144" y="115"/>
                    <a:pt x="144" y="115"/>
                  </a:cubicBezTo>
                  <a:cubicBezTo>
                    <a:pt x="140" y="119"/>
                    <a:pt x="136" y="124"/>
                    <a:pt x="134" y="130"/>
                  </a:cubicBezTo>
                  <a:cubicBezTo>
                    <a:pt x="131" y="129"/>
                    <a:pt x="131" y="129"/>
                    <a:pt x="131" y="129"/>
                  </a:cubicBezTo>
                  <a:cubicBezTo>
                    <a:pt x="26" y="65"/>
                    <a:pt x="26" y="65"/>
                    <a:pt x="26" y="65"/>
                  </a:cubicBezTo>
                  <a:cubicBezTo>
                    <a:pt x="16" y="74"/>
                    <a:pt x="7" y="84"/>
                    <a:pt x="0" y="95"/>
                  </a:cubicBezTo>
                  <a:cubicBezTo>
                    <a:pt x="186" y="161"/>
                    <a:pt x="186" y="161"/>
                    <a:pt x="186" y="161"/>
                  </a:cubicBezTo>
                  <a:cubicBezTo>
                    <a:pt x="168" y="169"/>
                    <a:pt x="168" y="169"/>
                    <a:pt x="168" y="169"/>
                  </a:cubicBezTo>
                  <a:cubicBezTo>
                    <a:pt x="168" y="169"/>
                    <a:pt x="174" y="190"/>
                    <a:pt x="196" y="190"/>
                  </a:cubicBezTo>
                  <a:cubicBezTo>
                    <a:pt x="219" y="190"/>
                    <a:pt x="225" y="170"/>
                    <a:pt x="225" y="170"/>
                  </a:cubicBezTo>
                  <a:cubicBezTo>
                    <a:pt x="206" y="161"/>
                    <a:pt x="206" y="161"/>
                    <a:pt x="206" y="161"/>
                  </a:cubicBezTo>
                  <a:lnTo>
                    <a:pt x="392" y="95"/>
                  </a:lnTo>
                  <a:close/>
                  <a:moveTo>
                    <a:pt x="205" y="164"/>
                  </a:moveTo>
                  <a:cubicBezTo>
                    <a:pt x="205" y="169"/>
                    <a:pt x="201" y="173"/>
                    <a:pt x="196" y="173"/>
                  </a:cubicBezTo>
                  <a:cubicBezTo>
                    <a:pt x="191" y="173"/>
                    <a:pt x="187" y="169"/>
                    <a:pt x="187" y="164"/>
                  </a:cubicBezTo>
                  <a:cubicBezTo>
                    <a:pt x="187" y="163"/>
                    <a:pt x="188" y="162"/>
                    <a:pt x="188" y="161"/>
                  </a:cubicBezTo>
                  <a:cubicBezTo>
                    <a:pt x="196" y="161"/>
                    <a:pt x="196" y="161"/>
                    <a:pt x="196" y="161"/>
                  </a:cubicBezTo>
                  <a:cubicBezTo>
                    <a:pt x="204" y="161"/>
                    <a:pt x="204" y="161"/>
                    <a:pt x="204" y="161"/>
                  </a:cubicBezTo>
                  <a:cubicBezTo>
                    <a:pt x="205" y="162"/>
                    <a:pt x="205" y="163"/>
                    <a:pt x="205" y="16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91" name="Google Shape;1291;p24"/>
            <p:cNvSpPr/>
            <p:nvPr/>
          </p:nvSpPr>
          <p:spPr>
            <a:xfrm>
              <a:off x="2397551" y="1476125"/>
              <a:ext cx="33338" cy="25400"/>
            </a:xfrm>
            <a:custGeom>
              <a:avLst/>
              <a:gdLst/>
              <a:ahLst/>
              <a:cxnLst/>
              <a:rect l="l" t="t" r="r" b="b"/>
              <a:pathLst>
                <a:path w="50" h="39" extrusionOk="0">
                  <a:moveTo>
                    <a:pt x="0" y="17"/>
                  </a:moveTo>
                  <a:cubicBezTo>
                    <a:pt x="26" y="39"/>
                    <a:pt x="26" y="39"/>
                    <a:pt x="26" y="39"/>
                  </a:cubicBezTo>
                  <a:cubicBezTo>
                    <a:pt x="34" y="35"/>
                    <a:pt x="42" y="32"/>
                    <a:pt x="50" y="29"/>
                  </a:cubicBezTo>
                  <a:cubicBezTo>
                    <a:pt x="30" y="0"/>
                    <a:pt x="30" y="0"/>
                    <a:pt x="30" y="0"/>
                  </a:cubicBezTo>
                  <a:cubicBezTo>
                    <a:pt x="20" y="5"/>
                    <a:pt x="10" y="11"/>
                    <a:pt x="0" y="17"/>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92" name="Google Shape;1292;p24"/>
            <p:cNvSpPr/>
            <p:nvPr/>
          </p:nvSpPr>
          <p:spPr>
            <a:xfrm>
              <a:off x="2546776" y="1477713"/>
              <a:ext cx="31750" cy="23813"/>
            </a:xfrm>
            <a:custGeom>
              <a:avLst/>
              <a:gdLst/>
              <a:ahLst/>
              <a:cxnLst/>
              <a:rect l="l" t="t" r="r" b="b"/>
              <a:pathLst>
                <a:path w="50" h="38" extrusionOk="0">
                  <a:moveTo>
                    <a:pt x="0" y="28"/>
                  </a:moveTo>
                  <a:cubicBezTo>
                    <a:pt x="9" y="31"/>
                    <a:pt x="17" y="35"/>
                    <a:pt x="25" y="38"/>
                  </a:cubicBezTo>
                  <a:cubicBezTo>
                    <a:pt x="50" y="17"/>
                    <a:pt x="50" y="17"/>
                    <a:pt x="50" y="17"/>
                  </a:cubicBezTo>
                  <a:cubicBezTo>
                    <a:pt x="40" y="11"/>
                    <a:pt x="31" y="5"/>
                    <a:pt x="20" y="0"/>
                  </a:cubicBezTo>
                  <a:lnTo>
                    <a:pt x="0" y="28"/>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93" name="Google Shape;1293;p24"/>
            <p:cNvSpPr/>
            <p:nvPr/>
          </p:nvSpPr>
          <p:spPr>
            <a:xfrm>
              <a:off x="2437239" y="1465013"/>
              <a:ext cx="25400" cy="25400"/>
            </a:xfrm>
            <a:custGeom>
              <a:avLst/>
              <a:gdLst/>
              <a:ahLst/>
              <a:cxnLst/>
              <a:rect l="l" t="t" r="r" b="b"/>
              <a:pathLst>
                <a:path w="39" h="40" extrusionOk="0">
                  <a:moveTo>
                    <a:pt x="0" y="8"/>
                  </a:moveTo>
                  <a:cubicBezTo>
                    <a:pt x="17" y="40"/>
                    <a:pt x="17" y="40"/>
                    <a:pt x="17" y="40"/>
                  </a:cubicBezTo>
                  <a:cubicBezTo>
                    <a:pt x="24" y="38"/>
                    <a:pt x="32" y="36"/>
                    <a:pt x="39" y="35"/>
                  </a:cubicBezTo>
                  <a:cubicBezTo>
                    <a:pt x="31" y="0"/>
                    <a:pt x="31" y="0"/>
                    <a:pt x="31" y="0"/>
                  </a:cubicBezTo>
                  <a:cubicBezTo>
                    <a:pt x="20" y="2"/>
                    <a:pt x="10" y="5"/>
                    <a:pt x="0" y="8"/>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94" name="Google Shape;1294;p24"/>
            <p:cNvSpPr/>
            <p:nvPr/>
          </p:nvSpPr>
          <p:spPr>
            <a:xfrm>
              <a:off x="2361039" y="1504700"/>
              <a:ext cx="31750" cy="23812"/>
            </a:xfrm>
            <a:custGeom>
              <a:avLst/>
              <a:gdLst/>
              <a:ahLst/>
              <a:cxnLst/>
              <a:rect l="l" t="t" r="r" b="b"/>
              <a:pathLst>
                <a:path w="50" h="37" extrusionOk="0">
                  <a:moveTo>
                    <a:pt x="50" y="14"/>
                  </a:moveTo>
                  <a:cubicBezTo>
                    <a:pt x="26" y="0"/>
                    <a:pt x="26" y="0"/>
                    <a:pt x="26" y="0"/>
                  </a:cubicBezTo>
                  <a:cubicBezTo>
                    <a:pt x="16" y="9"/>
                    <a:pt x="7" y="19"/>
                    <a:pt x="0" y="30"/>
                  </a:cubicBezTo>
                  <a:cubicBezTo>
                    <a:pt x="21" y="37"/>
                    <a:pt x="21" y="37"/>
                    <a:pt x="21" y="37"/>
                  </a:cubicBezTo>
                  <a:cubicBezTo>
                    <a:pt x="30" y="29"/>
                    <a:pt x="40" y="21"/>
                    <a:pt x="50" y="14"/>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95" name="Google Shape;1295;p24"/>
            <p:cNvSpPr/>
            <p:nvPr/>
          </p:nvSpPr>
          <p:spPr>
            <a:xfrm>
              <a:off x="2513439" y="1465013"/>
              <a:ext cx="25400" cy="25400"/>
            </a:xfrm>
            <a:custGeom>
              <a:avLst/>
              <a:gdLst/>
              <a:ahLst/>
              <a:cxnLst/>
              <a:rect l="l" t="t" r="r" b="b"/>
              <a:pathLst>
                <a:path w="39" h="39" extrusionOk="0">
                  <a:moveTo>
                    <a:pt x="0" y="34"/>
                  </a:moveTo>
                  <a:cubicBezTo>
                    <a:pt x="8" y="36"/>
                    <a:pt x="16" y="37"/>
                    <a:pt x="23" y="39"/>
                  </a:cubicBezTo>
                  <a:cubicBezTo>
                    <a:pt x="39" y="8"/>
                    <a:pt x="39" y="8"/>
                    <a:pt x="39" y="8"/>
                  </a:cubicBezTo>
                  <a:cubicBezTo>
                    <a:pt x="30" y="4"/>
                    <a:pt x="20" y="2"/>
                    <a:pt x="9" y="0"/>
                  </a:cubicBezTo>
                  <a:lnTo>
                    <a:pt x="0" y="34"/>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96" name="Google Shape;1296;p24"/>
            <p:cNvSpPr/>
            <p:nvPr/>
          </p:nvSpPr>
          <p:spPr>
            <a:xfrm>
              <a:off x="2583289" y="1504700"/>
              <a:ext cx="31750" cy="23812"/>
            </a:xfrm>
            <a:custGeom>
              <a:avLst/>
              <a:gdLst/>
              <a:ahLst/>
              <a:cxnLst/>
              <a:rect l="l" t="t" r="r" b="b"/>
              <a:pathLst>
                <a:path w="50" h="37" extrusionOk="0">
                  <a:moveTo>
                    <a:pt x="24" y="0"/>
                  </a:moveTo>
                  <a:cubicBezTo>
                    <a:pt x="0" y="15"/>
                    <a:pt x="0" y="15"/>
                    <a:pt x="0" y="15"/>
                  </a:cubicBezTo>
                  <a:cubicBezTo>
                    <a:pt x="10" y="22"/>
                    <a:pt x="20" y="29"/>
                    <a:pt x="29" y="37"/>
                  </a:cubicBezTo>
                  <a:cubicBezTo>
                    <a:pt x="50" y="30"/>
                    <a:pt x="50" y="30"/>
                    <a:pt x="50" y="30"/>
                  </a:cubicBezTo>
                  <a:cubicBezTo>
                    <a:pt x="42" y="19"/>
                    <a:pt x="33" y="9"/>
                    <a:pt x="24" y="0"/>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97" name="Google Shape;1297;p24"/>
            <p:cNvSpPr/>
            <p:nvPr/>
          </p:nvSpPr>
          <p:spPr>
            <a:xfrm>
              <a:off x="2478514" y="1461838"/>
              <a:ext cx="20637" cy="23812"/>
            </a:xfrm>
            <a:custGeom>
              <a:avLst/>
              <a:gdLst/>
              <a:ahLst/>
              <a:cxnLst/>
              <a:rect l="l" t="t" r="r" b="b"/>
              <a:pathLst>
                <a:path w="31" h="36" extrusionOk="0">
                  <a:moveTo>
                    <a:pt x="0" y="1"/>
                  </a:moveTo>
                  <a:cubicBezTo>
                    <a:pt x="4" y="36"/>
                    <a:pt x="4" y="36"/>
                    <a:pt x="4" y="36"/>
                  </a:cubicBezTo>
                  <a:cubicBezTo>
                    <a:pt x="8" y="36"/>
                    <a:pt x="11" y="35"/>
                    <a:pt x="15" y="35"/>
                  </a:cubicBezTo>
                  <a:cubicBezTo>
                    <a:pt x="19" y="35"/>
                    <a:pt x="23" y="36"/>
                    <a:pt x="27" y="36"/>
                  </a:cubicBezTo>
                  <a:cubicBezTo>
                    <a:pt x="31" y="1"/>
                    <a:pt x="31" y="1"/>
                    <a:pt x="31" y="1"/>
                  </a:cubicBezTo>
                  <a:cubicBezTo>
                    <a:pt x="25" y="0"/>
                    <a:pt x="20" y="0"/>
                    <a:pt x="15" y="0"/>
                  </a:cubicBezTo>
                  <a:cubicBezTo>
                    <a:pt x="10" y="0"/>
                    <a:pt x="5" y="0"/>
                    <a:pt x="0" y="1"/>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98" name="Google Shape;1298;p24"/>
            <p:cNvSpPr/>
            <p:nvPr/>
          </p:nvSpPr>
          <p:spPr>
            <a:xfrm>
              <a:off x="2213401" y="1272925"/>
              <a:ext cx="549276" cy="266700"/>
            </a:xfrm>
            <a:custGeom>
              <a:avLst/>
              <a:gdLst/>
              <a:ahLst/>
              <a:cxnLst/>
              <a:rect l="l" t="t" r="r" b="b"/>
              <a:pathLst>
                <a:path w="846" h="410" extrusionOk="0">
                  <a:moveTo>
                    <a:pt x="423" y="294"/>
                  </a:moveTo>
                  <a:cubicBezTo>
                    <a:pt x="511" y="294"/>
                    <a:pt x="588" y="340"/>
                    <a:pt x="636" y="410"/>
                  </a:cubicBezTo>
                  <a:cubicBezTo>
                    <a:pt x="846" y="344"/>
                    <a:pt x="846" y="344"/>
                    <a:pt x="846" y="344"/>
                  </a:cubicBezTo>
                  <a:cubicBezTo>
                    <a:pt x="797" y="143"/>
                    <a:pt x="617" y="4"/>
                    <a:pt x="413" y="0"/>
                  </a:cubicBezTo>
                  <a:cubicBezTo>
                    <a:pt x="209" y="4"/>
                    <a:pt x="49" y="143"/>
                    <a:pt x="0" y="344"/>
                  </a:cubicBezTo>
                  <a:cubicBezTo>
                    <a:pt x="210" y="410"/>
                    <a:pt x="210" y="410"/>
                    <a:pt x="210" y="410"/>
                  </a:cubicBezTo>
                  <a:cubicBezTo>
                    <a:pt x="258" y="340"/>
                    <a:pt x="335" y="294"/>
                    <a:pt x="423" y="29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99" name="Google Shape;1299;p24"/>
            <p:cNvSpPr/>
            <p:nvPr/>
          </p:nvSpPr>
          <p:spPr>
            <a:xfrm>
              <a:off x="2459464" y="1299913"/>
              <a:ext cx="58738" cy="144463"/>
            </a:xfrm>
            <a:custGeom>
              <a:avLst/>
              <a:gdLst/>
              <a:ahLst/>
              <a:cxnLst/>
              <a:rect l="l" t="t" r="r" b="b"/>
              <a:pathLst>
                <a:path w="91" h="223" extrusionOk="0">
                  <a:moveTo>
                    <a:pt x="66" y="223"/>
                  </a:moveTo>
                  <a:cubicBezTo>
                    <a:pt x="91" y="0"/>
                    <a:pt x="91" y="0"/>
                    <a:pt x="91" y="0"/>
                  </a:cubicBezTo>
                  <a:cubicBezTo>
                    <a:pt x="45" y="0"/>
                    <a:pt x="45" y="0"/>
                    <a:pt x="45" y="0"/>
                  </a:cubicBezTo>
                  <a:cubicBezTo>
                    <a:pt x="0" y="0"/>
                    <a:pt x="0" y="0"/>
                    <a:pt x="0" y="0"/>
                  </a:cubicBezTo>
                  <a:cubicBezTo>
                    <a:pt x="25" y="223"/>
                    <a:pt x="25" y="223"/>
                    <a:pt x="25" y="223"/>
                  </a:cubicBezTo>
                  <a:cubicBezTo>
                    <a:pt x="31" y="222"/>
                    <a:pt x="38" y="222"/>
                    <a:pt x="44" y="222"/>
                  </a:cubicBezTo>
                  <a:cubicBezTo>
                    <a:pt x="52" y="222"/>
                    <a:pt x="59" y="222"/>
                    <a:pt x="66" y="223"/>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00" name="Google Shape;1300;p24"/>
            <p:cNvSpPr/>
            <p:nvPr/>
          </p:nvSpPr>
          <p:spPr>
            <a:xfrm>
              <a:off x="2365801" y="1304675"/>
              <a:ext cx="88900" cy="149225"/>
            </a:xfrm>
            <a:custGeom>
              <a:avLst/>
              <a:gdLst/>
              <a:ahLst/>
              <a:cxnLst/>
              <a:rect l="l" t="t" r="r" b="b"/>
              <a:pathLst>
                <a:path w="138" h="228" extrusionOk="0">
                  <a:moveTo>
                    <a:pt x="84" y="0"/>
                  </a:moveTo>
                  <a:cubicBezTo>
                    <a:pt x="42" y="18"/>
                    <a:pt x="42" y="18"/>
                    <a:pt x="42" y="18"/>
                  </a:cubicBezTo>
                  <a:cubicBezTo>
                    <a:pt x="0" y="35"/>
                    <a:pt x="0" y="35"/>
                    <a:pt x="0" y="35"/>
                  </a:cubicBezTo>
                  <a:cubicBezTo>
                    <a:pt x="97" y="228"/>
                    <a:pt x="97" y="228"/>
                    <a:pt x="97" y="228"/>
                  </a:cubicBezTo>
                  <a:cubicBezTo>
                    <a:pt x="110" y="223"/>
                    <a:pt x="124" y="220"/>
                    <a:pt x="138" y="217"/>
                  </a:cubicBezTo>
                  <a:lnTo>
                    <a:pt x="84"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01" name="Google Shape;1301;p24"/>
            <p:cNvSpPr/>
            <p:nvPr/>
          </p:nvSpPr>
          <p:spPr>
            <a:xfrm>
              <a:off x="2286426" y="1349125"/>
              <a:ext cx="120650" cy="128588"/>
            </a:xfrm>
            <a:custGeom>
              <a:avLst/>
              <a:gdLst/>
              <a:ahLst/>
              <a:cxnLst/>
              <a:rect l="l" t="t" r="r" b="b"/>
              <a:pathLst>
                <a:path w="187" h="198" extrusionOk="0">
                  <a:moveTo>
                    <a:pt x="66" y="0"/>
                  </a:moveTo>
                  <a:cubicBezTo>
                    <a:pt x="33" y="33"/>
                    <a:pt x="33" y="33"/>
                    <a:pt x="33" y="33"/>
                  </a:cubicBezTo>
                  <a:cubicBezTo>
                    <a:pt x="0" y="66"/>
                    <a:pt x="0" y="66"/>
                    <a:pt x="0" y="66"/>
                  </a:cubicBezTo>
                  <a:cubicBezTo>
                    <a:pt x="147" y="198"/>
                    <a:pt x="147" y="198"/>
                    <a:pt x="147" y="198"/>
                  </a:cubicBezTo>
                  <a:cubicBezTo>
                    <a:pt x="160" y="189"/>
                    <a:pt x="173" y="181"/>
                    <a:pt x="187" y="174"/>
                  </a:cubicBezTo>
                  <a:lnTo>
                    <a:pt x="66"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02" name="Google Shape;1302;p24"/>
            <p:cNvSpPr/>
            <p:nvPr/>
          </p:nvSpPr>
          <p:spPr>
            <a:xfrm>
              <a:off x="2235626" y="1433263"/>
              <a:ext cx="125412" cy="90488"/>
            </a:xfrm>
            <a:custGeom>
              <a:avLst/>
              <a:gdLst/>
              <a:ahLst/>
              <a:cxnLst/>
              <a:rect l="l" t="t" r="r" b="b"/>
              <a:pathLst>
                <a:path w="192" h="139" extrusionOk="0">
                  <a:moveTo>
                    <a:pt x="192" y="97"/>
                  </a:moveTo>
                  <a:cubicBezTo>
                    <a:pt x="36" y="0"/>
                    <a:pt x="36" y="0"/>
                    <a:pt x="36" y="0"/>
                  </a:cubicBezTo>
                  <a:cubicBezTo>
                    <a:pt x="18" y="44"/>
                    <a:pt x="18" y="44"/>
                    <a:pt x="18" y="44"/>
                  </a:cubicBezTo>
                  <a:cubicBezTo>
                    <a:pt x="0" y="88"/>
                    <a:pt x="0" y="88"/>
                    <a:pt x="0" y="88"/>
                  </a:cubicBezTo>
                  <a:cubicBezTo>
                    <a:pt x="156" y="139"/>
                    <a:pt x="156" y="139"/>
                    <a:pt x="156" y="139"/>
                  </a:cubicBezTo>
                  <a:cubicBezTo>
                    <a:pt x="167" y="124"/>
                    <a:pt x="179" y="110"/>
                    <a:pt x="192" y="9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03" name="Google Shape;1303;p24"/>
            <p:cNvSpPr/>
            <p:nvPr/>
          </p:nvSpPr>
          <p:spPr>
            <a:xfrm>
              <a:off x="2521376" y="1304675"/>
              <a:ext cx="90488" cy="149225"/>
            </a:xfrm>
            <a:custGeom>
              <a:avLst/>
              <a:gdLst/>
              <a:ahLst/>
              <a:cxnLst/>
              <a:rect l="l" t="t" r="r" b="b"/>
              <a:pathLst>
                <a:path w="138" h="229" extrusionOk="0">
                  <a:moveTo>
                    <a:pt x="138" y="35"/>
                  </a:moveTo>
                  <a:cubicBezTo>
                    <a:pt x="96" y="18"/>
                    <a:pt x="96" y="18"/>
                    <a:pt x="96" y="18"/>
                  </a:cubicBezTo>
                  <a:cubicBezTo>
                    <a:pt x="54" y="0"/>
                    <a:pt x="54" y="0"/>
                    <a:pt x="54" y="0"/>
                  </a:cubicBezTo>
                  <a:cubicBezTo>
                    <a:pt x="0" y="218"/>
                    <a:pt x="0" y="218"/>
                    <a:pt x="0" y="218"/>
                  </a:cubicBezTo>
                  <a:cubicBezTo>
                    <a:pt x="14" y="220"/>
                    <a:pt x="28" y="224"/>
                    <a:pt x="41" y="229"/>
                  </a:cubicBezTo>
                  <a:lnTo>
                    <a:pt x="138" y="3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04" name="Google Shape;1304;p24"/>
            <p:cNvSpPr/>
            <p:nvPr/>
          </p:nvSpPr>
          <p:spPr>
            <a:xfrm>
              <a:off x="2569001" y="1349125"/>
              <a:ext cx="122238" cy="130175"/>
            </a:xfrm>
            <a:custGeom>
              <a:avLst/>
              <a:gdLst/>
              <a:ahLst/>
              <a:cxnLst/>
              <a:rect l="l" t="t" r="r" b="b"/>
              <a:pathLst>
                <a:path w="187" h="199" extrusionOk="0">
                  <a:moveTo>
                    <a:pt x="187" y="66"/>
                  </a:moveTo>
                  <a:cubicBezTo>
                    <a:pt x="154" y="33"/>
                    <a:pt x="154" y="33"/>
                    <a:pt x="154" y="33"/>
                  </a:cubicBezTo>
                  <a:cubicBezTo>
                    <a:pt x="121" y="0"/>
                    <a:pt x="121" y="0"/>
                    <a:pt x="121" y="0"/>
                  </a:cubicBezTo>
                  <a:cubicBezTo>
                    <a:pt x="0" y="175"/>
                    <a:pt x="0" y="175"/>
                    <a:pt x="0" y="175"/>
                  </a:cubicBezTo>
                  <a:cubicBezTo>
                    <a:pt x="13" y="182"/>
                    <a:pt x="26" y="190"/>
                    <a:pt x="39" y="199"/>
                  </a:cubicBezTo>
                  <a:lnTo>
                    <a:pt x="187" y="6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05" name="Google Shape;1305;p24"/>
            <p:cNvSpPr/>
            <p:nvPr/>
          </p:nvSpPr>
          <p:spPr>
            <a:xfrm>
              <a:off x="2615039" y="1433263"/>
              <a:ext cx="125412" cy="90488"/>
            </a:xfrm>
            <a:custGeom>
              <a:avLst/>
              <a:gdLst/>
              <a:ahLst/>
              <a:cxnLst/>
              <a:rect l="l" t="t" r="r" b="b"/>
              <a:pathLst>
                <a:path w="193" h="139" extrusionOk="0">
                  <a:moveTo>
                    <a:pt x="35" y="139"/>
                  </a:moveTo>
                  <a:cubicBezTo>
                    <a:pt x="193" y="88"/>
                    <a:pt x="193" y="88"/>
                    <a:pt x="193" y="88"/>
                  </a:cubicBezTo>
                  <a:cubicBezTo>
                    <a:pt x="175" y="44"/>
                    <a:pt x="175" y="44"/>
                    <a:pt x="175" y="44"/>
                  </a:cubicBezTo>
                  <a:cubicBezTo>
                    <a:pt x="156" y="0"/>
                    <a:pt x="156" y="0"/>
                    <a:pt x="156" y="0"/>
                  </a:cubicBezTo>
                  <a:cubicBezTo>
                    <a:pt x="0" y="98"/>
                    <a:pt x="0" y="98"/>
                    <a:pt x="0" y="98"/>
                  </a:cubicBezTo>
                  <a:cubicBezTo>
                    <a:pt x="13" y="111"/>
                    <a:pt x="24" y="125"/>
                    <a:pt x="35" y="139"/>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06" name="Google Shape;1306;p24"/>
            <p:cNvSpPr/>
            <p:nvPr/>
          </p:nvSpPr>
          <p:spPr>
            <a:xfrm>
              <a:off x="2475339" y="1307850"/>
              <a:ext cx="27000" cy="270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07" name="Google Shape;1307;p24"/>
            <p:cNvSpPr/>
            <p:nvPr/>
          </p:nvSpPr>
          <p:spPr>
            <a:xfrm>
              <a:off x="2476926" y="1358650"/>
              <a:ext cx="22200" cy="207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08" name="Google Shape;1308;p24"/>
            <p:cNvSpPr/>
            <p:nvPr/>
          </p:nvSpPr>
          <p:spPr>
            <a:xfrm>
              <a:off x="2478514" y="1406275"/>
              <a:ext cx="19200" cy="192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09" name="Google Shape;1309;p24"/>
            <p:cNvSpPr/>
            <p:nvPr/>
          </p:nvSpPr>
          <p:spPr>
            <a:xfrm>
              <a:off x="2561064" y="1323725"/>
              <a:ext cx="26988" cy="26988"/>
            </a:xfrm>
            <a:custGeom>
              <a:avLst/>
              <a:gdLst/>
              <a:ahLst/>
              <a:cxnLst/>
              <a:rect l="l" t="t" r="r" b="b"/>
              <a:pathLst>
                <a:path w="42" h="42" extrusionOk="0">
                  <a:moveTo>
                    <a:pt x="38" y="27"/>
                  </a:moveTo>
                  <a:cubicBezTo>
                    <a:pt x="35" y="37"/>
                    <a:pt x="24" y="42"/>
                    <a:pt x="14" y="39"/>
                  </a:cubicBezTo>
                  <a:cubicBezTo>
                    <a:pt x="5" y="35"/>
                    <a:pt x="0" y="25"/>
                    <a:pt x="3" y="15"/>
                  </a:cubicBezTo>
                  <a:cubicBezTo>
                    <a:pt x="6" y="5"/>
                    <a:pt x="17" y="0"/>
                    <a:pt x="27" y="3"/>
                  </a:cubicBezTo>
                  <a:cubicBezTo>
                    <a:pt x="37" y="7"/>
                    <a:pt x="42" y="18"/>
                    <a:pt x="38"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10" name="Google Shape;1310;p24"/>
            <p:cNvSpPr/>
            <p:nvPr/>
          </p:nvSpPr>
          <p:spPr>
            <a:xfrm>
              <a:off x="2546776" y="1366588"/>
              <a:ext cx="23812" cy="23812"/>
            </a:xfrm>
            <a:custGeom>
              <a:avLst/>
              <a:gdLst/>
              <a:ahLst/>
              <a:cxnLst/>
              <a:rect l="l" t="t" r="r" b="b"/>
              <a:pathLst>
                <a:path w="36" h="36" extrusionOk="0">
                  <a:moveTo>
                    <a:pt x="33" y="24"/>
                  </a:moveTo>
                  <a:cubicBezTo>
                    <a:pt x="30" y="32"/>
                    <a:pt x="21" y="36"/>
                    <a:pt x="13" y="33"/>
                  </a:cubicBezTo>
                  <a:cubicBezTo>
                    <a:pt x="4" y="30"/>
                    <a:pt x="0" y="21"/>
                    <a:pt x="3" y="13"/>
                  </a:cubicBezTo>
                  <a:cubicBezTo>
                    <a:pt x="6" y="5"/>
                    <a:pt x="15" y="0"/>
                    <a:pt x="23" y="3"/>
                  </a:cubicBezTo>
                  <a:cubicBezTo>
                    <a:pt x="32" y="6"/>
                    <a:pt x="36" y="15"/>
                    <a:pt x="3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11" name="Google Shape;1311;p24"/>
            <p:cNvSpPr/>
            <p:nvPr/>
          </p:nvSpPr>
          <p:spPr>
            <a:xfrm>
              <a:off x="2534076" y="1411038"/>
              <a:ext cx="20637" cy="19050"/>
            </a:xfrm>
            <a:custGeom>
              <a:avLst/>
              <a:gdLst/>
              <a:ahLst/>
              <a:cxnLst/>
              <a:rect l="l" t="t" r="r" b="b"/>
              <a:pathLst>
                <a:path w="31" h="30" extrusionOk="0">
                  <a:moveTo>
                    <a:pt x="28" y="19"/>
                  </a:moveTo>
                  <a:cubicBezTo>
                    <a:pt x="26" y="26"/>
                    <a:pt x="18" y="30"/>
                    <a:pt x="11" y="27"/>
                  </a:cubicBezTo>
                  <a:cubicBezTo>
                    <a:pt x="4" y="25"/>
                    <a:pt x="0" y="17"/>
                    <a:pt x="3" y="10"/>
                  </a:cubicBezTo>
                  <a:cubicBezTo>
                    <a:pt x="5" y="3"/>
                    <a:pt x="13" y="0"/>
                    <a:pt x="20" y="2"/>
                  </a:cubicBezTo>
                  <a:cubicBezTo>
                    <a:pt x="27" y="5"/>
                    <a:pt x="31" y="12"/>
                    <a:pt x="28"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12" name="Google Shape;1312;p24"/>
            <p:cNvSpPr/>
            <p:nvPr/>
          </p:nvSpPr>
          <p:spPr>
            <a:xfrm>
              <a:off x="2640439" y="1376113"/>
              <a:ext cx="26988" cy="25400"/>
            </a:xfrm>
            <a:custGeom>
              <a:avLst/>
              <a:gdLst/>
              <a:ahLst/>
              <a:cxnLst/>
              <a:rect l="l" t="t" r="r" b="b"/>
              <a:pathLst>
                <a:path w="40" h="40" extrusionOk="0">
                  <a:moveTo>
                    <a:pt x="33" y="32"/>
                  </a:moveTo>
                  <a:cubicBezTo>
                    <a:pt x="26" y="40"/>
                    <a:pt x="15" y="40"/>
                    <a:pt x="8" y="33"/>
                  </a:cubicBezTo>
                  <a:cubicBezTo>
                    <a:pt x="0" y="26"/>
                    <a:pt x="0" y="15"/>
                    <a:pt x="7" y="8"/>
                  </a:cubicBezTo>
                  <a:cubicBezTo>
                    <a:pt x="14" y="1"/>
                    <a:pt x="25" y="0"/>
                    <a:pt x="32" y="7"/>
                  </a:cubicBezTo>
                  <a:cubicBezTo>
                    <a:pt x="39" y="14"/>
                    <a:pt x="40" y="25"/>
                    <a:pt x="33"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13" name="Google Shape;1313;p24"/>
            <p:cNvSpPr/>
            <p:nvPr/>
          </p:nvSpPr>
          <p:spPr>
            <a:xfrm>
              <a:off x="2615039" y="1407863"/>
              <a:ext cx="20637" cy="22225"/>
            </a:xfrm>
            <a:custGeom>
              <a:avLst/>
              <a:gdLst/>
              <a:ahLst/>
              <a:cxnLst/>
              <a:rect l="l" t="t" r="r" b="b"/>
              <a:pathLst>
                <a:path w="34" h="34" extrusionOk="0">
                  <a:moveTo>
                    <a:pt x="28" y="28"/>
                  </a:moveTo>
                  <a:cubicBezTo>
                    <a:pt x="22" y="34"/>
                    <a:pt x="13" y="34"/>
                    <a:pt x="7" y="29"/>
                  </a:cubicBezTo>
                  <a:cubicBezTo>
                    <a:pt x="0" y="23"/>
                    <a:pt x="0" y="13"/>
                    <a:pt x="6" y="7"/>
                  </a:cubicBezTo>
                  <a:cubicBezTo>
                    <a:pt x="12" y="1"/>
                    <a:pt x="21" y="0"/>
                    <a:pt x="27" y="6"/>
                  </a:cubicBezTo>
                  <a:cubicBezTo>
                    <a:pt x="34" y="12"/>
                    <a:pt x="34" y="22"/>
                    <a:pt x="28"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14" name="Google Shape;1314;p24"/>
            <p:cNvSpPr/>
            <p:nvPr/>
          </p:nvSpPr>
          <p:spPr>
            <a:xfrm>
              <a:off x="2588051" y="1441200"/>
              <a:ext cx="17462" cy="17462"/>
            </a:xfrm>
            <a:custGeom>
              <a:avLst/>
              <a:gdLst/>
              <a:ahLst/>
              <a:cxnLst/>
              <a:rect l="l" t="t" r="r" b="b"/>
              <a:pathLst>
                <a:path w="28" h="29" extrusionOk="0">
                  <a:moveTo>
                    <a:pt x="24" y="24"/>
                  </a:moveTo>
                  <a:cubicBezTo>
                    <a:pt x="19" y="29"/>
                    <a:pt x="10" y="29"/>
                    <a:pt x="5" y="24"/>
                  </a:cubicBezTo>
                  <a:cubicBezTo>
                    <a:pt x="0" y="19"/>
                    <a:pt x="0" y="11"/>
                    <a:pt x="4" y="6"/>
                  </a:cubicBezTo>
                  <a:cubicBezTo>
                    <a:pt x="9" y="1"/>
                    <a:pt x="18" y="0"/>
                    <a:pt x="23" y="5"/>
                  </a:cubicBezTo>
                  <a:cubicBezTo>
                    <a:pt x="28" y="10"/>
                    <a:pt x="28" y="18"/>
                    <a:pt x="24"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15" name="Google Shape;1315;p24"/>
            <p:cNvSpPr/>
            <p:nvPr/>
          </p:nvSpPr>
          <p:spPr>
            <a:xfrm>
              <a:off x="2699176" y="1461838"/>
              <a:ext cx="22225" cy="22225"/>
            </a:xfrm>
            <a:custGeom>
              <a:avLst/>
              <a:gdLst/>
              <a:ahLst/>
              <a:cxnLst/>
              <a:rect l="l" t="t" r="r" b="b"/>
              <a:pathLst>
                <a:path w="34" h="34" extrusionOk="0">
                  <a:moveTo>
                    <a:pt x="23" y="31"/>
                  </a:moveTo>
                  <a:cubicBezTo>
                    <a:pt x="15" y="34"/>
                    <a:pt x="6" y="31"/>
                    <a:pt x="3" y="23"/>
                  </a:cubicBezTo>
                  <a:cubicBezTo>
                    <a:pt x="0" y="15"/>
                    <a:pt x="3" y="7"/>
                    <a:pt x="11" y="3"/>
                  </a:cubicBezTo>
                  <a:cubicBezTo>
                    <a:pt x="19" y="0"/>
                    <a:pt x="28" y="3"/>
                    <a:pt x="31" y="11"/>
                  </a:cubicBezTo>
                  <a:cubicBezTo>
                    <a:pt x="34" y="19"/>
                    <a:pt x="31" y="28"/>
                    <a:pt x="23"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16" name="Google Shape;1316;p24"/>
            <p:cNvSpPr/>
            <p:nvPr/>
          </p:nvSpPr>
          <p:spPr>
            <a:xfrm>
              <a:off x="2669014" y="1476125"/>
              <a:ext cx="19050" cy="20638"/>
            </a:xfrm>
            <a:custGeom>
              <a:avLst/>
              <a:gdLst/>
              <a:ahLst/>
              <a:cxnLst/>
              <a:rect l="l" t="t" r="r" b="b"/>
              <a:pathLst>
                <a:path w="30" h="30" extrusionOk="0">
                  <a:moveTo>
                    <a:pt x="20" y="27"/>
                  </a:moveTo>
                  <a:cubicBezTo>
                    <a:pt x="13" y="30"/>
                    <a:pt x="6" y="27"/>
                    <a:pt x="3" y="20"/>
                  </a:cubicBezTo>
                  <a:cubicBezTo>
                    <a:pt x="0" y="13"/>
                    <a:pt x="3" y="6"/>
                    <a:pt x="10" y="3"/>
                  </a:cubicBezTo>
                  <a:cubicBezTo>
                    <a:pt x="16" y="0"/>
                    <a:pt x="24" y="3"/>
                    <a:pt x="27" y="10"/>
                  </a:cubicBezTo>
                  <a:cubicBezTo>
                    <a:pt x="30" y="16"/>
                    <a:pt x="27" y="24"/>
                    <a:pt x="2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17" name="Google Shape;1317;p24"/>
            <p:cNvSpPr/>
            <p:nvPr/>
          </p:nvSpPr>
          <p:spPr>
            <a:xfrm>
              <a:off x="2637264" y="1492000"/>
              <a:ext cx="15875" cy="17463"/>
            </a:xfrm>
            <a:custGeom>
              <a:avLst/>
              <a:gdLst/>
              <a:ahLst/>
              <a:cxnLst/>
              <a:rect l="l" t="t" r="r" b="b"/>
              <a:pathLst>
                <a:path w="25" h="25" extrusionOk="0">
                  <a:moveTo>
                    <a:pt x="17" y="23"/>
                  </a:moveTo>
                  <a:cubicBezTo>
                    <a:pt x="12" y="25"/>
                    <a:pt x="5" y="23"/>
                    <a:pt x="3" y="17"/>
                  </a:cubicBezTo>
                  <a:cubicBezTo>
                    <a:pt x="0" y="11"/>
                    <a:pt x="3" y="5"/>
                    <a:pt x="8" y="3"/>
                  </a:cubicBezTo>
                  <a:cubicBezTo>
                    <a:pt x="14" y="0"/>
                    <a:pt x="20" y="3"/>
                    <a:pt x="23" y="8"/>
                  </a:cubicBezTo>
                  <a:cubicBezTo>
                    <a:pt x="25" y="14"/>
                    <a:pt x="23" y="20"/>
                    <a:pt x="17"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18" name="Google Shape;1318;p24"/>
            <p:cNvSpPr/>
            <p:nvPr/>
          </p:nvSpPr>
          <p:spPr>
            <a:xfrm>
              <a:off x="2388026" y="1323725"/>
              <a:ext cx="28575" cy="26988"/>
            </a:xfrm>
            <a:custGeom>
              <a:avLst/>
              <a:gdLst/>
              <a:ahLst/>
              <a:cxnLst/>
              <a:rect l="l" t="t" r="r" b="b"/>
              <a:pathLst>
                <a:path w="42" h="42" extrusionOk="0">
                  <a:moveTo>
                    <a:pt x="4" y="27"/>
                  </a:moveTo>
                  <a:cubicBezTo>
                    <a:pt x="7" y="37"/>
                    <a:pt x="18" y="42"/>
                    <a:pt x="27" y="39"/>
                  </a:cubicBezTo>
                  <a:cubicBezTo>
                    <a:pt x="37" y="35"/>
                    <a:pt x="42" y="25"/>
                    <a:pt x="39" y="15"/>
                  </a:cubicBezTo>
                  <a:cubicBezTo>
                    <a:pt x="35" y="5"/>
                    <a:pt x="25" y="0"/>
                    <a:pt x="15" y="3"/>
                  </a:cubicBezTo>
                  <a:cubicBezTo>
                    <a:pt x="5" y="7"/>
                    <a:pt x="0" y="18"/>
                    <a:pt x="4"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19" name="Google Shape;1319;p24"/>
            <p:cNvSpPr/>
            <p:nvPr/>
          </p:nvSpPr>
          <p:spPr>
            <a:xfrm>
              <a:off x="2405489" y="1366588"/>
              <a:ext cx="23812" cy="23812"/>
            </a:xfrm>
            <a:custGeom>
              <a:avLst/>
              <a:gdLst/>
              <a:ahLst/>
              <a:cxnLst/>
              <a:rect l="l" t="t" r="r" b="b"/>
              <a:pathLst>
                <a:path w="36" h="36" extrusionOk="0">
                  <a:moveTo>
                    <a:pt x="3" y="24"/>
                  </a:moveTo>
                  <a:cubicBezTo>
                    <a:pt x="6" y="32"/>
                    <a:pt x="15" y="36"/>
                    <a:pt x="23" y="33"/>
                  </a:cubicBezTo>
                  <a:cubicBezTo>
                    <a:pt x="31" y="30"/>
                    <a:pt x="36" y="21"/>
                    <a:pt x="33" y="13"/>
                  </a:cubicBezTo>
                  <a:cubicBezTo>
                    <a:pt x="30" y="5"/>
                    <a:pt x="21" y="0"/>
                    <a:pt x="12" y="3"/>
                  </a:cubicBezTo>
                  <a:cubicBezTo>
                    <a:pt x="4" y="6"/>
                    <a:pt x="0" y="15"/>
                    <a:pt x="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20" name="Google Shape;1320;p24"/>
            <p:cNvSpPr/>
            <p:nvPr/>
          </p:nvSpPr>
          <p:spPr>
            <a:xfrm>
              <a:off x="2421364" y="1411038"/>
              <a:ext cx="20637" cy="19050"/>
            </a:xfrm>
            <a:custGeom>
              <a:avLst/>
              <a:gdLst/>
              <a:ahLst/>
              <a:cxnLst/>
              <a:rect l="l" t="t" r="r" b="b"/>
              <a:pathLst>
                <a:path w="31" h="30" extrusionOk="0">
                  <a:moveTo>
                    <a:pt x="3" y="19"/>
                  </a:moveTo>
                  <a:cubicBezTo>
                    <a:pt x="5" y="26"/>
                    <a:pt x="13" y="30"/>
                    <a:pt x="20" y="27"/>
                  </a:cubicBezTo>
                  <a:cubicBezTo>
                    <a:pt x="27" y="25"/>
                    <a:pt x="31" y="17"/>
                    <a:pt x="28" y="10"/>
                  </a:cubicBezTo>
                  <a:cubicBezTo>
                    <a:pt x="26" y="3"/>
                    <a:pt x="18" y="0"/>
                    <a:pt x="11" y="2"/>
                  </a:cubicBezTo>
                  <a:cubicBezTo>
                    <a:pt x="4" y="5"/>
                    <a:pt x="0" y="12"/>
                    <a:pt x="3"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21" name="Google Shape;1321;p24"/>
            <p:cNvSpPr/>
            <p:nvPr/>
          </p:nvSpPr>
          <p:spPr>
            <a:xfrm>
              <a:off x="2308651" y="1376113"/>
              <a:ext cx="26988" cy="25400"/>
            </a:xfrm>
            <a:custGeom>
              <a:avLst/>
              <a:gdLst/>
              <a:ahLst/>
              <a:cxnLst/>
              <a:rect l="l" t="t" r="r" b="b"/>
              <a:pathLst>
                <a:path w="40" h="40" extrusionOk="0">
                  <a:moveTo>
                    <a:pt x="7" y="32"/>
                  </a:moveTo>
                  <a:cubicBezTo>
                    <a:pt x="13" y="40"/>
                    <a:pt x="25" y="40"/>
                    <a:pt x="32" y="33"/>
                  </a:cubicBezTo>
                  <a:cubicBezTo>
                    <a:pt x="39" y="26"/>
                    <a:pt x="40" y="15"/>
                    <a:pt x="33" y="8"/>
                  </a:cubicBezTo>
                  <a:cubicBezTo>
                    <a:pt x="26" y="1"/>
                    <a:pt x="15" y="0"/>
                    <a:pt x="8" y="7"/>
                  </a:cubicBezTo>
                  <a:cubicBezTo>
                    <a:pt x="0" y="14"/>
                    <a:pt x="0" y="25"/>
                    <a:pt x="7"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22" name="Google Shape;1322;p24"/>
            <p:cNvSpPr/>
            <p:nvPr/>
          </p:nvSpPr>
          <p:spPr>
            <a:xfrm>
              <a:off x="2340401" y="1407863"/>
              <a:ext cx="22225" cy="22225"/>
            </a:xfrm>
            <a:custGeom>
              <a:avLst/>
              <a:gdLst/>
              <a:ahLst/>
              <a:cxnLst/>
              <a:rect l="l" t="t" r="r" b="b"/>
              <a:pathLst>
                <a:path w="34" h="34" extrusionOk="0">
                  <a:moveTo>
                    <a:pt x="6" y="28"/>
                  </a:moveTo>
                  <a:cubicBezTo>
                    <a:pt x="11" y="34"/>
                    <a:pt x="21" y="34"/>
                    <a:pt x="27" y="29"/>
                  </a:cubicBezTo>
                  <a:cubicBezTo>
                    <a:pt x="33" y="23"/>
                    <a:pt x="34" y="13"/>
                    <a:pt x="28" y="7"/>
                  </a:cubicBezTo>
                  <a:cubicBezTo>
                    <a:pt x="22" y="1"/>
                    <a:pt x="13" y="0"/>
                    <a:pt x="6" y="6"/>
                  </a:cubicBezTo>
                  <a:cubicBezTo>
                    <a:pt x="0" y="12"/>
                    <a:pt x="0" y="22"/>
                    <a:pt x="6"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23" name="Google Shape;1323;p24"/>
            <p:cNvSpPr/>
            <p:nvPr/>
          </p:nvSpPr>
          <p:spPr>
            <a:xfrm>
              <a:off x="2370564" y="1441200"/>
              <a:ext cx="17462" cy="17462"/>
            </a:xfrm>
            <a:custGeom>
              <a:avLst/>
              <a:gdLst/>
              <a:ahLst/>
              <a:cxnLst/>
              <a:rect l="l" t="t" r="r" b="b"/>
              <a:pathLst>
                <a:path w="29" h="29" extrusionOk="0">
                  <a:moveTo>
                    <a:pt x="5" y="24"/>
                  </a:moveTo>
                  <a:cubicBezTo>
                    <a:pt x="10" y="29"/>
                    <a:pt x="18" y="29"/>
                    <a:pt x="24" y="24"/>
                  </a:cubicBezTo>
                  <a:cubicBezTo>
                    <a:pt x="29" y="19"/>
                    <a:pt x="29" y="11"/>
                    <a:pt x="24" y="6"/>
                  </a:cubicBezTo>
                  <a:cubicBezTo>
                    <a:pt x="19" y="1"/>
                    <a:pt x="11" y="0"/>
                    <a:pt x="6" y="5"/>
                  </a:cubicBezTo>
                  <a:cubicBezTo>
                    <a:pt x="1" y="10"/>
                    <a:pt x="0" y="18"/>
                    <a:pt x="5"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24" name="Google Shape;1324;p24"/>
            <p:cNvSpPr/>
            <p:nvPr/>
          </p:nvSpPr>
          <p:spPr>
            <a:xfrm>
              <a:off x="2254676" y="1461838"/>
              <a:ext cx="22225" cy="22225"/>
            </a:xfrm>
            <a:custGeom>
              <a:avLst/>
              <a:gdLst/>
              <a:ahLst/>
              <a:cxnLst/>
              <a:rect l="l" t="t" r="r" b="b"/>
              <a:pathLst>
                <a:path w="34" h="34" extrusionOk="0">
                  <a:moveTo>
                    <a:pt x="11" y="31"/>
                  </a:moveTo>
                  <a:cubicBezTo>
                    <a:pt x="18" y="34"/>
                    <a:pt x="27" y="31"/>
                    <a:pt x="31" y="23"/>
                  </a:cubicBezTo>
                  <a:cubicBezTo>
                    <a:pt x="34" y="15"/>
                    <a:pt x="31" y="7"/>
                    <a:pt x="23" y="3"/>
                  </a:cubicBezTo>
                  <a:cubicBezTo>
                    <a:pt x="15" y="0"/>
                    <a:pt x="6" y="3"/>
                    <a:pt x="3" y="11"/>
                  </a:cubicBezTo>
                  <a:cubicBezTo>
                    <a:pt x="0" y="19"/>
                    <a:pt x="3" y="28"/>
                    <a:pt x="1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25" name="Google Shape;1325;p24"/>
            <p:cNvSpPr/>
            <p:nvPr/>
          </p:nvSpPr>
          <p:spPr>
            <a:xfrm>
              <a:off x="2288014" y="1476125"/>
              <a:ext cx="20638" cy="20638"/>
            </a:xfrm>
            <a:custGeom>
              <a:avLst/>
              <a:gdLst/>
              <a:ahLst/>
              <a:cxnLst/>
              <a:rect l="l" t="t" r="r" b="b"/>
              <a:pathLst>
                <a:path w="30" h="30" extrusionOk="0">
                  <a:moveTo>
                    <a:pt x="10" y="27"/>
                  </a:moveTo>
                  <a:cubicBezTo>
                    <a:pt x="16" y="30"/>
                    <a:pt x="24" y="27"/>
                    <a:pt x="27" y="20"/>
                  </a:cubicBezTo>
                  <a:cubicBezTo>
                    <a:pt x="30" y="13"/>
                    <a:pt x="27" y="6"/>
                    <a:pt x="20" y="3"/>
                  </a:cubicBezTo>
                  <a:cubicBezTo>
                    <a:pt x="14" y="0"/>
                    <a:pt x="6" y="3"/>
                    <a:pt x="3" y="10"/>
                  </a:cubicBezTo>
                  <a:cubicBezTo>
                    <a:pt x="0" y="16"/>
                    <a:pt x="3" y="24"/>
                    <a:pt x="1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26" name="Google Shape;1326;p24"/>
            <p:cNvSpPr/>
            <p:nvPr/>
          </p:nvSpPr>
          <p:spPr>
            <a:xfrm>
              <a:off x="2322939" y="1492000"/>
              <a:ext cx="15875" cy="17463"/>
            </a:xfrm>
            <a:custGeom>
              <a:avLst/>
              <a:gdLst/>
              <a:ahLst/>
              <a:cxnLst/>
              <a:rect l="l" t="t" r="r" b="b"/>
              <a:pathLst>
                <a:path w="25" h="25" extrusionOk="0">
                  <a:moveTo>
                    <a:pt x="8" y="23"/>
                  </a:moveTo>
                  <a:cubicBezTo>
                    <a:pt x="13" y="25"/>
                    <a:pt x="20" y="23"/>
                    <a:pt x="22" y="17"/>
                  </a:cubicBezTo>
                  <a:cubicBezTo>
                    <a:pt x="25" y="11"/>
                    <a:pt x="22" y="5"/>
                    <a:pt x="16" y="3"/>
                  </a:cubicBezTo>
                  <a:cubicBezTo>
                    <a:pt x="11" y="0"/>
                    <a:pt x="4" y="3"/>
                    <a:pt x="2" y="8"/>
                  </a:cubicBezTo>
                  <a:cubicBezTo>
                    <a:pt x="0" y="14"/>
                    <a:pt x="2" y="20"/>
                    <a:pt x="8"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327" name="Google Shape;1327;p24"/>
          <p:cNvGrpSpPr/>
          <p:nvPr/>
        </p:nvGrpSpPr>
        <p:grpSpPr>
          <a:xfrm>
            <a:off x="280800" y="470791"/>
            <a:ext cx="8598562" cy="4229171"/>
            <a:chOff x="280800" y="470791"/>
            <a:chExt cx="8598562" cy="4229171"/>
          </a:xfrm>
        </p:grpSpPr>
        <p:sp>
          <p:nvSpPr>
            <p:cNvPr id="1328" name="Google Shape;1328;p24"/>
            <p:cNvSpPr/>
            <p:nvPr/>
          </p:nvSpPr>
          <p:spPr>
            <a:xfrm>
              <a:off x="8687663" y="4508036"/>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29" name="Google Shape;1329;p24"/>
            <p:cNvSpPr/>
            <p:nvPr/>
          </p:nvSpPr>
          <p:spPr>
            <a:xfrm>
              <a:off x="280800" y="470791"/>
              <a:ext cx="137275" cy="137426"/>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330" name="Google Shape;1330;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331" name="Google Shape;1331;p24"/>
          <p:cNvSpPr txBox="1">
            <a:spLocks noGrp="1"/>
          </p:cNvSpPr>
          <p:nvPr>
            <p:ph type="subTitle" idx="1"/>
          </p:nvPr>
        </p:nvSpPr>
        <p:spPr>
          <a:xfrm>
            <a:off x="4787385" y="2895323"/>
            <a:ext cx="26772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332" name="Google Shape;1332;p24"/>
          <p:cNvSpPr txBox="1">
            <a:spLocks noGrp="1"/>
          </p:cNvSpPr>
          <p:nvPr>
            <p:ph type="subTitle" idx="2"/>
          </p:nvPr>
        </p:nvSpPr>
        <p:spPr>
          <a:xfrm>
            <a:off x="1679388" y="2895323"/>
            <a:ext cx="26772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333" name="Google Shape;1333;p24"/>
          <p:cNvSpPr txBox="1">
            <a:spLocks noGrp="1"/>
          </p:cNvSpPr>
          <p:nvPr>
            <p:ph type="subTitle" idx="3"/>
          </p:nvPr>
        </p:nvSpPr>
        <p:spPr>
          <a:xfrm>
            <a:off x="1679388" y="2455625"/>
            <a:ext cx="26772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Sawarabi Gothic" panose="020B0602000203020207" charset="-128"/>
              <a:buNone/>
              <a:defRPr sz="2400">
                <a:solidFill>
                  <a:schemeClr val="dk1"/>
                </a:solidFill>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1pPr>
            <a:lvl2pPr lvl="1"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2pPr>
            <a:lvl3pPr lvl="2"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3pPr>
            <a:lvl4pPr lvl="3"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4pPr>
            <a:lvl5pPr lvl="4"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5pPr>
            <a:lvl6pPr lvl="5"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6pPr>
            <a:lvl7pPr lvl="6"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7pPr>
            <a:lvl8pPr lvl="7"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8pPr>
            <a:lvl9pPr lvl="8"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9pPr>
          </a:lstStyle>
          <a:p/>
        </p:txBody>
      </p:sp>
      <p:sp>
        <p:nvSpPr>
          <p:cNvPr id="1334" name="Google Shape;1334;p24"/>
          <p:cNvSpPr txBox="1">
            <a:spLocks noGrp="1"/>
          </p:cNvSpPr>
          <p:nvPr>
            <p:ph type="subTitle" idx="4"/>
          </p:nvPr>
        </p:nvSpPr>
        <p:spPr>
          <a:xfrm>
            <a:off x="4787388" y="2455625"/>
            <a:ext cx="2677200" cy="558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Sawarabi Gothic" panose="020B0602000203020207" charset="-128"/>
              <a:buNone/>
              <a:defRPr sz="2400">
                <a:solidFill>
                  <a:schemeClr val="dk1"/>
                </a:solidFill>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1pPr>
            <a:lvl2pPr lvl="1"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2pPr>
            <a:lvl3pPr lvl="2"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3pPr>
            <a:lvl4pPr lvl="3"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4pPr>
            <a:lvl5pPr lvl="4"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5pPr>
            <a:lvl6pPr lvl="5"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6pPr>
            <a:lvl7pPr lvl="6"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7pPr>
            <a:lvl8pPr lvl="7"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8pPr>
            <a:lvl9pPr lvl="8"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1335"/>
        <p:cNvGrpSpPr/>
        <p:nvPr/>
      </p:nvGrpSpPr>
      <p:grpSpPr>
        <a:xfrm>
          <a:off x="0" y="0"/>
          <a:ext cx="0" cy="0"/>
          <a:chOff x="0" y="0"/>
          <a:chExt cx="0" cy="0"/>
        </a:xfrm>
      </p:grpSpPr>
      <p:pic>
        <p:nvPicPr>
          <p:cNvPr id="1336" name="Google Shape;1336;p25"/>
          <p:cNvPicPr preferRelativeResize="0"/>
          <p:nvPr/>
        </p:nvPicPr>
        <p:blipFill>
          <a:blip r:embed="rId2">
            <a:alphaModFix amt="12000"/>
          </a:blip>
          <a:stretch>
            <a:fillRect/>
          </a:stretch>
        </p:blipFill>
        <p:spPr>
          <a:xfrm>
            <a:off x="0" y="12441"/>
            <a:ext cx="9144000" cy="5143460"/>
          </a:xfrm>
          <a:prstGeom prst="rect">
            <a:avLst/>
          </a:prstGeom>
          <a:noFill/>
          <a:ln>
            <a:noFill/>
          </a:ln>
        </p:spPr>
      </p:pic>
      <p:grpSp>
        <p:nvGrpSpPr>
          <p:cNvPr id="1337" name="Google Shape;1337;p25"/>
          <p:cNvGrpSpPr/>
          <p:nvPr/>
        </p:nvGrpSpPr>
        <p:grpSpPr>
          <a:xfrm rot="2699890">
            <a:off x="-341983" y="4137764"/>
            <a:ext cx="1212769" cy="690484"/>
            <a:chOff x="2213401" y="1272925"/>
            <a:chExt cx="549276" cy="312737"/>
          </a:xfrm>
        </p:grpSpPr>
        <p:sp>
          <p:nvSpPr>
            <p:cNvPr id="1338" name="Google Shape;1338;p25"/>
            <p:cNvSpPr/>
            <p:nvPr/>
          </p:nvSpPr>
          <p:spPr>
            <a:xfrm>
              <a:off x="2361039" y="1461838"/>
              <a:ext cx="254000" cy="123825"/>
            </a:xfrm>
            <a:custGeom>
              <a:avLst/>
              <a:gdLst/>
              <a:ahLst/>
              <a:cxnLst/>
              <a:rect l="l" t="t" r="r" b="b"/>
              <a:pathLst>
                <a:path w="392" h="190" extrusionOk="0">
                  <a:moveTo>
                    <a:pt x="392" y="95"/>
                  </a:moveTo>
                  <a:cubicBezTo>
                    <a:pt x="384" y="84"/>
                    <a:pt x="375" y="74"/>
                    <a:pt x="366" y="65"/>
                  </a:cubicBezTo>
                  <a:cubicBezTo>
                    <a:pt x="261" y="129"/>
                    <a:pt x="261" y="129"/>
                    <a:pt x="261" y="129"/>
                  </a:cubicBezTo>
                  <a:cubicBezTo>
                    <a:pt x="259" y="130"/>
                    <a:pt x="259" y="130"/>
                    <a:pt x="259" y="130"/>
                  </a:cubicBezTo>
                  <a:cubicBezTo>
                    <a:pt x="256" y="125"/>
                    <a:pt x="252" y="120"/>
                    <a:pt x="248" y="115"/>
                  </a:cubicBezTo>
                  <a:cubicBezTo>
                    <a:pt x="248" y="115"/>
                    <a:pt x="248" y="115"/>
                    <a:pt x="248" y="115"/>
                  </a:cubicBezTo>
                  <a:cubicBezTo>
                    <a:pt x="335" y="40"/>
                    <a:pt x="335" y="40"/>
                    <a:pt x="335" y="40"/>
                  </a:cubicBezTo>
                  <a:cubicBezTo>
                    <a:pt x="325" y="34"/>
                    <a:pt x="316" y="28"/>
                    <a:pt x="305" y="23"/>
                  </a:cubicBezTo>
                  <a:cubicBezTo>
                    <a:pt x="243" y="110"/>
                    <a:pt x="243" y="110"/>
                    <a:pt x="243" y="110"/>
                  </a:cubicBezTo>
                  <a:cubicBezTo>
                    <a:pt x="243" y="110"/>
                    <a:pt x="243" y="110"/>
                    <a:pt x="243" y="110"/>
                  </a:cubicBezTo>
                  <a:cubicBezTo>
                    <a:pt x="239" y="106"/>
                    <a:pt x="234" y="103"/>
                    <a:pt x="229" y="100"/>
                  </a:cubicBezTo>
                  <a:cubicBezTo>
                    <a:pt x="274" y="12"/>
                    <a:pt x="274" y="12"/>
                    <a:pt x="274" y="12"/>
                  </a:cubicBezTo>
                  <a:cubicBezTo>
                    <a:pt x="265" y="8"/>
                    <a:pt x="255" y="6"/>
                    <a:pt x="244" y="4"/>
                  </a:cubicBezTo>
                  <a:cubicBezTo>
                    <a:pt x="221" y="96"/>
                    <a:pt x="221" y="96"/>
                    <a:pt x="221" y="96"/>
                  </a:cubicBezTo>
                  <a:cubicBezTo>
                    <a:pt x="215" y="94"/>
                    <a:pt x="209" y="92"/>
                    <a:pt x="203" y="91"/>
                  </a:cubicBezTo>
                  <a:cubicBezTo>
                    <a:pt x="201" y="91"/>
                    <a:pt x="201" y="91"/>
                    <a:pt x="201" y="91"/>
                  </a:cubicBezTo>
                  <a:cubicBezTo>
                    <a:pt x="212" y="1"/>
                    <a:pt x="212" y="1"/>
                    <a:pt x="212" y="1"/>
                  </a:cubicBezTo>
                  <a:cubicBezTo>
                    <a:pt x="206" y="0"/>
                    <a:pt x="201" y="0"/>
                    <a:pt x="196" y="0"/>
                  </a:cubicBezTo>
                  <a:cubicBezTo>
                    <a:pt x="191" y="0"/>
                    <a:pt x="186" y="0"/>
                    <a:pt x="181" y="1"/>
                  </a:cubicBezTo>
                  <a:cubicBezTo>
                    <a:pt x="191" y="90"/>
                    <a:pt x="191" y="90"/>
                    <a:pt x="191" y="90"/>
                  </a:cubicBezTo>
                  <a:cubicBezTo>
                    <a:pt x="189" y="91"/>
                    <a:pt x="189" y="91"/>
                    <a:pt x="189" y="91"/>
                  </a:cubicBezTo>
                  <a:cubicBezTo>
                    <a:pt x="183" y="92"/>
                    <a:pt x="177" y="94"/>
                    <a:pt x="172" y="96"/>
                  </a:cubicBezTo>
                  <a:cubicBezTo>
                    <a:pt x="149" y="3"/>
                    <a:pt x="149" y="3"/>
                    <a:pt x="149" y="3"/>
                  </a:cubicBezTo>
                  <a:cubicBezTo>
                    <a:pt x="138" y="5"/>
                    <a:pt x="128" y="8"/>
                    <a:pt x="118" y="11"/>
                  </a:cubicBezTo>
                  <a:cubicBezTo>
                    <a:pt x="164" y="100"/>
                    <a:pt x="164" y="100"/>
                    <a:pt x="164" y="100"/>
                  </a:cubicBezTo>
                  <a:cubicBezTo>
                    <a:pt x="159" y="102"/>
                    <a:pt x="154" y="106"/>
                    <a:pt x="149" y="110"/>
                  </a:cubicBezTo>
                  <a:cubicBezTo>
                    <a:pt x="149" y="109"/>
                    <a:pt x="149" y="109"/>
                    <a:pt x="149" y="109"/>
                  </a:cubicBezTo>
                  <a:cubicBezTo>
                    <a:pt x="87" y="22"/>
                    <a:pt x="87" y="22"/>
                    <a:pt x="87" y="22"/>
                  </a:cubicBezTo>
                  <a:cubicBezTo>
                    <a:pt x="77" y="27"/>
                    <a:pt x="67" y="33"/>
                    <a:pt x="57" y="39"/>
                  </a:cubicBezTo>
                  <a:cubicBezTo>
                    <a:pt x="144" y="115"/>
                    <a:pt x="144" y="115"/>
                    <a:pt x="144" y="115"/>
                  </a:cubicBezTo>
                  <a:cubicBezTo>
                    <a:pt x="144" y="115"/>
                    <a:pt x="144" y="115"/>
                    <a:pt x="144" y="115"/>
                  </a:cubicBezTo>
                  <a:cubicBezTo>
                    <a:pt x="140" y="119"/>
                    <a:pt x="136" y="124"/>
                    <a:pt x="134" y="130"/>
                  </a:cubicBezTo>
                  <a:cubicBezTo>
                    <a:pt x="131" y="129"/>
                    <a:pt x="131" y="129"/>
                    <a:pt x="131" y="129"/>
                  </a:cubicBezTo>
                  <a:cubicBezTo>
                    <a:pt x="26" y="65"/>
                    <a:pt x="26" y="65"/>
                    <a:pt x="26" y="65"/>
                  </a:cubicBezTo>
                  <a:cubicBezTo>
                    <a:pt x="16" y="74"/>
                    <a:pt x="7" y="84"/>
                    <a:pt x="0" y="95"/>
                  </a:cubicBezTo>
                  <a:cubicBezTo>
                    <a:pt x="186" y="161"/>
                    <a:pt x="186" y="161"/>
                    <a:pt x="186" y="161"/>
                  </a:cubicBezTo>
                  <a:cubicBezTo>
                    <a:pt x="168" y="169"/>
                    <a:pt x="168" y="169"/>
                    <a:pt x="168" y="169"/>
                  </a:cubicBezTo>
                  <a:cubicBezTo>
                    <a:pt x="168" y="169"/>
                    <a:pt x="174" y="190"/>
                    <a:pt x="196" y="190"/>
                  </a:cubicBezTo>
                  <a:cubicBezTo>
                    <a:pt x="219" y="190"/>
                    <a:pt x="225" y="170"/>
                    <a:pt x="225" y="170"/>
                  </a:cubicBezTo>
                  <a:cubicBezTo>
                    <a:pt x="206" y="161"/>
                    <a:pt x="206" y="161"/>
                    <a:pt x="206" y="161"/>
                  </a:cubicBezTo>
                  <a:lnTo>
                    <a:pt x="392" y="95"/>
                  </a:lnTo>
                  <a:close/>
                  <a:moveTo>
                    <a:pt x="205" y="164"/>
                  </a:moveTo>
                  <a:cubicBezTo>
                    <a:pt x="205" y="169"/>
                    <a:pt x="201" y="173"/>
                    <a:pt x="196" y="173"/>
                  </a:cubicBezTo>
                  <a:cubicBezTo>
                    <a:pt x="191" y="173"/>
                    <a:pt x="187" y="169"/>
                    <a:pt x="187" y="164"/>
                  </a:cubicBezTo>
                  <a:cubicBezTo>
                    <a:pt x="187" y="163"/>
                    <a:pt x="188" y="162"/>
                    <a:pt x="188" y="161"/>
                  </a:cubicBezTo>
                  <a:cubicBezTo>
                    <a:pt x="196" y="161"/>
                    <a:pt x="196" y="161"/>
                    <a:pt x="196" y="161"/>
                  </a:cubicBezTo>
                  <a:cubicBezTo>
                    <a:pt x="204" y="161"/>
                    <a:pt x="204" y="161"/>
                    <a:pt x="204" y="161"/>
                  </a:cubicBezTo>
                  <a:cubicBezTo>
                    <a:pt x="205" y="162"/>
                    <a:pt x="205" y="163"/>
                    <a:pt x="205" y="16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39" name="Google Shape;1339;p25"/>
            <p:cNvSpPr/>
            <p:nvPr/>
          </p:nvSpPr>
          <p:spPr>
            <a:xfrm>
              <a:off x="2397551" y="1476125"/>
              <a:ext cx="33338" cy="25400"/>
            </a:xfrm>
            <a:custGeom>
              <a:avLst/>
              <a:gdLst/>
              <a:ahLst/>
              <a:cxnLst/>
              <a:rect l="l" t="t" r="r" b="b"/>
              <a:pathLst>
                <a:path w="50" h="39" extrusionOk="0">
                  <a:moveTo>
                    <a:pt x="0" y="17"/>
                  </a:moveTo>
                  <a:cubicBezTo>
                    <a:pt x="26" y="39"/>
                    <a:pt x="26" y="39"/>
                    <a:pt x="26" y="39"/>
                  </a:cubicBezTo>
                  <a:cubicBezTo>
                    <a:pt x="34" y="35"/>
                    <a:pt x="42" y="32"/>
                    <a:pt x="50" y="29"/>
                  </a:cubicBezTo>
                  <a:cubicBezTo>
                    <a:pt x="30" y="0"/>
                    <a:pt x="30" y="0"/>
                    <a:pt x="30" y="0"/>
                  </a:cubicBezTo>
                  <a:cubicBezTo>
                    <a:pt x="20" y="5"/>
                    <a:pt x="10" y="11"/>
                    <a:pt x="0" y="17"/>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40" name="Google Shape;1340;p25"/>
            <p:cNvSpPr/>
            <p:nvPr/>
          </p:nvSpPr>
          <p:spPr>
            <a:xfrm>
              <a:off x="2546776" y="1477713"/>
              <a:ext cx="31750" cy="23813"/>
            </a:xfrm>
            <a:custGeom>
              <a:avLst/>
              <a:gdLst/>
              <a:ahLst/>
              <a:cxnLst/>
              <a:rect l="l" t="t" r="r" b="b"/>
              <a:pathLst>
                <a:path w="50" h="38" extrusionOk="0">
                  <a:moveTo>
                    <a:pt x="0" y="28"/>
                  </a:moveTo>
                  <a:cubicBezTo>
                    <a:pt x="9" y="31"/>
                    <a:pt x="17" y="35"/>
                    <a:pt x="25" y="38"/>
                  </a:cubicBezTo>
                  <a:cubicBezTo>
                    <a:pt x="50" y="17"/>
                    <a:pt x="50" y="17"/>
                    <a:pt x="50" y="17"/>
                  </a:cubicBezTo>
                  <a:cubicBezTo>
                    <a:pt x="40" y="11"/>
                    <a:pt x="31" y="5"/>
                    <a:pt x="20" y="0"/>
                  </a:cubicBezTo>
                  <a:lnTo>
                    <a:pt x="0" y="28"/>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41" name="Google Shape;1341;p25"/>
            <p:cNvSpPr/>
            <p:nvPr/>
          </p:nvSpPr>
          <p:spPr>
            <a:xfrm>
              <a:off x="2437239" y="1465013"/>
              <a:ext cx="25400" cy="25400"/>
            </a:xfrm>
            <a:custGeom>
              <a:avLst/>
              <a:gdLst/>
              <a:ahLst/>
              <a:cxnLst/>
              <a:rect l="l" t="t" r="r" b="b"/>
              <a:pathLst>
                <a:path w="39" h="40" extrusionOk="0">
                  <a:moveTo>
                    <a:pt x="0" y="8"/>
                  </a:moveTo>
                  <a:cubicBezTo>
                    <a:pt x="17" y="40"/>
                    <a:pt x="17" y="40"/>
                    <a:pt x="17" y="40"/>
                  </a:cubicBezTo>
                  <a:cubicBezTo>
                    <a:pt x="24" y="38"/>
                    <a:pt x="32" y="36"/>
                    <a:pt x="39" y="35"/>
                  </a:cubicBezTo>
                  <a:cubicBezTo>
                    <a:pt x="31" y="0"/>
                    <a:pt x="31" y="0"/>
                    <a:pt x="31" y="0"/>
                  </a:cubicBezTo>
                  <a:cubicBezTo>
                    <a:pt x="20" y="2"/>
                    <a:pt x="10" y="5"/>
                    <a:pt x="0" y="8"/>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42" name="Google Shape;1342;p25"/>
            <p:cNvSpPr/>
            <p:nvPr/>
          </p:nvSpPr>
          <p:spPr>
            <a:xfrm>
              <a:off x="2361039" y="1504700"/>
              <a:ext cx="31750" cy="23812"/>
            </a:xfrm>
            <a:custGeom>
              <a:avLst/>
              <a:gdLst/>
              <a:ahLst/>
              <a:cxnLst/>
              <a:rect l="l" t="t" r="r" b="b"/>
              <a:pathLst>
                <a:path w="50" h="37" extrusionOk="0">
                  <a:moveTo>
                    <a:pt x="50" y="14"/>
                  </a:moveTo>
                  <a:cubicBezTo>
                    <a:pt x="26" y="0"/>
                    <a:pt x="26" y="0"/>
                    <a:pt x="26" y="0"/>
                  </a:cubicBezTo>
                  <a:cubicBezTo>
                    <a:pt x="16" y="9"/>
                    <a:pt x="7" y="19"/>
                    <a:pt x="0" y="30"/>
                  </a:cubicBezTo>
                  <a:cubicBezTo>
                    <a:pt x="21" y="37"/>
                    <a:pt x="21" y="37"/>
                    <a:pt x="21" y="37"/>
                  </a:cubicBezTo>
                  <a:cubicBezTo>
                    <a:pt x="30" y="29"/>
                    <a:pt x="40" y="21"/>
                    <a:pt x="50" y="14"/>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43" name="Google Shape;1343;p25"/>
            <p:cNvSpPr/>
            <p:nvPr/>
          </p:nvSpPr>
          <p:spPr>
            <a:xfrm>
              <a:off x="2513439" y="1465013"/>
              <a:ext cx="25400" cy="25400"/>
            </a:xfrm>
            <a:custGeom>
              <a:avLst/>
              <a:gdLst/>
              <a:ahLst/>
              <a:cxnLst/>
              <a:rect l="l" t="t" r="r" b="b"/>
              <a:pathLst>
                <a:path w="39" h="39" extrusionOk="0">
                  <a:moveTo>
                    <a:pt x="0" y="34"/>
                  </a:moveTo>
                  <a:cubicBezTo>
                    <a:pt x="8" y="36"/>
                    <a:pt x="16" y="37"/>
                    <a:pt x="23" y="39"/>
                  </a:cubicBezTo>
                  <a:cubicBezTo>
                    <a:pt x="39" y="8"/>
                    <a:pt x="39" y="8"/>
                    <a:pt x="39" y="8"/>
                  </a:cubicBezTo>
                  <a:cubicBezTo>
                    <a:pt x="30" y="4"/>
                    <a:pt x="20" y="2"/>
                    <a:pt x="9" y="0"/>
                  </a:cubicBezTo>
                  <a:lnTo>
                    <a:pt x="0" y="34"/>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44" name="Google Shape;1344;p25"/>
            <p:cNvSpPr/>
            <p:nvPr/>
          </p:nvSpPr>
          <p:spPr>
            <a:xfrm>
              <a:off x="2583289" y="1504700"/>
              <a:ext cx="31750" cy="23812"/>
            </a:xfrm>
            <a:custGeom>
              <a:avLst/>
              <a:gdLst/>
              <a:ahLst/>
              <a:cxnLst/>
              <a:rect l="l" t="t" r="r" b="b"/>
              <a:pathLst>
                <a:path w="50" h="37" extrusionOk="0">
                  <a:moveTo>
                    <a:pt x="24" y="0"/>
                  </a:moveTo>
                  <a:cubicBezTo>
                    <a:pt x="0" y="15"/>
                    <a:pt x="0" y="15"/>
                    <a:pt x="0" y="15"/>
                  </a:cubicBezTo>
                  <a:cubicBezTo>
                    <a:pt x="10" y="22"/>
                    <a:pt x="20" y="29"/>
                    <a:pt x="29" y="37"/>
                  </a:cubicBezTo>
                  <a:cubicBezTo>
                    <a:pt x="50" y="30"/>
                    <a:pt x="50" y="30"/>
                    <a:pt x="50" y="30"/>
                  </a:cubicBezTo>
                  <a:cubicBezTo>
                    <a:pt x="42" y="19"/>
                    <a:pt x="33" y="9"/>
                    <a:pt x="24" y="0"/>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45" name="Google Shape;1345;p25"/>
            <p:cNvSpPr/>
            <p:nvPr/>
          </p:nvSpPr>
          <p:spPr>
            <a:xfrm>
              <a:off x="2478514" y="1461838"/>
              <a:ext cx="20637" cy="23812"/>
            </a:xfrm>
            <a:custGeom>
              <a:avLst/>
              <a:gdLst/>
              <a:ahLst/>
              <a:cxnLst/>
              <a:rect l="l" t="t" r="r" b="b"/>
              <a:pathLst>
                <a:path w="31" h="36" extrusionOk="0">
                  <a:moveTo>
                    <a:pt x="0" y="1"/>
                  </a:moveTo>
                  <a:cubicBezTo>
                    <a:pt x="4" y="36"/>
                    <a:pt x="4" y="36"/>
                    <a:pt x="4" y="36"/>
                  </a:cubicBezTo>
                  <a:cubicBezTo>
                    <a:pt x="8" y="36"/>
                    <a:pt x="11" y="35"/>
                    <a:pt x="15" y="35"/>
                  </a:cubicBezTo>
                  <a:cubicBezTo>
                    <a:pt x="19" y="35"/>
                    <a:pt x="23" y="36"/>
                    <a:pt x="27" y="36"/>
                  </a:cubicBezTo>
                  <a:cubicBezTo>
                    <a:pt x="31" y="1"/>
                    <a:pt x="31" y="1"/>
                    <a:pt x="31" y="1"/>
                  </a:cubicBezTo>
                  <a:cubicBezTo>
                    <a:pt x="25" y="0"/>
                    <a:pt x="20" y="0"/>
                    <a:pt x="15" y="0"/>
                  </a:cubicBezTo>
                  <a:cubicBezTo>
                    <a:pt x="10" y="0"/>
                    <a:pt x="5" y="0"/>
                    <a:pt x="0" y="1"/>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46" name="Google Shape;1346;p25"/>
            <p:cNvSpPr/>
            <p:nvPr/>
          </p:nvSpPr>
          <p:spPr>
            <a:xfrm>
              <a:off x="2213401" y="1272925"/>
              <a:ext cx="549276" cy="266700"/>
            </a:xfrm>
            <a:custGeom>
              <a:avLst/>
              <a:gdLst/>
              <a:ahLst/>
              <a:cxnLst/>
              <a:rect l="l" t="t" r="r" b="b"/>
              <a:pathLst>
                <a:path w="846" h="410" extrusionOk="0">
                  <a:moveTo>
                    <a:pt x="423" y="294"/>
                  </a:moveTo>
                  <a:cubicBezTo>
                    <a:pt x="511" y="294"/>
                    <a:pt x="588" y="340"/>
                    <a:pt x="636" y="410"/>
                  </a:cubicBezTo>
                  <a:cubicBezTo>
                    <a:pt x="846" y="344"/>
                    <a:pt x="846" y="344"/>
                    <a:pt x="846" y="344"/>
                  </a:cubicBezTo>
                  <a:cubicBezTo>
                    <a:pt x="797" y="143"/>
                    <a:pt x="617" y="4"/>
                    <a:pt x="413" y="0"/>
                  </a:cubicBezTo>
                  <a:cubicBezTo>
                    <a:pt x="209" y="4"/>
                    <a:pt x="49" y="143"/>
                    <a:pt x="0" y="344"/>
                  </a:cubicBezTo>
                  <a:cubicBezTo>
                    <a:pt x="210" y="410"/>
                    <a:pt x="210" y="410"/>
                    <a:pt x="210" y="410"/>
                  </a:cubicBezTo>
                  <a:cubicBezTo>
                    <a:pt x="258" y="340"/>
                    <a:pt x="335" y="294"/>
                    <a:pt x="423" y="29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47" name="Google Shape;1347;p25"/>
            <p:cNvSpPr/>
            <p:nvPr/>
          </p:nvSpPr>
          <p:spPr>
            <a:xfrm>
              <a:off x="2459464" y="1299913"/>
              <a:ext cx="58738" cy="144463"/>
            </a:xfrm>
            <a:custGeom>
              <a:avLst/>
              <a:gdLst/>
              <a:ahLst/>
              <a:cxnLst/>
              <a:rect l="l" t="t" r="r" b="b"/>
              <a:pathLst>
                <a:path w="91" h="223" extrusionOk="0">
                  <a:moveTo>
                    <a:pt x="66" y="223"/>
                  </a:moveTo>
                  <a:cubicBezTo>
                    <a:pt x="91" y="0"/>
                    <a:pt x="91" y="0"/>
                    <a:pt x="91" y="0"/>
                  </a:cubicBezTo>
                  <a:cubicBezTo>
                    <a:pt x="45" y="0"/>
                    <a:pt x="45" y="0"/>
                    <a:pt x="45" y="0"/>
                  </a:cubicBezTo>
                  <a:cubicBezTo>
                    <a:pt x="0" y="0"/>
                    <a:pt x="0" y="0"/>
                    <a:pt x="0" y="0"/>
                  </a:cubicBezTo>
                  <a:cubicBezTo>
                    <a:pt x="25" y="223"/>
                    <a:pt x="25" y="223"/>
                    <a:pt x="25" y="223"/>
                  </a:cubicBezTo>
                  <a:cubicBezTo>
                    <a:pt x="31" y="222"/>
                    <a:pt x="38" y="222"/>
                    <a:pt x="44" y="222"/>
                  </a:cubicBezTo>
                  <a:cubicBezTo>
                    <a:pt x="52" y="222"/>
                    <a:pt x="59" y="222"/>
                    <a:pt x="66" y="223"/>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48" name="Google Shape;1348;p25"/>
            <p:cNvSpPr/>
            <p:nvPr/>
          </p:nvSpPr>
          <p:spPr>
            <a:xfrm>
              <a:off x="2365801" y="1304675"/>
              <a:ext cx="88900" cy="149225"/>
            </a:xfrm>
            <a:custGeom>
              <a:avLst/>
              <a:gdLst/>
              <a:ahLst/>
              <a:cxnLst/>
              <a:rect l="l" t="t" r="r" b="b"/>
              <a:pathLst>
                <a:path w="138" h="228" extrusionOk="0">
                  <a:moveTo>
                    <a:pt x="84" y="0"/>
                  </a:moveTo>
                  <a:cubicBezTo>
                    <a:pt x="42" y="18"/>
                    <a:pt x="42" y="18"/>
                    <a:pt x="42" y="18"/>
                  </a:cubicBezTo>
                  <a:cubicBezTo>
                    <a:pt x="0" y="35"/>
                    <a:pt x="0" y="35"/>
                    <a:pt x="0" y="35"/>
                  </a:cubicBezTo>
                  <a:cubicBezTo>
                    <a:pt x="97" y="228"/>
                    <a:pt x="97" y="228"/>
                    <a:pt x="97" y="228"/>
                  </a:cubicBezTo>
                  <a:cubicBezTo>
                    <a:pt x="110" y="223"/>
                    <a:pt x="124" y="220"/>
                    <a:pt x="138" y="217"/>
                  </a:cubicBezTo>
                  <a:lnTo>
                    <a:pt x="84"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49" name="Google Shape;1349;p25"/>
            <p:cNvSpPr/>
            <p:nvPr/>
          </p:nvSpPr>
          <p:spPr>
            <a:xfrm>
              <a:off x="2286426" y="1349125"/>
              <a:ext cx="120650" cy="128588"/>
            </a:xfrm>
            <a:custGeom>
              <a:avLst/>
              <a:gdLst/>
              <a:ahLst/>
              <a:cxnLst/>
              <a:rect l="l" t="t" r="r" b="b"/>
              <a:pathLst>
                <a:path w="187" h="198" extrusionOk="0">
                  <a:moveTo>
                    <a:pt x="66" y="0"/>
                  </a:moveTo>
                  <a:cubicBezTo>
                    <a:pt x="33" y="33"/>
                    <a:pt x="33" y="33"/>
                    <a:pt x="33" y="33"/>
                  </a:cubicBezTo>
                  <a:cubicBezTo>
                    <a:pt x="0" y="66"/>
                    <a:pt x="0" y="66"/>
                    <a:pt x="0" y="66"/>
                  </a:cubicBezTo>
                  <a:cubicBezTo>
                    <a:pt x="147" y="198"/>
                    <a:pt x="147" y="198"/>
                    <a:pt x="147" y="198"/>
                  </a:cubicBezTo>
                  <a:cubicBezTo>
                    <a:pt x="160" y="189"/>
                    <a:pt x="173" y="181"/>
                    <a:pt x="187" y="174"/>
                  </a:cubicBezTo>
                  <a:lnTo>
                    <a:pt x="66"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50" name="Google Shape;1350;p25"/>
            <p:cNvSpPr/>
            <p:nvPr/>
          </p:nvSpPr>
          <p:spPr>
            <a:xfrm>
              <a:off x="2235626" y="1433263"/>
              <a:ext cx="125412" cy="90488"/>
            </a:xfrm>
            <a:custGeom>
              <a:avLst/>
              <a:gdLst/>
              <a:ahLst/>
              <a:cxnLst/>
              <a:rect l="l" t="t" r="r" b="b"/>
              <a:pathLst>
                <a:path w="192" h="139" extrusionOk="0">
                  <a:moveTo>
                    <a:pt x="192" y="97"/>
                  </a:moveTo>
                  <a:cubicBezTo>
                    <a:pt x="36" y="0"/>
                    <a:pt x="36" y="0"/>
                    <a:pt x="36" y="0"/>
                  </a:cubicBezTo>
                  <a:cubicBezTo>
                    <a:pt x="18" y="44"/>
                    <a:pt x="18" y="44"/>
                    <a:pt x="18" y="44"/>
                  </a:cubicBezTo>
                  <a:cubicBezTo>
                    <a:pt x="0" y="88"/>
                    <a:pt x="0" y="88"/>
                    <a:pt x="0" y="88"/>
                  </a:cubicBezTo>
                  <a:cubicBezTo>
                    <a:pt x="156" y="139"/>
                    <a:pt x="156" y="139"/>
                    <a:pt x="156" y="139"/>
                  </a:cubicBezTo>
                  <a:cubicBezTo>
                    <a:pt x="167" y="124"/>
                    <a:pt x="179" y="110"/>
                    <a:pt x="192" y="9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51" name="Google Shape;1351;p25"/>
            <p:cNvSpPr/>
            <p:nvPr/>
          </p:nvSpPr>
          <p:spPr>
            <a:xfrm>
              <a:off x="2521376" y="1304675"/>
              <a:ext cx="90488" cy="149225"/>
            </a:xfrm>
            <a:custGeom>
              <a:avLst/>
              <a:gdLst/>
              <a:ahLst/>
              <a:cxnLst/>
              <a:rect l="l" t="t" r="r" b="b"/>
              <a:pathLst>
                <a:path w="138" h="229" extrusionOk="0">
                  <a:moveTo>
                    <a:pt x="138" y="35"/>
                  </a:moveTo>
                  <a:cubicBezTo>
                    <a:pt x="96" y="18"/>
                    <a:pt x="96" y="18"/>
                    <a:pt x="96" y="18"/>
                  </a:cubicBezTo>
                  <a:cubicBezTo>
                    <a:pt x="54" y="0"/>
                    <a:pt x="54" y="0"/>
                    <a:pt x="54" y="0"/>
                  </a:cubicBezTo>
                  <a:cubicBezTo>
                    <a:pt x="0" y="218"/>
                    <a:pt x="0" y="218"/>
                    <a:pt x="0" y="218"/>
                  </a:cubicBezTo>
                  <a:cubicBezTo>
                    <a:pt x="14" y="220"/>
                    <a:pt x="28" y="224"/>
                    <a:pt x="41" y="229"/>
                  </a:cubicBezTo>
                  <a:lnTo>
                    <a:pt x="138" y="3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52" name="Google Shape;1352;p25"/>
            <p:cNvSpPr/>
            <p:nvPr/>
          </p:nvSpPr>
          <p:spPr>
            <a:xfrm>
              <a:off x="2569001" y="1349125"/>
              <a:ext cx="122238" cy="130175"/>
            </a:xfrm>
            <a:custGeom>
              <a:avLst/>
              <a:gdLst/>
              <a:ahLst/>
              <a:cxnLst/>
              <a:rect l="l" t="t" r="r" b="b"/>
              <a:pathLst>
                <a:path w="187" h="199" extrusionOk="0">
                  <a:moveTo>
                    <a:pt x="187" y="66"/>
                  </a:moveTo>
                  <a:cubicBezTo>
                    <a:pt x="154" y="33"/>
                    <a:pt x="154" y="33"/>
                    <a:pt x="154" y="33"/>
                  </a:cubicBezTo>
                  <a:cubicBezTo>
                    <a:pt x="121" y="0"/>
                    <a:pt x="121" y="0"/>
                    <a:pt x="121" y="0"/>
                  </a:cubicBezTo>
                  <a:cubicBezTo>
                    <a:pt x="0" y="175"/>
                    <a:pt x="0" y="175"/>
                    <a:pt x="0" y="175"/>
                  </a:cubicBezTo>
                  <a:cubicBezTo>
                    <a:pt x="13" y="182"/>
                    <a:pt x="26" y="190"/>
                    <a:pt x="39" y="199"/>
                  </a:cubicBezTo>
                  <a:lnTo>
                    <a:pt x="187" y="6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53" name="Google Shape;1353;p25"/>
            <p:cNvSpPr/>
            <p:nvPr/>
          </p:nvSpPr>
          <p:spPr>
            <a:xfrm>
              <a:off x="2615039" y="1433263"/>
              <a:ext cx="125412" cy="90488"/>
            </a:xfrm>
            <a:custGeom>
              <a:avLst/>
              <a:gdLst/>
              <a:ahLst/>
              <a:cxnLst/>
              <a:rect l="l" t="t" r="r" b="b"/>
              <a:pathLst>
                <a:path w="193" h="139" extrusionOk="0">
                  <a:moveTo>
                    <a:pt x="35" y="139"/>
                  </a:moveTo>
                  <a:cubicBezTo>
                    <a:pt x="193" y="88"/>
                    <a:pt x="193" y="88"/>
                    <a:pt x="193" y="88"/>
                  </a:cubicBezTo>
                  <a:cubicBezTo>
                    <a:pt x="175" y="44"/>
                    <a:pt x="175" y="44"/>
                    <a:pt x="175" y="44"/>
                  </a:cubicBezTo>
                  <a:cubicBezTo>
                    <a:pt x="156" y="0"/>
                    <a:pt x="156" y="0"/>
                    <a:pt x="156" y="0"/>
                  </a:cubicBezTo>
                  <a:cubicBezTo>
                    <a:pt x="0" y="98"/>
                    <a:pt x="0" y="98"/>
                    <a:pt x="0" y="98"/>
                  </a:cubicBezTo>
                  <a:cubicBezTo>
                    <a:pt x="13" y="111"/>
                    <a:pt x="24" y="125"/>
                    <a:pt x="35" y="139"/>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54" name="Google Shape;1354;p25"/>
            <p:cNvSpPr/>
            <p:nvPr/>
          </p:nvSpPr>
          <p:spPr>
            <a:xfrm>
              <a:off x="2475339" y="1307850"/>
              <a:ext cx="27000" cy="270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55" name="Google Shape;1355;p25"/>
            <p:cNvSpPr/>
            <p:nvPr/>
          </p:nvSpPr>
          <p:spPr>
            <a:xfrm>
              <a:off x="2476926" y="1358650"/>
              <a:ext cx="22200" cy="207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56" name="Google Shape;1356;p25"/>
            <p:cNvSpPr/>
            <p:nvPr/>
          </p:nvSpPr>
          <p:spPr>
            <a:xfrm>
              <a:off x="2478514" y="1406275"/>
              <a:ext cx="19200" cy="192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57" name="Google Shape;1357;p25"/>
            <p:cNvSpPr/>
            <p:nvPr/>
          </p:nvSpPr>
          <p:spPr>
            <a:xfrm>
              <a:off x="2561064" y="1323725"/>
              <a:ext cx="26988" cy="26988"/>
            </a:xfrm>
            <a:custGeom>
              <a:avLst/>
              <a:gdLst/>
              <a:ahLst/>
              <a:cxnLst/>
              <a:rect l="l" t="t" r="r" b="b"/>
              <a:pathLst>
                <a:path w="42" h="42" extrusionOk="0">
                  <a:moveTo>
                    <a:pt x="38" y="27"/>
                  </a:moveTo>
                  <a:cubicBezTo>
                    <a:pt x="35" y="37"/>
                    <a:pt x="24" y="42"/>
                    <a:pt x="14" y="39"/>
                  </a:cubicBezTo>
                  <a:cubicBezTo>
                    <a:pt x="5" y="35"/>
                    <a:pt x="0" y="25"/>
                    <a:pt x="3" y="15"/>
                  </a:cubicBezTo>
                  <a:cubicBezTo>
                    <a:pt x="6" y="5"/>
                    <a:pt x="17" y="0"/>
                    <a:pt x="27" y="3"/>
                  </a:cubicBezTo>
                  <a:cubicBezTo>
                    <a:pt x="37" y="7"/>
                    <a:pt x="42" y="18"/>
                    <a:pt x="38"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58" name="Google Shape;1358;p25"/>
            <p:cNvSpPr/>
            <p:nvPr/>
          </p:nvSpPr>
          <p:spPr>
            <a:xfrm>
              <a:off x="2546776" y="1366588"/>
              <a:ext cx="23812" cy="23812"/>
            </a:xfrm>
            <a:custGeom>
              <a:avLst/>
              <a:gdLst/>
              <a:ahLst/>
              <a:cxnLst/>
              <a:rect l="l" t="t" r="r" b="b"/>
              <a:pathLst>
                <a:path w="36" h="36" extrusionOk="0">
                  <a:moveTo>
                    <a:pt x="33" y="24"/>
                  </a:moveTo>
                  <a:cubicBezTo>
                    <a:pt x="30" y="32"/>
                    <a:pt x="21" y="36"/>
                    <a:pt x="13" y="33"/>
                  </a:cubicBezTo>
                  <a:cubicBezTo>
                    <a:pt x="4" y="30"/>
                    <a:pt x="0" y="21"/>
                    <a:pt x="3" y="13"/>
                  </a:cubicBezTo>
                  <a:cubicBezTo>
                    <a:pt x="6" y="5"/>
                    <a:pt x="15" y="0"/>
                    <a:pt x="23" y="3"/>
                  </a:cubicBezTo>
                  <a:cubicBezTo>
                    <a:pt x="32" y="6"/>
                    <a:pt x="36" y="15"/>
                    <a:pt x="3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59" name="Google Shape;1359;p25"/>
            <p:cNvSpPr/>
            <p:nvPr/>
          </p:nvSpPr>
          <p:spPr>
            <a:xfrm>
              <a:off x="2534076" y="1411038"/>
              <a:ext cx="20637" cy="19050"/>
            </a:xfrm>
            <a:custGeom>
              <a:avLst/>
              <a:gdLst/>
              <a:ahLst/>
              <a:cxnLst/>
              <a:rect l="l" t="t" r="r" b="b"/>
              <a:pathLst>
                <a:path w="31" h="30" extrusionOk="0">
                  <a:moveTo>
                    <a:pt x="28" y="19"/>
                  </a:moveTo>
                  <a:cubicBezTo>
                    <a:pt x="26" y="26"/>
                    <a:pt x="18" y="30"/>
                    <a:pt x="11" y="27"/>
                  </a:cubicBezTo>
                  <a:cubicBezTo>
                    <a:pt x="4" y="25"/>
                    <a:pt x="0" y="17"/>
                    <a:pt x="3" y="10"/>
                  </a:cubicBezTo>
                  <a:cubicBezTo>
                    <a:pt x="5" y="3"/>
                    <a:pt x="13" y="0"/>
                    <a:pt x="20" y="2"/>
                  </a:cubicBezTo>
                  <a:cubicBezTo>
                    <a:pt x="27" y="5"/>
                    <a:pt x="31" y="12"/>
                    <a:pt x="28"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60" name="Google Shape;1360;p25"/>
            <p:cNvSpPr/>
            <p:nvPr/>
          </p:nvSpPr>
          <p:spPr>
            <a:xfrm>
              <a:off x="2640439" y="1376113"/>
              <a:ext cx="26988" cy="25400"/>
            </a:xfrm>
            <a:custGeom>
              <a:avLst/>
              <a:gdLst/>
              <a:ahLst/>
              <a:cxnLst/>
              <a:rect l="l" t="t" r="r" b="b"/>
              <a:pathLst>
                <a:path w="40" h="40" extrusionOk="0">
                  <a:moveTo>
                    <a:pt x="33" y="32"/>
                  </a:moveTo>
                  <a:cubicBezTo>
                    <a:pt x="26" y="40"/>
                    <a:pt x="15" y="40"/>
                    <a:pt x="8" y="33"/>
                  </a:cubicBezTo>
                  <a:cubicBezTo>
                    <a:pt x="0" y="26"/>
                    <a:pt x="0" y="15"/>
                    <a:pt x="7" y="8"/>
                  </a:cubicBezTo>
                  <a:cubicBezTo>
                    <a:pt x="14" y="1"/>
                    <a:pt x="25" y="0"/>
                    <a:pt x="32" y="7"/>
                  </a:cubicBezTo>
                  <a:cubicBezTo>
                    <a:pt x="39" y="14"/>
                    <a:pt x="40" y="25"/>
                    <a:pt x="33"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61" name="Google Shape;1361;p25"/>
            <p:cNvSpPr/>
            <p:nvPr/>
          </p:nvSpPr>
          <p:spPr>
            <a:xfrm>
              <a:off x="2615039" y="1407863"/>
              <a:ext cx="20637" cy="22225"/>
            </a:xfrm>
            <a:custGeom>
              <a:avLst/>
              <a:gdLst/>
              <a:ahLst/>
              <a:cxnLst/>
              <a:rect l="l" t="t" r="r" b="b"/>
              <a:pathLst>
                <a:path w="34" h="34" extrusionOk="0">
                  <a:moveTo>
                    <a:pt x="28" y="28"/>
                  </a:moveTo>
                  <a:cubicBezTo>
                    <a:pt x="22" y="34"/>
                    <a:pt x="13" y="34"/>
                    <a:pt x="7" y="29"/>
                  </a:cubicBezTo>
                  <a:cubicBezTo>
                    <a:pt x="0" y="23"/>
                    <a:pt x="0" y="13"/>
                    <a:pt x="6" y="7"/>
                  </a:cubicBezTo>
                  <a:cubicBezTo>
                    <a:pt x="12" y="1"/>
                    <a:pt x="21" y="0"/>
                    <a:pt x="27" y="6"/>
                  </a:cubicBezTo>
                  <a:cubicBezTo>
                    <a:pt x="34" y="12"/>
                    <a:pt x="34" y="22"/>
                    <a:pt x="28"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62" name="Google Shape;1362;p25"/>
            <p:cNvSpPr/>
            <p:nvPr/>
          </p:nvSpPr>
          <p:spPr>
            <a:xfrm>
              <a:off x="2588051" y="1441200"/>
              <a:ext cx="17462" cy="17462"/>
            </a:xfrm>
            <a:custGeom>
              <a:avLst/>
              <a:gdLst/>
              <a:ahLst/>
              <a:cxnLst/>
              <a:rect l="l" t="t" r="r" b="b"/>
              <a:pathLst>
                <a:path w="28" h="29" extrusionOk="0">
                  <a:moveTo>
                    <a:pt x="24" y="24"/>
                  </a:moveTo>
                  <a:cubicBezTo>
                    <a:pt x="19" y="29"/>
                    <a:pt x="10" y="29"/>
                    <a:pt x="5" y="24"/>
                  </a:cubicBezTo>
                  <a:cubicBezTo>
                    <a:pt x="0" y="19"/>
                    <a:pt x="0" y="11"/>
                    <a:pt x="4" y="6"/>
                  </a:cubicBezTo>
                  <a:cubicBezTo>
                    <a:pt x="9" y="1"/>
                    <a:pt x="18" y="0"/>
                    <a:pt x="23" y="5"/>
                  </a:cubicBezTo>
                  <a:cubicBezTo>
                    <a:pt x="28" y="10"/>
                    <a:pt x="28" y="18"/>
                    <a:pt x="24"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63" name="Google Shape;1363;p25"/>
            <p:cNvSpPr/>
            <p:nvPr/>
          </p:nvSpPr>
          <p:spPr>
            <a:xfrm>
              <a:off x="2699176" y="1461838"/>
              <a:ext cx="22225" cy="22225"/>
            </a:xfrm>
            <a:custGeom>
              <a:avLst/>
              <a:gdLst/>
              <a:ahLst/>
              <a:cxnLst/>
              <a:rect l="l" t="t" r="r" b="b"/>
              <a:pathLst>
                <a:path w="34" h="34" extrusionOk="0">
                  <a:moveTo>
                    <a:pt x="23" y="31"/>
                  </a:moveTo>
                  <a:cubicBezTo>
                    <a:pt x="15" y="34"/>
                    <a:pt x="6" y="31"/>
                    <a:pt x="3" y="23"/>
                  </a:cubicBezTo>
                  <a:cubicBezTo>
                    <a:pt x="0" y="15"/>
                    <a:pt x="3" y="7"/>
                    <a:pt x="11" y="3"/>
                  </a:cubicBezTo>
                  <a:cubicBezTo>
                    <a:pt x="19" y="0"/>
                    <a:pt x="28" y="3"/>
                    <a:pt x="31" y="11"/>
                  </a:cubicBezTo>
                  <a:cubicBezTo>
                    <a:pt x="34" y="19"/>
                    <a:pt x="31" y="28"/>
                    <a:pt x="23"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64" name="Google Shape;1364;p25"/>
            <p:cNvSpPr/>
            <p:nvPr/>
          </p:nvSpPr>
          <p:spPr>
            <a:xfrm>
              <a:off x="2669014" y="1476125"/>
              <a:ext cx="19050" cy="20638"/>
            </a:xfrm>
            <a:custGeom>
              <a:avLst/>
              <a:gdLst/>
              <a:ahLst/>
              <a:cxnLst/>
              <a:rect l="l" t="t" r="r" b="b"/>
              <a:pathLst>
                <a:path w="30" h="30" extrusionOk="0">
                  <a:moveTo>
                    <a:pt x="20" y="27"/>
                  </a:moveTo>
                  <a:cubicBezTo>
                    <a:pt x="13" y="30"/>
                    <a:pt x="6" y="27"/>
                    <a:pt x="3" y="20"/>
                  </a:cubicBezTo>
                  <a:cubicBezTo>
                    <a:pt x="0" y="13"/>
                    <a:pt x="3" y="6"/>
                    <a:pt x="10" y="3"/>
                  </a:cubicBezTo>
                  <a:cubicBezTo>
                    <a:pt x="16" y="0"/>
                    <a:pt x="24" y="3"/>
                    <a:pt x="27" y="10"/>
                  </a:cubicBezTo>
                  <a:cubicBezTo>
                    <a:pt x="30" y="16"/>
                    <a:pt x="27" y="24"/>
                    <a:pt x="2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65" name="Google Shape;1365;p25"/>
            <p:cNvSpPr/>
            <p:nvPr/>
          </p:nvSpPr>
          <p:spPr>
            <a:xfrm>
              <a:off x="2637264" y="1492000"/>
              <a:ext cx="15875" cy="17463"/>
            </a:xfrm>
            <a:custGeom>
              <a:avLst/>
              <a:gdLst/>
              <a:ahLst/>
              <a:cxnLst/>
              <a:rect l="l" t="t" r="r" b="b"/>
              <a:pathLst>
                <a:path w="25" h="25" extrusionOk="0">
                  <a:moveTo>
                    <a:pt x="17" y="23"/>
                  </a:moveTo>
                  <a:cubicBezTo>
                    <a:pt x="12" y="25"/>
                    <a:pt x="5" y="23"/>
                    <a:pt x="3" y="17"/>
                  </a:cubicBezTo>
                  <a:cubicBezTo>
                    <a:pt x="0" y="11"/>
                    <a:pt x="3" y="5"/>
                    <a:pt x="8" y="3"/>
                  </a:cubicBezTo>
                  <a:cubicBezTo>
                    <a:pt x="14" y="0"/>
                    <a:pt x="20" y="3"/>
                    <a:pt x="23" y="8"/>
                  </a:cubicBezTo>
                  <a:cubicBezTo>
                    <a:pt x="25" y="14"/>
                    <a:pt x="23" y="20"/>
                    <a:pt x="17"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66" name="Google Shape;1366;p25"/>
            <p:cNvSpPr/>
            <p:nvPr/>
          </p:nvSpPr>
          <p:spPr>
            <a:xfrm>
              <a:off x="2388026" y="1323725"/>
              <a:ext cx="28575" cy="26988"/>
            </a:xfrm>
            <a:custGeom>
              <a:avLst/>
              <a:gdLst/>
              <a:ahLst/>
              <a:cxnLst/>
              <a:rect l="l" t="t" r="r" b="b"/>
              <a:pathLst>
                <a:path w="42" h="42" extrusionOk="0">
                  <a:moveTo>
                    <a:pt x="4" y="27"/>
                  </a:moveTo>
                  <a:cubicBezTo>
                    <a:pt x="7" y="37"/>
                    <a:pt x="18" y="42"/>
                    <a:pt x="27" y="39"/>
                  </a:cubicBezTo>
                  <a:cubicBezTo>
                    <a:pt x="37" y="35"/>
                    <a:pt x="42" y="25"/>
                    <a:pt x="39" y="15"/>
                  </a:cubicBezTo>
                  <a:cubicBezTo>
                    <a:pt x="35" y="5"/>
                    <a:pt x="25" y="0"/>
                    <a:pt x="15" y="3"/>
                  </a:cubicBezTo>
                  <a:cubicBezTo>
                    <a:pt x="5" y="7"/>
                    <a:pt x="0" y="18"/>
                    <a:pt x="4"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67" name="Google Shape;1367;p25"/>
            <p:cNvSpPr/>
            <p:nvPr/>
          </p:nvSpPr>
          <p:spPr>
            <a:xfrm>
              <a:off x="2405489" y="1366588"/>
              <a:ext cx="23812" cy="23812"/>
            </a:xfrm>
            <a:custGeom>
              <a:avLst/>
              <a:gdLst/>
              <a:ahLst/>
              <a:cxnLst/>
              <a:rect l="l" t="t" r="r" b="b"/>
              <a:pathLst>
                <a:path w="36" h="36" extrusionOk="0">
                  <a:moveTo>
                    <a:pt x="3" y="24"/>
                  </a:moveTo>
                  <a:cubicBezTo>
                    <a:pt x="6" y="32"/>
                    <a:pt x="15" y="36"/>
                    <a:pt x="23" y="33"/>
                  </a:cubicBezTo>
                  <a:cubicBezTo>
                    <a:pt x="31" y="30"/>
                    <a:pt x="36" y="21"/>
                    <a:pt x="33" y="13"/>
                  </a:cubicBezTo>
                  <a:cubicBezTo>
                    <a:pt x="30" y="5"/>
                    <a:pt x="21" y="0"/>
                    <a:pt x="12" y="3"/>
                  </a:cubicBezTo>
                  <a:cubicBezTo>
                    <a:pt x="4" y="6"/>
                    <a:pt x="0" y="15"/>
                    <a:pt x="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68" name="Google Shape;1368;p25"/>
            <p:cNvSpPr/>
            <p:nvPr/>
          </p:nvSpPr>
          <p:spPr>
            <a:xfrm>
              <a:off x="2421364" y="1411038"/>
              <a:ext cx="20637" cy="19050"/>
            </a:xfrm>
            <a:custGeom>
              <a:avLst/>
              <a:gdLst/>
              <a:ahLst/>
              <a:cxnLst/>
              <a:rect l="l" t="t" r="r" b="b"/>
              <a:pathLst>
                <a:path w="31" h="30" extrusionOk="0">
                  <a:moveTo>
                    <a:pt x="3" y="19"/>
                  </a:moveTo>
                  <a:cubicBezTo>
                    <a:pt x="5" y="26"/>
                    <a:pt x="13" y="30"/>
                    <a:pt x="20" y="27"/>
                  </a:cubicBezTo>
                  <a:cubicBezTo>
                    <a:pt x="27" y="25"/>
                    <a:pt x="31" y="17"/>
                    <a:pt x="28" y="10"/>
                  </a:cubicBezTo>
                  <a:cubicBezTo>
                    <a:pt x="26" y="3"/>
                    <a:pt x="18" y="0"/>
                    <a:pt x="11" y="2"/>
                  </a:cubicBezTo>
                  <a:cubicBezTo>
                    <a:pt x="4" y="5"/>
                    <a:pt x="0" y="12"/>
                    <a:pt x="3"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69" name="Google Shape;1369;p25"/>
            <p:cNvSpPr/>
            <p:nvPr/>
          </p:nvSpPr>
          <p:spPr>
            <a:xfrm>
              <a:off x="2308651" y="1376113"/>
              <a:ext cx="26988" cy="25400"/>
            </a:xfrm>
            <a:custGeom>
              <a:avLst/>
              <a:gdLst/>
              <a:ahLst/>
              <a:cxnLst/>
              <a:rect l="l" t="t" r="r" b="b"/>
              <a:pathLst>
                <a:path w="40" h="40" extrusionOk="0">
                  <a:moveTo>
                    <a:pt x="7" y="32"/>
                  </a:moveTo>
                  <a:cubicBezTo>
                    <a:pt x="13" y="40"/>
                    <a:pt x="25" y="40"/>
                    <a:pt x="32" y="33"/>
                  </a:cubicBezTo>
                  <a:cubicBezTo>
                    <a:pt x="39" y="26"/>
                    <a:pt x="40" y="15"/>
                    <a:pt x="33" y="8"/>
                  </a:cubicBezTo>
                  <a:cubicBezTo>
                    <a:pt x="26" y="1"/>
                    <a:pt x="15" y="0"/>
                    <a:pt x="8" y="7"/>
                  </a:cubicBezTo>
                  <a:cubicBezTo>
                    <a:pt x="0" y="14"/>
                    <a:pt x="0" y="25"/>
                    <a:pt x="7"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70" name="Google Shape;1370;p25"/>
            <p:cNvSpPr/>
            <p:nvPr/>
          </p:nvSpPr>
          <p:spPr>
            <a:xfrm>
              <a:off x="2340401" y="1407863"/>
              <a:ext cx="22225" cy="22225"/>
            </a:xfrm>
            <a:custGeom>
              <a:avLst/>
              <a:gdLst/>
              <a:ahLst/>
              <a:cxnLst/>
              <a:rect l="l" t="t" r="r" b="b"/>
              <a:pathLst>
                <a:path w="34" h="34" extrusionOk="0">
                  <a:moveTo>
                    <a:pt x="6" y="28"/>
                  </a:moveTo>
                  <a:cubicBezTo>
                    <a:pt x="11" y="34"/>
                    <a:pt x="21" y="34"/>
                    <a:pt x="27" y="29"/>
                  </a:cubicBezTo>
                  <a:cubicBezTo>
                    <a:pt x="33" y="23"/>
                    <a:pt x="34" y="13"/>
                    <a:pt x="28" y="7"/>
                  </a:cubicBezTo>
                  <a:cubicBezTo>
                    <a:pt x="22" y="1"/>
                    <a:pt x="13" y="0"/>
                    <a:pt x="6" y="6"/>
                  </a:cubicBezTo>
                  <a:cubicBezTo>
                    <a:pt x="0" y="12"/>
                    <a:pt x="0" y="22"/>
                    <a:pt x="6"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71" name="Google Shape;1371;p25"/>
            <p:cNvSpPr/>
            <p:nvPr/>
          </p:nvSpPr>
          <p:spPr>
            <a:xfrm>
              <a:off x="2370564" y="1441200"/>
              <a:ext cx="17462" cy="17462"/>
            </a:xfrm>
            <a:custGeom>
              <a:avLst/>
              <a:gdLst/>
              <a:ahLst/>
              <a:cxnLst/>
              <a:rect l="l" t="t" r="r" b="b"/>
              <a:pathLst>
                <a:path w="29" h="29" extrusionOk="0">
                  <a:moveTo>
                    <a:pt x="5" y="24"/>
                  </a:moveTo>
                  <a:cubicBezTo>
                    <a:pt x="10" y="29"/>
                    <a:pt x="18" y="29"/>
                    <a:pt x="24" y="24"/>
                  </a:cubicBezTo>
                  <a:cubicBezTo>
                    <a:pt x="29" y="19"/>
                    <a:pt x="29" y="11"/>
                    <a:pt x="24" y="6"/>
                  </a:cubicBezTo>
                  <a:cubicBezTo>
                    <a:pt x="19" y="1"/>
                    <a:pt x="11" y="0"/>
                    <a:pt x="6" y="5"/>
                  </a:cubicBezTo>
                  <a:cubicBezTo>
                    <a:pt x="1" y="10"/>
                    <a:pt x="0" y="18"/>
                    <a:pt x="5"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72" name="Google Shape;1372;p25"/>
            <p:cNvSpPr/>
            <p:nvPr/>
          </p:nvSpPr>
          <p:spPr>
            <a:xfrm>
              <a:off x="2254676" y="1461838"/>
              <a:ext cx="22225" cy="22225"/>
            </a:xfrm>
            <a:custGeom>
              <a:avLst/>
              <a:gdLst/>
              <a:ahLst/>
              <a:cxnLst/>
              <a:rect l="l" t="t" r="r" b="b"/>
              <a:pathLst>
                <a:path w="34" h="34" extrusionOk="0">
                  <a:moveTo>
                    <a:pt x="11" y="31"/>
                  </a:moveTo>
                  <a:cubicBezTo>
                    <a:pt x="18" y="34"/>
                    <a:pt x="27" y="31"/>
                    <a:pt x="31" y="23"/>
                  </a:cubicBezTo>
                  <a:cubicBezTo>
                    <a:pt x="34" y="15"/>
                    <a:pt x="31" y="7"/>
                    <a:pt x="23" y="3"/>
                  </a:cubicBezTo>
                  <a:cubicBezTo>
                    <a:pt x="15" y="0"/>
                    <a:pt x="6" y="3"/>
                    <a:pt x="3" y="11"/>
                  </a:cubicBezTo>
                  <a:cubicBezTo>
                    <a:pt x="0" y="19"/>
                    <a:pt x="3" y="28"/>
                    <a:pt x="1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73" name="Google Shape;1373;p25"/>
            <p:cNvSpPr/>
            <p:nvPr/>
          </p:nvSpPr>
          <p:spPr>
            <a:xfrm>
              <a:off x="2288014" y="1476125"/>
              <a:ext cx="20638" cy="20638"/>
            </a:xfrm>
            <a:custGeom>
              <a:avLst/>
              <a:gdLst/>
              <a:ahLst/>
              <a:cxnLst/>
              <a:rect l="l" t="t" r="r" b="b"/>
              <a:pathLst>
                <a:path w="30" h="30" extrusionOk="0">
                  <a:moveTo>
                    <a:pt x="10" y="27"/>
                  </a:moveTo>
                  <a:cubicBezTo>
                    <a:pt x="16" y="30"/>
                    <a:pt x="24" y="27"/>
                    <a:pt x="27" y="20"/>
                  </a:cubicBezTo>
                  <a:cubicBezTo>
                    <a:pt x="30" y="13"/>
                    <a:pt x="27" y="6"/>
                    <a:pt x="20" y="3"/>
                  </a:cubicBezTo>
                  <a:cubicBezTo>
                    <a:pt x="14" y="0"/>
                    <a:pt x="6" y="3"/>
                    <a:pt x="3" y="10"/>
                  </a:cubicBezTo>
                  <a:cubicBezTo>
                    <a:pt x="0" y="16"/>
                    <a:pt x="3" y="24"/>
                    <a:pt x="1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74" name="Google Shape;1374;p25"/>
            <p:cNvSpPr/>
            <p:nvPr/>
          </p:nvSpPr>
          <p:spPr>
            <a:xfrm>
              <a:off x="2322939" y="1492000"/>
              <a:ext cx="15875" cy="17463"/>
            </a:xfrm>
            <a:custGeom>
              <a:avLst/>
              <a:gdLst/>
              <a:ahLst/>
              <a:cxnLst/>
              <a:rect l="l" t="t" r="r" b="b"/>
              <a:pathLst>
                <a:path w="25" h="25" extrusionOk="0">
                  <a:moveTo>
                    <a:pt x="8" y="23"/>
                  </a:moveTo>
                  <a:cubicBezTo>
                    <a:pt x="13" y="25"/>
                    <a:pt x="20" y="23"/>
                    <a:pt x="22" y="17"/>
                  </a:cubicBezTo>
                  <a:cubicBezTo>
                    <a:pt x="25" y="11"/>
                    <a:pt x="22" y="5"/>
                    <a:pt x="16" y="3"/>
                  </a:cubicBezTo>
                  <a:cubicBezTo>
                    <a:pt x="11" y="0"/>
                    <a:pt x="4" y="3"/>
                    <a:pt x="2" y="8"/>
                  </a:cubicBezTo>
                  <a:cubicBezTo>
                    <a:pt x="0" y="14"/>
                    <a:pt x="2" y="20"/>
                    <a:pt x="8"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375" name="Google Shape;1375;p25"/>
          <p:cNvGrpSpPr/>
          <p:nvPr/>
        </p:nvGrpSpPr>
        <p:grpSpPr>
          <a:xfrm>
            <a:off x="251963" y="197036"/>
            <a:ext cx="8619612" cy="4475680"/>
            <a:chOff x="251963" y="197036"/>
            <a:chExt cx="8619612" cy="4475680"/>
          </a:xfrm>
        </p:grpSpPr>
        <p:sp>
          <p:nvSpPr>
            <p:cNvPr id="1376" name="Google Shape;1376;p25"/>
            <p:cNvSpPr/>
            <p:nvPr/>
          </p:nvSpPr>
          <p:spPr>
            <a:xfrm>
              <a:off x="251963" y="197036"/>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77" name="Google Shape;1377;p25"/>
            <p:cNvSpPr/>
            <p:nvPr/>
          </p:nvSpPr>
          <p:spPr>
            <a:xfrm>
              <a:off x="8734300" y="4535291"/>
              <a:ext cx="137275" cy="137426"/>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378" name="Google Shape;1378;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379" name="Google Shape;1379;p25"/>
          <p:cNvSpPr txBox="1">
            <a:spLocks noGrp="1"/>
          </p:cNvSpPr>
          <p:nvPr>
            <p:ph type="subTitle" idx="1"/>
          </p:nvPr>
        </p:nvSpPr>
        <p:spPr>
          <a:xfrm>
            <a:off x="809250" y="3093200"/>
            <a:ext cx="7525500" cy="12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380" name="Google Shape;1380;p25"/>
          <p:cNvSpPr txBox="1">
            <a:spLocks noGrp="1"/>
          </p:cNvSpPr>
          <p:nvPr>
            <p:ph type="subTitle" idx="2"/>
          </p:nvPr>
        </p:nvSpPr>
        <p:spPr>
          <a:xfrm>
            <a:off x="809250" y="1629575"/>
            <a:ext cx="7525500" cy="12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381"/>
        <p:cNvGrpSpPr/>
        <p:nvPr/>
      </p:nvGrpSpPr>
      <p:grpSpPr>
        <a:xfrm>
          <a:off x="0" y="0"/>
          <a:ext cx="0" cy="0"/>
          <a:chOff x="0" y="0"/>
          <a:chExt cx="0" cy="0"/>
        </a:xfrm>
      </p:grpSpPr>
      <p:pic>
        <p:nvPicPr>
          <p:cNvPr id="1382" name="Google Shape;1382;p26"/>
          <p:cNvPicPr preferRelativeResize="0"/>
          <p:nvPr/>
        </p:nvPicPr>
        <p:blipFill>
          <a:blip r:embed="rId2">
            <a:alphaModFix amt="12000"/>
          </a:blip>
          <a:stretch>
            <a:fillRect/>
          </a:stretch>
        </p:blipFill>
        <p:spPr>
          <a:xfrm>
            <a:off x="0" y="16"/>
            <a:ext cx="9144000" cy="5143460"/>
          </a:xfrm>
          <a:prstGeom prst="rect">
            <a:avLst/>
          </a:prstGeom>
          <a:noFill/>
          <a:ln>
            <a:noFill/>
          </a:ln>
        </p:spPr>
      </p:pic>
      <p:grpSp>
        <p:nvGrpSpPr>
          <p:cNvPr id="1383" name="Google Shape;1383;p26"/>
          <p:cNvGrpSpPr/>
          <p:nvPr/>
        </p:nvGrpSpPr>
        <p:grpSpPr>
          <a:xfrm rot="2699890">
            <a:off x="-341983" y="4137764"/>
            <a:ext cx="1212769" cy="690484"/>
            <a:chOff x="2213401" y="1272925"/>
            <a:chExt cx="549276" cy="312737"/>
          </a:xfrm>
        </p:grpSpPr>
        <p:sp>
          <p:nvSpPr>
            <p:cNvPr id="1384" name="Google Shape;1384;p26"/>
            <p:cNvSpPr/>
            <p:nvPr/>
          </p:nvSpPr>
          <p:spPr>
            <a:xfrm>
              <a:off x="2361039" y="1461838"/>
              <a:ext cx="254000" cy="123825"/>
            </a:xfrm>
            <a:custGeom>
              <a:avLst/>
              <a:gdLst/>
              <a:ahLst/>
              <a:cxnLst/>
              <a:rect l="l" t="t" r="r" b="b"/>
              <a:pathLst>
                <a:path w="392" h="190" extrusionOk="0">
                  <a:moveTo>
                    <a:pt x="392" y="95"/>
                  </a:moveTo>
                  <a:cubicBezTo>
                    <a:pt x="384" y="84"/>
                    <a:pt x="375" y="74"/>
                    <a:pt x="366" y="65"/>
                  </a:cubicBezTo>
                  <a:cubicBezTo>
                    <a:pt x="261" y="129"/>
                    <a:pt x="261" y="129"/>
                    <a:pt x="261" y="129"/>
                  </a:cubicBezTo>
                  <a:cubicBezTo>
                    <a:pt x="259" y="130"/>
                    <a:pt x="259" y="130"/>
                    <a:pt x="259" y="130"/>
                  </a:cubicBezTo>
                  <a:cubicBezTo>
                    <a:pt x="256" y="125"/>
                    <a:pt x="252" y="120"/>
                    <a:pt x="248" y="115"/>
                  </a:cubicBezTo>
                  <a:cubicBezTo>
                    <a:pt x="248" y="115"/>
                    <a:pt x="248" y="115"/>
                    <a:pt x="248" y="115"/>
                  </a:cubicBezTo>
                  <a:cubicBezTo>
                    <a:pt x="335" y="40"/>
                    <a:pt x="335" y="40"/>
                    <a:pt x="335" y="40"/>
                  </a:cubicBezTo>
                  <a:cubicBezTo>
                    <a:pt x="325" y="34"/>
                    <a:pt x="316" y="28"/>
                    <a:pt x="305" y="23"/>
                  </a:cubicBezTo>
                  <a:cubicBezTo>
                    <a:pt x="243" y="110"/>
                    <a:pt x="243" y="110"/>
                    <a:pt x="243" y="110"/>
                  </a:cubicBezTo>
                  <a:cubicBezTo>
                    <a:pt x="243" y="110"/>
                    <a:pt x="243" y="110"/>
                    <a:pt x="243" y="110"/>
                  </a:cubicBezTo>
                  <a:cubicBezTo>
                    <a:pt x="239" y="106"/>
                    <a:pt x="234" y="103"/>
                    <a:pt x="229" y="100"/>
                  </a:cubicBezTo>
                  <a:cubicBezTo>
                    <a:pt x="274" y="12"/>
                    <a:pt x="274" y="12"/>
                    <a:pt x="274" y="12"/>
                  </a:cubicBezTo>
                  <a:cubicBezTo>
                    <a:pt x="265" y="8"/>
                    <a:pt x="255" y="6"/>
                    <a:pt x="244" y="4"/>
                  </a:cubicBezTo>
                  <a:cubicBezTo>
                    <a:pt x="221" y="96"/>
                    <a:pt x="221" y="96"/>
                    <a:pt x="221" y="96"/>
                  </a:cubicBezTo>
                  <a:cubicBezTo>
                    <a:pt x="215" y="94"/>
                    <a:pt x="209" y="92"/>
                    <a:pt x="203" y="91"/>
                  </a:cubicBezTo>
                  <a:cubicBezTo>
                    <a:pt x="201" y="91"/>
                    <a:pt x="201" y="91"/>
                    <a:pt x="201" y="91"/>
                  </a:cubicBezTo>
                  <a:cubicBezTo>
                    <a:pt x="212" y="1"/>
                    <a:pt x="212" y="1"/>
                    <a:pt x="212" y="1"/>
                  </a:cubicBezTo>
                  <a:cubicBezTo>
                    <a:pt x="206" y="0"/>
                    <a:pt x="201" y="0"/>
                    <a:pt x="196" y="0"/>
                  </a:cubicBezTo>
                  <a:cubicBezTo>
                    <a:pt x="191" y="0"/>
                    <a:pt x="186" y="0"/>
                    <a:pt x="181" y="1"/>
                  </a:cubicBezTo>
                  <a:cubicBezTo>
                    <a:pt x="191" y="90"/>
                    <a:pt x="191" y="90"/>
                    <a:pt x="191" y="90"/>
                  </a:cubicBezTo>
                  <a:cubicBezTo>
                    <a:pt x="189" y="91"/>
                    <a:pt x="189" y="91"/>
                    <a:pt x="189" y="91"/>
                  </a:cubicBezTo>
                  <a:cubicBezTo>
                    <a:pt x="183" y="92"/>
                    <a:pt x="177" y="94"/>
                    <a:pt x="172" y="96"/>
                  </a:cubicBezTo>
                  <a:cubicBezTo>
                    <a:pt x="149" y="3"/>
                    <a:pt x="149" y="3"/>
                    <a:pt x="149" y="3"/>
                  </a:cubicBezTo>
                  <a:cubicBezTo>
                    <a:pt x="138" y="5"/>
                    <a:pt x="128" y="8"/>
                    <a:pt x="118" y="11"/>
                  </a:cubicBezTo>
                  <a:cubicBezTo>
                    <a:pt x="164" y="100"/>
                    <a:pt x="164" y="100"/>
                    <a:pt x="164" y="100"/>
                  </a:cubicBezTo>
                  <a:cubicBezTo>
                    <a:pt x="159" y="102"/>
                    <a:pt x="154" y="106"/>
                    <a:pt x="149" y="110"/>
                  </a:cubicBezTo>
                  <a:cubicBezTo>
                    <a:pt x="149" y="109"/>
                    <a:pt x="149" y="109"/>
                    <a:pt x="149" y="109"/>
                  </a:cubicBezTo>
                  <a:cubicBezTo>
                    <a:pt x="87" y="22"/>
                    <a:pt x="87" y="22"/>
                    <a:pt x="87" y="22"/>
                  </a:cubicBezTo>
                  <a:cubicBezTo>
                    <a:pt x="77" y="27"/>
                    <a:pt x="67" y="33"/>
                    <a:pt x="57" y="39"/>
                  </a:cubicBezTo>
                  <a:cubicBezTo>
                    <a:pt x="144" y="115"/>
                    <a:pt x="144" y="115"/>
                    <a:pt x="144" y="115"/>
                  </a:cubicBezTo>
                  <a:cubicBezTo>
                    <a:pt x="144" y="115"/>
                    <a:pt x="144" y="115"/>
                    <a:pt x="144" y="115"/>
                  </a:cubicBezTo>
                  <a:cubicBezTo>
                    <a:pt x="140" y="119"/>
                    <a:pt x="136" y="124"/>
                    <a:pt x="134" y="130"/>
                  </a:cubicBezTo>
                  <a:cubicBezTo>
                    <a:pt x="131" y="129"/>
                    <a:pt x="131" y="129"/>
                    <a:pt x="131" y="129"/>
                  </a:cubicBezTo>
                  <a:cubicBezTo>
                    <a:pt x="26" y="65"/>
                    <a:pt x="26" y="65"/>
                    <a:pt x="26" y="65"/>
                  </a:cubicBezTo>
                  <a:cubicBezTo>
                    <a:pt x="16" y="74"/>
                    <a:pt x="7" y="84"/>
                    <a:pt x="0" y="95"/>
                  </a:cubicBezTo>
                  <a:cubicBezTo>
                    <a:pt x="186" y="161"/>
                    <a:pt x="186" y="161"/>
                    <a:pt x="186" y="161"/>
                  </a:cubicBezTo>
                  <a:cubicBezTo>
                    <a:pt x="168" y="169"/>
                    <a:pt x="168" y="169"/>
                    <a:pt x="168" y="169"/>
                  </a:cubicBezTo>
                  <a:cubicBezTo>
                    <a:pt x="168" y="169"/>
                    <a:pt x="174" y="190"/>
                    <a:pt x="196" y="190"/>
                  </a:cubicBezTo>
                  <a:cubicBezTo>
                    <a:pt x="219" y="190"/>
                    <a:pt x="225" y="170"/>
                    <a:pt x="225" y="170"/>
                  </a:cubicBezTo>
                  <a:cubicBezTo>
                    <a:pt x="206" y="161"/>
                    <a:pt x="206" y="161"/>
                    <a:pt x="206" y="161"/>
                  </a:cubicBezTo>
                  <a:lnTo>
                    <a:pt x="392" y="95"/>
                  </a:lnTo>
                  <a:close/>
                  <a:moveTo>
                    <a:pt x="205" y="164"/>
                  </a:moveTo>
                  <a:cubicBezTo>
                    <a:pt x="205" y="169"/>
                    <a:pt x="201" y="173"/>
                    <a:pt x="196" y="173"/>
                  </a:cubicBezTo>
                  <a:cubicBezTo>
                    <a:pt x="191" y="173"/>
                    <a:pt x="187" y="169"/>
                    <a:pt x="187" y="164"/>
                  </a:cubicBezTo>
                  <a:cubicBezTo>
                    <a:pt x="187" y="163"/>
                    <a:pt x="188" y="162"/>
                    <a:pt x="188" y="161"/>
                  </a:cubicBezTo>
                  <a:cubicBezTo>
                    <a:pt x="196" y="161"/>
                    <a:pt x="196" y="161"/>
                    <a:pt x="196" y="161"/>
                  </a:cubicBezTo>
                  <a:cubicBezTo>
                    <a:pt x="204" y="161"/>
                    <a:pt x="204" y="161"/>
                    <a:pt x="204" y="161"/>
                  </a:cubicBezTo>
                  <a:cubicBezTo>
                    <a:pt x="205" y="162"/>
                    <a:pt x="205" y="163"/>
                    <a:pt x="205" y="16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85" name="Google Shape;1385;p26"/>
            <p:cNvSpPr/>
            <p:nvPr/>
          </p:nvSpPr>
          <p:spPr>
            <a:xfrm>
              <a:off x="2397551" y="1476125"/>
              <a:ext cx="33338" cy="25400"/>
            </a:xfrm>
            <a:custGeom>
              <a:avLst/>
              <a:gdLst/>
              <a:ahLst/>
              <a:cxnLst/>
              <a:rect l="l" t="t" r="r" b="b"/>
              <a:pathLst>
                <a:path w="50" h="39" extrusionOk="0">
                  <a:moveTo>
                    <a:pt x="0" y="17"/>
                  </a:moveTo>
                  <a:cubicBezTo>
                    <a:pt x="26" y="39"/>
                    <a:pt x="26" y="39"/>
                    <a:pt x="26" y="39"/>
                  </a:cubicBezTo>
                  <a:cubicBezTo>
                    <a:pt x="34" y="35"/>
                    <a:pt x="42" y="32"/>
                    <a:pt x="50" y="29"/>
                  </a:cubicBezTo>
                  <a:cubicBezTo>
                    <a:pt x="30" y="0"/>
                    <a:pt x="30" y="0"/>
                    <a:pt x="30" y="0"/>
                  </a:cubicBezTo>
                  <a:cubicBezTo>
                    <a:pt x="20" y="5"/>
                    <a:pt x="10" y="11"/>
                    <a:pt x="0" y="17"/>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86" name="Google Shape;1386;p26"/>
            <p:cNvSpPr/>
            <p:nvPr/>
          </p:nvSpPr>
          <p:spPr>
            <a:xfrm>
              <a:off x="2546776" y="1477713"/>
              <a:ext cx="31750" cy="23813"/>
            </a:xfrm>
            <a:custGeom>
              <a:avLst/>
              <a:gdLst/>
              <a:ahLst/>
              <a:cxnLst/>
              <a:rect l="l" t="t" r="r" b="b"/>
              <a:pathLst>
                <a:path w="50" h="38" extrusionOk="0">
                  <a:moveTo>
                    <a:pt x="0" y="28"/>
                  </a:moveTo>
                  <a:cubicBezTo>
                    <a:pt x="9" y="31"/>
                    <a:pt x="17" y="35"/>
                    <a:pt x="25" y="38"/>
                  </a:cubicBezTo>
                  <a:cubicBezTo>
                    <a:pt x="50" y="17"/>
                    <a:pt x="50" y="17"/>
                    <a:pt x="50" y="17"/>
                  </a:cubicBezTo>
                  <a:cubicBezTo>
                    <a:pt x="40" y="11"/>
                    <a:pt x="31" y="5"/>
                    <a:pt x="20" y="0"/>
                  </a:cubicBezTo>
                  <a:lnTo>
                    <a:pt x="0" y="28"/>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87" name="Google Shape;1387;p26"/>
            <p:cNvSpPr/>
            <p:nvPr/>
          </p:nvSpPr>
          <p:spPr>
            <a:xfrm>
              <a:off x="2437239" y="1465013"/>
              <a:ext cx="25400" cy="25400"/>
            </a:xfrm>
            <a:custGeom>
              <a:avLst/>
              <a:gdLst/>
              <a:ahLst/>
              <a:cxnLst/>
              <a:rect l="l" t="t" r="r" b="b"/>
              <a:pathLst>
                <a:path w="39" h="40" extrusionOk="0">
                  <a:moveTo>
                    <a:pt x="0" y="8"/>
                  </a:moveTo>
                  <a:cubicBezTo>
                    <a:pt x="17" y="40"/>
                    <a:pt x="17" y="40"/>
                    <a:pt x="17" y="40"/>
                  </a:cubicBezTo>
                  <a:cubicBezTo>
                    <a:pt x="24" y="38"/>
                    <a:pt x="32" y="36"/>
                    <a:pt x="39" y="35"/>
                  </a:cubicBezTo>
                  <a:cubicBezTo>
                    <a:pt x="31" y="0"/>
                    <a:pt x="31" y="0"/>
                    <a:pt x="31" y="0"/>
                  </a:cubicBezTo>
                  <a:cubicBezTo>
                    <a:pt x="20" y="2"/>
                    <a:pt x="10" y="5"/>
                    <a:pt x="0" y="8"/>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88" name="Google Shape;1388;p26"/>
            <p:cNvSpPr/>
            <p:nvPr/>
          </p:nvSpPr>
          <p:spPr>
            <a:xfrm>
              <a:off x="2361039" y="1504700"/>
              <a:ext cx="31750" cy="23812"/>
            </a:xfrm>
            <a:custGeom>
              <a:avLst/>
              <a:gdLst/>
              <a:ahLst/>
              <a:cxnLst/>
              <a:rect l="l" t="t" r="r" b="b"/>
              <a:pathLst>
                <a:path w="50" h="37" extrusionOk="0">
                  <a:moveTo>
                    <a:pt x="50" y="14"/>
                  </a:moveTo>
                  <a:cubicBezTo>
                    <a:pt x="26" y="0"/>
                    <a:pt x="26" y="0"/>
                    <a:pt x="26" y="0"/>
                  </a:cubicBezTo>
                  <a:cubicBezTo>
                    <a:pt x="16" y="9"/>
                    <a:pt x="7" y="19"/>
                    <a:pt x="0" y="30"/>
                  </a:cubicBezTo>
                  <a:cubicBezTo>
                    <a:pt x="21" y="37"/>
                    <a:pt x="21" y="37"/>
                    <a:pt x="21" y="37"/>
                  </a:cubicBezTo>
                  <a:cubicBezTo>
                    <a:pt x="30" y="29"/>
                    <a:pt x="40" y="21"/>
                    <a:pt x="50" y="14"/>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89" name="Google Shape;1389;p26"/>
            <p:cNvSpPr/>
            <p:nvPr/>
          </p:nvSpPr>
          <p:spPr>
            <a:xfrm>
              <a:off x="2513439" y="1465013"/>
              <a:ext cx="25400" cy="25400"/>
            </a:xfrm>
            <a:custGeom>
              <a:avLst/>
              <a:gdLst/>
              <a:ahLst/>
              <a:cxnLst/>
              <a:rect l="l" t="t" r="r" b="b"/>
              <a:pathLst>
                <a:path w="39" h="39" extrusionOk="0">
                  <a:moveTo>
                    <a:pt x="0" y="34"/>
                  </a:moveTo>
                  <a:cubicBezTo>
                    <a:pt x="8" y="36"/>
                    <a:pt x="16" y="37"/>
                    <a:pt x="23" y="39"/>
                  </a:cubicBezTo>
                  <a:cubicBezTo>
                    <a:pt x="39" y="8"/>
                    <a:pt x="39" y="8"/>
                    <a:pt x="39" y="8"/>
                  </a:cubicBezTo>
                  <a:cubicBezTo>
                    <a:pt x="30" y="4"/>
                    <a:pt x="20" y="2"/>
                    <a:pt x="9" y="0"/>
                  </a:cubicBezTo>
                  <a:lnTo>
                    <a:pt x="0" y="34"/>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90" name="Google Shape;1390;p26"/>
            <p:cNvSpPr/>
            <p:nvPr/>
          </p:nvSpPr>
          <p:spPr>
            <a:xfrm>
              <a:off x="2583289" y="1504700"/>
              <a:ext cx="31750" cy="23812"/>
            </a:xfrm>
            <a:custGeom>
              <a:avLst/>
              <a:gdLst/>
              <a:ahLst/>
              <a:cxnLst/>
              <a:rect l="l" t="t" r="r" b="b"/>
              <a:pathLst>
                <a:path w="50" h="37" extrusionOk="0">
                  <a:moveTo>
                    <a:pt x="24" y="0"/>
                  </a:moveTo>
                  <a:cubicBezTo>
                    <a:pt x="0" y="15"/>
                    <a:pt x="0" y="15"/>
                    <a:pt x="0" y="15"/>
                  </a:cubicBezTo>
                  <a:cubicBezTo>
                    <a:pt x="10" y="22"/>
                    <a:pt x="20" y="29"/>
                    <a:pt x="29" y="37"/>
                  </a:cubicBezTo>
                  <a:cubicBezTo>
                    <a:pt x="50" y="30"/>
                    <a:pt x="50" y="30"/>
                    <a:pt x="50" y="30"/>
                  </a:cubicBezTo>
                  <a:cubicBezTo>
                    <a:pt x="42" y="19"/>
                    <a:pt x="33" y="9"/>
                    <a:pt x="24" y="0"/>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91" name="Google Shape;1391;p26"/>
            <p:cNvSpPr/>
            <p:nvPr/>
          </p:nvSpPr>
          <p:spPr>
            <a:xfrm>
              <a:off x="2478514" y="1461838"/>
              <a:ext cx="20637" cy="23812"/>
            </a:xfrm>
            <a:custGeom>
              <a:avLst/>
              <a:gdLst/>
              <a:ahLst/>
              <a:cxnLst/>
              <a:rect l="l" t="t" r="r" b="b"/>
              <a:pathLst>
                <a:path w="31" h="36" extrusionOk="0">
                  <a:moveTo>
                    <a:pt x="0" y="1"/>
                  </a:moveTo>
                  <a:cubicBezTo>
                    <a:pt x="4" y="36"/>
                    <a:pt x="4" y="36"/>
                    <a:pt x="4" y="36"/>
                  </a:cubicBezTo>
                  <a:cubicBezTo>
                    <a:pt x="8" y="36"/>
                    <a:pt x="11" y="35"/>
                    <a:pt x="15" y="35"/>
                  </a:cubicBezTo>
                  <a:cubicBezTo>
                    <a:pt x="19" y="35"/>
                    <a:pt x="23" y="36"/>
                    <a:pt x="27" y="36"/>
                  </a:cubicBezTo>
                  <a:cubicBezTo>
                    <a:pt x="31" y="1"/>
                    <a:pt x="31" y="1"/>
                    <a:pt x="31" y="1"/>
                  </a:cubicBezTo>
                  <a:cubicBezTo>
                    <a:pt x="25" y="0"/>
                    <a:pt x="20" y="0"/>
                    <a:pt x="15" y="0"/>
                  </a:cubicBezTo>
                  <a:cubicBezTo>
                    <a:pt x="10" y="0"/>
                    <a:pt x="5" y="0"/>
                    <a:pt x="0" y="1"/>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92" name="Google Shape;1392;p26"/>
            <p:cNvSpPr/>
            <p:nvPr/>
          </p:nvSpPr>
          <p:spPr>
            <a:xfrm>
              <a:off x="2213401" y="1272925"/>
              <a:ext cx="549276" cy="266700"/>
            </a:xfrm>
            <a:custGeom>
              <a:avLst/>
              <a:gdLst/>
              <a:ahLst/>
              <a:cxnLst/>
              <a:rect l="l" t="t" r="r" b="b"/>
              <a:pathLst>
                <a:path w="846" h="410" extrusionOk="0">
                  <a:moveTo>
                    <a:pt x="423" y="294"/>
                  </a:moveTo>
                  <a:cubicBezTo>
                    <a:pt x="511" y="294"/>
                    <a:pt x="588" y="340"/>
                    <a:pt x="636" y="410"/>
                  </a:cubicBezTo>
                  <a:cubicBezTo>
                    <a:pt x="846" y="344"/>
                    <a:pt x="846" y="344"/>
                    <a:pt x="846" y="344"/>
                  </a:cubicBezTo>
                  <a:cubicBezTo>
                    <a:pt x="797" y="143"/>
                    <a:pt x="617" y="4"/>
                    <a:pt x="413" y="0"/>
                  </a:cubicBezTo>
                  <a:cubicBezTo>
                    <a:pt x="209" y="4"/>
                    <a:pt x="49" y="143"/>
                    <a:pt x="0" y="344"/>
                  </a:cubicBezTo>
                  <a:cubicBezTo>
                    <a:pt x="210" y="410"/>
                    <a:pt x="210" y="410"/>
                    <a:pt x="210" y="410"/>
                  </a:cubicBezTo>
                  <a:cubicBezTo>
                    <a:pt x="258" y="340"/>
                    <a:pt x="335" y="294"/>
                    <a:pt x="423" y="29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93" name="Google Shape;1393;p26"/>
            <p:cNvSpPr/>
            <p:nvPr/>
          </p:nvSpPr>
          <p:spPr>
            <a:xfrm>
              <a:off x="2459464" y="1299913"/>
              <a:ext cx="58738" cy="144463"/>
            </a:xfrm>
            <a:custGeom>
              <a:avLst/>
              <a:gdLst/>
              <a:ahLst/>
              <a:cxnLst/>
              <a:rect l="l" t="t" r="r" b="b"/>
              <a:pathLst>
                <a:path w="91" h="223" extrusionOk="0">
                  <a:moveTo>
                    <a:pt x="66" y="223"/>
                  </a:moveTo>
                  <a:cubicBezTo>
                    <a:pt x="91" y="0"/>
                    <a:pt x="91" y="0"/>
                    <a:pt x="91" y="0"/>
                  </a:cubicBezTo>
                  <a:cubicBezTo>
                    <a:pt x="45" y="0"/>
                    <a:pt x="45" y="0"/>
                    <a:pt x="45" y="0"/>
                  </a:cubicBezTo>
                  <a:cubicBezTo>
                    <a:pt x="0" y="0"/>
                    <a:pt x="0" y="0"/>
                    <a:pt x="0" y="0"/>
                  </a:cubicBezTo>
                  <a:cubicBezTo>
                    <a:pt x="25" y="223"/>
                    <a:pt x="25" y="223"/>
                    <a:pt x="25" y="223"/>
                  </a:cubicBezTo>
                  <a:cubicBezTo>
                    <a:pt x="31" y="222"/>
                    <a:pt x="38" y="222"/>
                    <a:pt x="44" y="222"/>
                  </a:cubicBezTo>
                  <a:cubicBezTo>
                    <a:pt x="52" y="222"/>
                    <a:pt x="59" y="222"/>
                    <a:pt x="66" y="223"/>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94" name="Google Shape;1394;p26"/>
            <p:cNvSpPr/>
            <p:nvPr/>
          </p:nvSpPr>
          <p:spPr>
            <a:xfrm>
              <a:off x="2365801" y="1304675"/>
              <a:ext cx="88900" cy="149225"/>
            </a:xfrm>
            <a:custGeom>
              <a:avLst/>
              <a:gdLst/>
              <a:ahLst/>
              <a:cxnLst/>
              <a:rect l="l" t="t" r="r" b="b"/>
              <a:pathLst>
                <a:path w="138" h="228" extrusionOk="0">
                  <a:moveTo>
                    <a:pt x="84" y="0"/>
                  </a:moveTo>
                  <a:cubicBezTo>
                    <a:pt x="42" y="18"/>
                    <a:pt x="42" y="18"/>
                    <a:pt x="42" y="18"/>
                  </a:cubicBezTo>
                  <a:cubicBezTo>
                    <a:pt x="0" y="35"/>
                    <a:pt x="0" y="35"/>
                    <a:pt x="0" y="35"/>
                  </a:cubicBezTo>
                  <a:cubicBezTo>
                    <a:pt x="97" y="228"/>
                    <a:pt x="97" y="228"/>
                    <a:pt x="97" y="228"/>
                  </a:cubicBezTo>
                  <a:cubicBezTo>
                    <a:pt x="110" y="223"/>
                    <a:pt x="124" y="220"/>
                    <a:pt x="138" y="217"/>
                  </a:cubicBezTo>
                  <a:lnTo>
                    <a:pt x="84"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95" name="Google Shape;1395;p26"/>
            <p:cNvSpPr/>
            <p:nvPr/>
          </p:nvSpPr>
          <p:spPr>
            <a:xfrm>
              <a:off x="2286426" y="1349125"/>
              <a:ext cx="120650" cy="128588"/>
            </a:xfrm>
            <a:custGeom>
              <a:avLst/>
              <a:gdLst/>
              <a:ahLst/>
              <a:cxnLst/>
              <a:rect l="l" t="t" r="r" b="b"/>
              <a:pathLst>
                <a:path w="187" h="198" extrusionOk="0">
                  <a:moveTo>
                    <a:pt x="66" y="0"/>
                  </a:moveTo>
                  <a:cubicBezTo>
                    <a:pt x="33" y="33"/>
                    <a:pt x="33" y="33"/>
                    <a:pt x="33" y="33"/>
                  </a:cubicBezTo>
                  <a:cubicBezTo>
                    <a:pt x="0" y="66"/>
                    <a:pt x="0" y="66"/>
                    <a:pt x="0" y="66"/>
                  </a:cubicBezTo>
                  <a:cubicBezTo>
                    <a:pt x="147" y="198"/>
                    <a:pt x="147" y="198"/>
                    <a:pt x="147" y="198"/>
                  </a:cubicBezTo>
                  <a:cubicBezTo>
                    <a:pt x="160" y="189"/>
                    <a:pt x="173" y="181"/>
                    <a:pt x="187" y="174"/>
                  </a:cubicBezTo>
                  <a:lnTo>
                    <a:pt x="66"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96" name="Google Shape;1396;p26"/>
            <p:cNvSpPr/>
            <p:nvPr/>
          </p:nvSpPr>
          <p:spPr>
            <a:xfrm>
              <a:off x="2235626" y="1433263"/>
              <a:ext cx="125412" cy="90488"/>
            </a:xfrm>
            <a:custGeom>
              <a:avLst/>
              <a:gdLst/>
              <a:ahLst/>
              <a:cxnLst/>
              <a:rect l="l" t="t" r="r" b="b"/>
              <a:pathLst>
                <a:path w="192" h="139" extrusionOk="0">
                  <a:moveTo>
                    <a:pt x="192" y="97"/>
                  </a:moveTo>
                  <a:cubicBezTo>
                    <a:pt x="36" y="0"/>
                    <a:pt x="36" y="0"/>
                    <a:pt x="36" y="0"/>
                  </a:cubicBezTo>
                  <a:cubicBezTo>
                    <a:pt x="18" y="44"/>
                    <a:pt x="18" y="44"/>
                    <a:pt x="18" y="44"/>
                  </a:cubicBezTo>
                  <a:cubicBezTo>
                    <a:pt x="0" y="88"/>
                    <a:pt x="0" y="88"/>
                    <a:pt x="0" y="88"/>
                  </a:cubicBezTo>
                  <a:cubicBezTo>
                    <a:pt x="156" y="139"/>
                    <a:pt x="156" y="139"/>
                    <a:pt x="156" y="139"/>
                  </a:cubicBezTo>
                  <a:cubicBezTo>
                    <a:pt x="167" y="124"/>
                    <a:pt x="179" y="110"/>
                    <a:pt x="192" y="9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97" name="Google Shape;1397;p26"/>
            <p:cNvSpPr/>
            <p:nvPr/>
          </p:nvSpPr>
          <p:spPr>
            <a:xfrm>
              <a:off x="2521376" y="1304675"/>
              <a:ext cx="90488" cy="149225"/>
            </a:xfrm>
            <a:custGeom>
              <a:avLst/>
              <a:gdLst/>
              <a:ahLst/>
              <a:cxnLst/>
              <a:rect l="l" t="t" r="r" b="b"/>
              <a:pathLst>
                <a:path w="138" h="229" extrusionOk="0">
                  <a:moveTo>
                    <a:pt x="138" y="35"/>
                  </a:moveTo>
                  <a:cubicBezTo>
                    <a:pt x="96" y="18"/>
                    <a:pt x="96" y="18"/>
                    <a:pt x="96" y="18"/>
                  </a:cubicBezTo>
                  <a:cubicBezTo>
                    <a:pt x="54" y="0"/>
                    <a:pt x="54" y="0"/>
                    <a:pt x="54" y="0"/>
                  </a:cubicBezTo>
                  <a:cubicBezTo>
                    <a:pt x="0" y="218"/>
                    <a:pt x="0" y="218"/>
                    <a:pt x="0" y="218"/>
                  </a:cubicBezTo>
                  <a:cubicBezTo>
                    <a:pt x="14" y="220"/>
                    <a:pt x="28" y="224"/>
                    <a:pt x="41" y="229"/>
                  </a:cubicBezTo>
                  <a:lnTo>
                    <a:pt x="138" y="3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98" name="Google Shape;1398;p26"/>
            <p:cNvSpPr/>
            <p:nvPr/>
          </p:nvSpPr>
          <p:spPr>
            <a:xfrm>
              <a:off x="2569001" y="1349125"/>
              <a:ext cx="122238" cy="130175"/>
            </a:xfrm>
            <a:custGeom>
              <a:avLst/>
              <a:gdLst/>
              <a:ahLst/>
              <a:cxnLst/>
              <a:rect l="l" t="t" r="r" b="b"/>
              <a:pathLst>
                <a:path w="187" h="199" extrusionOk="0">
                  <a:moveTo>
                    <a:pt x="187" y="66"/>
                  </a:moveTo>
                  <a:cubicBezTo>
                    <a:pt x="154" y="33"/>
                    <a:pt x="154" y="33"/>
                    <a:pt x="154" y="33"/>
                  </a:cubicBezTo>
                  <a:cubicBezTo>
                    <a:pt x="121" y="0"/>
                    <a:pt x="121" y="0"/>
                    <a:pt x="121" y="0"/>
                  </a:cubicBezTo>
                  <a:cubicBezTo>
                    <a:pt x="0" y="175"/>
                    <a:pt x="0" y="175"/>
                    <a:pt x="0" y="175"/>
                  </a:cubicBezTo>
                  <a:cubicBezTo>
                    <a:pt x="13" y="182"/>
                    <a:pt x="26" y="190"/>
                    <a:pt x="39" y="199"/>
                  </a:cubicBezTo>
                  <a:lnTo>
                    <a:pt x="187" y="6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99" name="Google Shape;1399;p26"/>
            <p:cNvSpPr/>
            <p:nvPr/>
          </p:nvSpPr>
          <p:spPr>
            <a:xfrm>
              <a:off x="2615039" y="1433263"/>
              <a:ext cx="125412" cy="90488"/>
            </a:xfrm>
            <a:custGeom>
              <a:avLst/>
              <a:gdLst/>
              <a:ahLst/>
              <a:cxnLst/>
              <a:rect l="l" t="t" r="r" b="b"/>
              <a:pathLst>
                <a:path w="193" h="139" extrusionOk="0">
                  <a:moveTo>
                    <a:pt x="35" y="139"/>
                  </a:moveTo>
                  <a:cubicBezTo>
                    <a:pt x="193" y="88"/>
                    <a:pt x="193" y="88"/>
                    <a:pt x="193" y="88"/>
                  </a:cubicBezTo>
                  <a:cubicBezTo>
                    <a:pt x="175" y="44"/>
                    <a:pt x="175" y="44"/>
                    <a:pt x="175" y="44"/>
                  </a:cubicBezTo>
                  <a:cubicBezTo>
                    <a:pt x="156" y="0"/>
                    <a:pt x="156" y="0"/>
                    <a:pt x="156" y="0"/>
                  </a:cubicBezTo>
                  <a:cubicBezTo>
                    <a:pt x="0" y="98"/>
                    <a:pt x="0" y="98"/>
                    <a:pt x="0" y="98"/>
                  </a:cubicBezTo>
                  <a:cubicBezTo>
                    <a:pt x="13" y="111"/>
                    <a:pt x="24" y="125"/>
                    <a:pt x="35" y="139"/>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00" name="Google Shape;1400;p26"/>
            <p:cNvSpPr/>
            <p:nvPr/>
          </p:nvSpPr>
          <p:spPr>
            <a:xfrm>
              <a:off x="2475339" y="1307850"/>
              <a:ext cx="27000" cy="270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01" name="Google Shape;1401;p26"/>
            <p:cNvSpPr/>
            <p:nvPr/>
          </p:nvSpPr>
          <p:spPr>
            <a:xfrm>
              <a:off x="2476926" y="1358650"/>
              <a:ext cx="22200" cy="207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02" name="Google Shape;1402;p26"/>
            <p:cNvSpPr/>
            <p:nvPr/>
          </p:nvSpPr>
          <p:spPr>
            <a:xfrm>
              <a:off x="2478514" y="1406275"/>
              <a:ext cx="19200" cy="192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03" name="Google Shape;1403;p26"/>
            <p:cNvSpPr/>
            <p:nvPr/>
          </p:nvSpPr>
          <p:spPr>
            <a:xfrm>
              <a:off x="2561064" y="1323725"/>
              <a:ext cx="26988" cy="26988"/>
            </a:xfrm>
            <a:custGeom>
              <a:avLst/>
              <a:gdLst/>
              <a:ahLst/>
              <a:cxnLst/>
              <a:rect l="l" t="t" r="r" b="b"/>
              <a:pathLst>
                <a:path w="42" h="42" extrusionOk="0">
                  <a:moveTo>
                    <a:pt x="38" y="27"/>
                  </a:moveTo>
                  <a:cubicBezTo>
                    <a:pt x="35" y="37"/>
                    <a:pt x="24" y="42"/>
                    <a:pt x="14" y="39"/>
                  </a:cubicBezTo>
                  <a:cubicBezTo>
                    <a:pt x="5" y="35"/>
                    <a:pt x="0" y="25"/>
                    <a:pt x="3" y="15"/>
                  </a:cubicBezTo>
                  <a:cubicBezTo>
                    <a:pt x="6" y="5"/>
                    <a:pt x="17" y="0"/>
                    <a:pt x="27" y="3"/>
                  </a:cubicBezTo>
                  <a:cubicBezTo>
                    <a:pt x="37" y="7"/>
                    <a:pt x="42" y="18"/>
                    <a:pt x="38"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04" name="Google Shape;1404;p26"/>
            <p:cNvSpPr/>
            <p:nvPr/>
          </p:nvSpPr>
          <p:spPr>
            <a:xfrm>
              <a:off x="2546776" y="1366588"/>
              <a:ext cx="23812" cy="23812"/>
            </a:xfrm>
            <a:custGeom>
              <a:avLst/>
              <a:gdLst/>
              <a:ahLst/>
              <a:cxnLst/>
              <a:rect l="l" t="t" r="r" b="b"/>
              <a:pathLst>
                <a:path w="36" h="36" extrusionOk="0">
                  <a:moveTo>
                    <a:pt x="33" y="24"/>
                  </a:moveTo>
                  <a:cubicBezTo>
                    <a:pt x="30" y="32"/>
                    <a:pt x="21" y="36"/>
                    <a:pt x="13" y="33"/>
                  </a:cubicBezTo>
                  <a:cubicBezTo>
                    <a:pt x="4" y="30"/>
                    <a:pt x="0" y="21"/>
                    <a:pt x="3" y="13"/>
                  </a:cubicBezTo>
                  <a:cubicBezTo>
                    <a:pt x="6" y="5"/>
                    <a:pt x="15" y="0"/>
                    <a:pt x="23" y="3"/>
                  </a:cubicBezTo>
                  <a:cubicBezTo>
                    <a:pt x="32" y="6"/>
                    <a:pt x="36" y="15"/>
                    <a:pt x="3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05" name="Google Shape;1405;p26"/>
            <p:cNvSpPr/>
            <p:nvPr/>
          </p:nvSpPr>
          <p:spPr>
            <a:xfrm>
              <a:off x="2534076" y="1411038"/>
              <a:ext cx="20637" cy="19050"/>
            </a:xfrm>
            <a:custGeom>
              <a:avLst/>
              <a:gdLst/>
              <a:ahLst/>
              <a:cxnLst/>
              <a:rect l="l" t="t" r="r" b="b"/>
              <a:pathLst>
                <a:path w="31" h="30" extrusionOk="0">
                  <a:moveTo>
                    <a:pt x="28" y="19"/>
                  </a:moveTo>
                  <a:cubicBezTo>
                    <a:pt x="26" y="26"/>
                    <a:pt x="18" y="30"/>
                    <a:pt x="11" y="27"/>
                  </a:cubicBezTo>
                  <a:cubicBezTo>
                    <a:pt x="4" y="25"/>
                    <a:pt x="0" y="17"/>
                    <a:pt x="3" y="10"/>
                  </a:cubicBezTo>
                  <a:cubicBezTo>
                    <a:pt x="5" y="3"/>
                    <a:pt x="13" y="0"/>
                    <a:pt x="20" y="2"/>
                  </a:cubicBezTo>
                  <a:cubicBezTo>
                    <a:pt x="27" y="5"/>
                    <a:pt x="31" y="12"/>
                    <a:pt x="28"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06" name="Google Shape;1406;p26"/>
            <p:cNvSpPr/>
            <p:nvPr/>
          </p:nvSpPr>
          <p:spPr>
            <a:xfrm>
              <a:off x="2640439" y="1376113"/>
              <a:ext cx="26988" cy="25400"/>
            </a:xfrm>
            <a:custGeom>
              <a:avLst/>
              <a:gdLst/>
              <a:ahLst/>
              <a:cxnLst/>
              <a:rect l="l" t="t" r="r" b="b"/>
              <a:pathLst>
                <a:path w="40" h="40" extrusionOk="0">
                  <a:moveTo>
                    <a:pt x="33" y="32"/>
                  </a:moveTo>
                  <a:cubicBezTo>
                    <a:pt x="26" y="40"/>
                    <a:pt x="15" y="40"/>
                    <a:pt x="8" y="33"/>
                  </a:cubicBezTo>
                  <a:cubicBezTo>
                    <a:pt x="0" y="26"/>
                    <a:pt x="0" y="15"/>
                    <a:pt x="7" y="8"/>
                  </a:cubicBezTo>
                  <a:cubicBezTo>
                    <a:pt x="14" y="1"/>
                    <a:pt x="25" y="0"/>
                    <a:pt x="32" y="7"/>
                  </a:cubicBezTo>
                  <a:cubicBezTo>
                    <a:pt x="39" y="14"/>
                    <a:pt x="40" y="25"/>
                    <a:pt x="33"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07" name="Google Shape;1407;p26"/>
            <p:cNvSpPr/>
            <p:nvPr/>
          </p:nvSpPr>
          <p:spPr>
            <a:xfrm>
              <a:off x="2615039" y="1407863"/>
              <a:ext cx="20637" cy="22225"/>
            </a:xfrm>
            <a:custGeom>
              <a:avLst/>
              <a:gdLst/>
              <a:ahLst/>
              <a:cxnLst/>
              <a:rect l="l" t="t" r="r" b="b"/>
              <a:pathLst>
                <a:path w="34" h="34" extrusionOk="0">
                  <a:moveTo>
                    <a:pt x="28" y="28"/>
                  </a:moveTo>
                  <a:cubicBezTo>
                    <a:pt x="22" y="34"/>
                    <a:pt x="13" y="34"/>
                    <a:pt x="7" y="29"/>
                  </a:cubicBezTo>
                  <a:cubicBezTo>
                    <a:pt x="0" y="23"/>
                    <a:pt x="0" y="13"/>
                    <a:pt x="6" y="7"/>
                  </a:cubicBezTo>
                  <a:cubicBezTo>
                    <a:pt x="12" y="1"/>
                    <a:pt x="21" y="0"/>
                    <a:pt x="27" y="6"/>
                  </a:cubicBezTo>
                  <a:cubicBezTo>
                    <a:pt x="34" y="12"/>
                    <a:pt x="34" y="22"/>
                    <a:pt x="28"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08" name="Google Shape;1408;p26"/>
            <p:cNvSpPr/>
            <p:nvPr/>
          </p:nvSpPr>
          <p:spPr>
            <a:xfrm>
              <a:off x="2588051" y="1441200"/>
              <a:ext cx="17462" cy="17462"/>
            </a:xfrm>
            <a:custGeom>
              <a:avLst/>
              <a:gdLst/>
              <a:ahLst/>
              <a:cxnLst/>
              <a:rect l="l" t="t" r="r" b="b"/>
              <a:pathLst>
                <a:path w="28" h="29" extrusionOk="0">
                  <a:moveTo>
                    <a:pt x="24" y="24"/>
                  </a:moveTo>
                  <a:cubicBezTo>
                    <a:pt x="19" y="29"/>
                    <a:pt x="10" y="29"/>
                    <a:pt x="5" y="24"/>
                  </a:cubicBezTo>
                  <a:cubicBezTo>
                    <a:pt x="0" y="19"/>
                    <a:pt x="0" y="11"/>
                    <a:pt x="4" y="6"/>
                  </a:cubicBezTo>
                  <a:cubicBezTo>
                    <a:pt x="9" y="1"/>
                    <a:pt x="18" y="0"/>
                    <a:pt x="23" y="5"/>
                  </a:cubicBezTo>
                  <a:cubicBezTo>
                    <a:pt x="28" y="10"/>
                    <a:pt x="28" y="18"/>
                    <a:pt x="24"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09" name="Google Shape;1409;p26"/>
            <p:cNvSpPr/>
            <p:nvPr/>
          </p:nvSpPr>
          <p:spPr>
            <a:xfrm>
              <a:off x="2699176" y="1461838"/>
              <a:ext cx="22225" cy="22225"/>
            </a:xfrm>
            <a:custGeom>
              <a:avLst/>
              <a:gdLst/>
              <a:ahLst/>
              <a:cxnLst/>
              <a:rect l="l" t="t" r="r" b="b"/>
              <a:pathLst>
                <a:path w="34" h="34" extrusionOk="0">
                  <a:moveTo>
                    <a:pt x="23" y="31"/>
                  </a:moveTo>
                  <a:cubicBezTo>
                    <a:pt x="15" y="34"/>
                    <a:pt x="6" y="31"/>
                    <a:pt x="3" y="23"/>
                  </a:cubicBezTo>
                  <a:cubicBezTo>
                    <a:pt x="0" y="15"/>
                    <a:pt x="3" y="7"/>
                    <a:pt x="11" y="3"/>
                  </a:cubicBezTo>
                  <a:cubicBezTo>
                    <a:pt x="19" y="0"/>
                    <a:pt x="28" y="3"/>
                    <a:pt x="31" y="11"/>
                  </a:cubicBezTo>
                  <a:cubicBezTo>
                    <a:pt x="34" y="19"/>
                    <a:pt x="31" y="28"/>
                    <a:pt x="23"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10" name="Google Shape;1410;p26"/>
            <p:cNvSpPr/>
            <p:nvPr/>
          </p:nvSpPr>
          <p:spPr>
            <a:xfrm>
              <a:off x="2669014" y="1476125"/>
              <a:ext cx="19050" cy="20638"/>
            </a:xfrm>
            <a:custGeom>
              <a:avLst/>
              <a:gdLst/>
              <a:ahLst/>
              <a:cxnLst/>
              <a:rect l="l" t="t" r="r" b="b"/>
              <a:pathLst>
                <a:path w="30" h="30" extrusionOk="0">
                  <a:moveTo>
                    <a:pt x="20" y="27"/>
                  </a:moveTo>
                  <a:cubicBezTo>
                    <a:pt x="13" y="30"/>
                    <a:pt x="6" y="27"/>
                    <a:pt x="3" y="20"/>
                  </a:cubicBezTo>
                  <a:cubicBezTo>
                    <a:pt x="0" y="13"/>
                    <a:pt x="3" y="6"/>
                    <a:pt x="10" y="3"/>
                  </a:cubicBezTo>
                  <a:cubicBezTo>
                    <a:pt x="16" y="0"/>
                    <a:pt x="24" y="3"/>
                    <a:pt x="27" y="10"/>
                  </a:cubicBezTo>
                  <a:cubicBezTo>
                    <a:pt x="30" y="16"/>
                    <a:pt x="27" y="24"/>
                    <a:pt x="2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11" name="Google Shape;1411;p26"/>
            <p:cNvSpPr/>
            <p:nvPr/>
          </p:nvSpPr>
          <p:spPr>
            <a:xfrm>
              <a:off x="2637264" y="1492000"/>
              <a:ext cx="15875" cy="17463"/>
            </a:xfrm>
            <a:custGeom>
              <a:avLst/>
              <a:gdLst/>
              <a:ahLst/>
              <a:cxnLst/>
              <a:rect l="l" t="t" r="r" b="b"/>
              <a:pathLst>
                <a:path w="25" h="25" extrusionOk="0">
                  <a:moveTo>
                    <a:pt x="17" y="23"/>
                  </a:moveTo>
                  <a:cubicBezTo>
                    <a:pt x="12" y="25"/>
                    <a:pt x="5" y="23"/>
                    <a:pt x="3" y="17"/>
                  </a:cubicBezTo>
                  <a:cubicBezTo>
                    <a:pt x="0" y="11"/>
                    <a:pt x="3" y="5"/>
                    <a:pt x="8" y="3"/>
                  </a:cubicBezTo>
                  <a:cubicBezTo>
                    <a:pt x="14" y="0"/>
                    <a:pt x="20" y="3"/>
                    <a:pt x="23" y="8"/>
                  </a:cubicBezTo>
                  <a:cubicBezTo>
                    <a:pt x="25" y="14"/>
                    <a:pt x="23" y="20"/>
                    <a:pt x="17"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12" name="Google Shape;1412;p26"/>
            <p:cNvSpPr/>
            <p:nvPr/>
          </p:nvSpPr>
          <p:spPr>
            <a:xfrm>
              <a:off x="2388026" y="1323725"/>
              <a:ext cx="28575" cy="26988"/>
            </a:xfrm>
            <a:custGeom>
              <a:avLst/>
              <a:gdLst/>
              <a:ahLst/>
              <a:cxnLst/>
              <a:rect l="l" t="t" r="r" b="b"/>
              <a:pathLst>
                <a:path w="42" h="42" extrusionOk="0">
                  <a:moveTo>
                    <a:pt x="4" y="27"/>
                  </a:moveTo>
                  <a:cubicBezTo>
                    <a:pt x="7" y="37"/>
                    <a:pt x="18" y="42"/>
                    <a:pt x="27" y="39"/>
                  </a:cubicBezTo>
                  <a:cubicBezTo>
                    <a:pt x="37" y="35"/>
                    <a:pt x="42" y="25"/>
                    <a:pt x="39" y="15"/>
                  </a:cubicBezTo>
                  <a:cubicBezTo>
                    <a:pt x="35" y="5"/>
                    <a:pt x="25" y="0"/>
                    <a:pt x="15" y="3"/>
                  </a:cubicBezTo>
                  <a:cubicBezTo>
                    <a:pt x="5" y="7"/>
                    <a:pt x="0" y="18"/>
                    <a:pt x="4"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13" name="Google Shape;1413;p26"/>
            <p:cNvSpPr/>
            <p:nvPr/>
          </p:nvSpPr>
          <p:spPr>
            <a:xfrm>
              <a:off x="2405489" y="1366588"/>
              <a:ext cx="23812" cy="23812"/>
            </a:xfrm>
            <a:custGeom>
              <a:avLst/>
              <a:gdLst/>
              <a:ahLst/>
              <a:cxnLst/>
              <a:rect l="l" t="t" r="r" b="b"/>
              <a:pathLst>
                <a:path w="36" h="36" extrusionOk="0">
                  <a:moveTo>
                    <a:pt x="3" y="24"/>
                  </a:moveTo>
                  <a:cubicBezTo>
                    <a:pt x="6" y="32"/>
                    <a:pt x="15" y="36"/>
                    <a:pt x="23" y="33"/>
                  </a:cubicBezTo>
                  <a:cubicBezTo>
                    <a:pt x="31" y="30"/>
                    <a:pt x="36" y="21"/>
                    <a:pt x="33" y="13"/>
                  </a:cubicBezTo>
                  <a:cubicBezTo>
                    <a:pt x="30" y="5"/>
                    <a:pt x="21" y="0"/>
                    <a:pt x="12" y="3"/>
                  </a:cubicBezTo>
                  <a:cubicBezTo>
                    <a:pt x="4" y="6"/>
                    <a:pt x="0" y="15"/>
                    <a:pt x="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14" name="Google Shape;1414;p26"/>
            <p:cNvSpPr/>
            <p:nvPr/>
          </p:nvSpPr>
          <p:spPr>
            <a:xfrm>
              <a:off x="2421364" y="1411038"/>
              <a:ext cx="20637" cy="19050"/>
            </a:xfrm>
            <a:custGeom>
              <a:avLst/>
              <a:gdLst/>
              <a:ahLst/>
              <a:cxnLst/>
              <a:rect l="l" t="t" r="r" b="b"/>
              <a:pathLst>
                <a:path w="31" h="30" extrusionOk="0">
                  <a:moveTo>
                    <a:pt x="3" y="19"/>
                  </a:moveTo>
                  <a:cubicBezTo>
                    <a:pt x="5" y="26"/>
                    <a:pt x="13" y="30"/>
                    <a:pt x="20" y="27"/>
                  </a:cubicBezTo>
                  <a:cubicBezTo>
                    <a:pt x="27" y="25"/>
                    <a:pt x="31" y="17"/>
                    <a:pt x="28" y="10"/>
                  </a:cubicBezTo>
                  <a:cubicBezTo>
                    <a:pt x="26" y="3"/>
                    <a:pt x="18" y="0"/>
                    <a:pt x="11" y="2"/>
                  </a:cubicBezTo>
                  <a:cubicBezTo>
                    <a:pt x="4" y="5"/>
                    <a:pt x="0" y="12"/>
                    <a:pt x="3"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15" name="Google Shape;1415;p26"/>
            <p:cNvSpPr/>
            <p:nvPr/>
          </p:nvSpPr>
          <p:spPr>
            <a:xfrm>
              <a:off x="2308651" y="1376113"/>
              <a:ext cx="26988" cy="25400"/>
            </a:xfrm>
            <a:custGeom>
              <a:avLst/>
              <a:gdLst/>
              <a:ahLst/>
              <a:cxnLst/>
              <a:rect l="l" t="t" r="r" b="b"/>
              <a:pathLst>
                <a:path w="40" h="40" extrusionOk="0">
                  <a:moveTo>
                    <a:pt x="7" y="32"/>
                  </a:moveTo>
                  <a:cubicBezTo>
                    <a:pt x="13" y="40"/>
                    <a:pt x="25" y="40"/>
                    <a:pt x="32" y="33"/>
                  </a:cubicBezTo>
                  <a:cubicBezTo>
                    <a:pt x="39" y="26"/>
                    <a:pt x="40" y="15"/>
                    <a:pt x="33" y="8"/>
                  </a:cubicBezTo>
                  <a:cubicBezTo>
                    <a:pt x="26" y="1"/>
                    <a:pt x="15" y="0"/>
                    <a:pt x="8" y="7"/>
                  </a:cubicBezTo>
                  <a:cubicBezTo>
                    <a:pt x="0" y="14"/>
                    <a:pt x="0" y="25"/>
                    <a:pt x="7"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16" name="Google Shape;1416;p26"/>
            <p:cNvSpPr/>
            <p:nvPr/>
          </p:nvSpPr>
          <p:spPr>
            <a:xfrm>
              <a:off x="2340401" y="1407863"/>
              <a:ext cx="22225" cy="22225"/>
            </a:xfrm>
            <a:custGeom>
              <a:avLst/>
              <a:gdLst/>
              <a:ahLst/>
              <a:cxnLst/>
              <a:rect l="l" t="t" r="r" b="b"/>
              <a:pathLst>
                <a:path w="34" h="34" extrusionOk="0">
                  <a:moveTo>
                    <a:pt x="6" y="28"/>
                  </a:moveTo>
                  <a:cubicBezTo>
                    <a:pt x="11" y="34"/>
                    <a:pt x="21" y="34"/>
                    <a:pt x="27" y="29"/>
                  </a:cubicBezTo>
                  <a:cubicBezTo>
                    <a:pt x="33" y="23"/>
                    <a:pt x="34" y="13"/>
                    <a:pt x="28" y="7"/>
                  </a:cubicBezTo>
                  <a:cubicBezTo>
                    <a:pt x="22" y="1"/>
                    <a:pt x="13" y="0"/>
                    <a:pt x="6" y="6"/>
                  </a:cubicBezTo>
                  <a:cubicBezTo>
                    <a:pt x="0" y="12"/>
                    <a:pt x="0" y="22"/>
                    <a:pt x="6"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17" name="Google Shape;1417;p26"/>
            <p:cNvSpPr/>
            <p:nvPr/>
          </p:nvSpPr>
          <p:spPr>
            <a:xfrm>
              <a:off x="2370564" y="1441200"/>
              <a:ext cx="17462" cy="17462"/>
            </a:xfrm>
            <a:custGeom>
              <a:avLst/>
              <a:gdLst/>
              <a:ahLst/>
              <a:cxnLst/>
              <a:rect l="l" t="t" r="r" b="b"/>
              <a:pathLst>
                <a:path w="29" h="29" extrusionOk="0">
                  <a:moveTo>
                    <a:pt x="5" y="24"/>
                  </a:moveTo>
                  <a:cubicBezTo>
                    <a:pt x="10" y="29"/>
                    <a:pt x="18" y="29"/>
                    <a:pt x="24" y="24"/>
                  </a:cubicBezTo>
                  <a:cubicBezTo>
                    <a:pt x="29" y="19"/>
                    <a:pt x="29" y="11"/>
                    <a:pt x="24" y="6"/>
                  </a:cubicBezTo>
                  <a:cubicBezTo>
                    <a:pt x="19" y="1"/>
                    <a:pt x="11" y="0"/>
                    <a:pt x="6" y="5"/>
                  </a:cubicBezTo>
                  <a:cubicBezTo>
                    <a:pt x="1" y="10"/>
                    <a:pt x="0" y="18"/>
                    <a:pt x="5"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18" name="Google Shape;1418;p26"/>
            <p:cNvSpPr/>
            <p:nvPr/>
          </p:nvSpPr>
          <p:spPr>
            <a:xfrm>
              <a:off x="2254676" y="1461838"/>
              <a:ext cx="22225" cy="22225"/>
            </a:xfrm>
            <a:custGeom>
              <a:avLst/>
              <a:gdLst/>
              <a:ahLst/>
              <a:cxnLst/>
              <a:rect l="l" t="t" r="r" b="b"/>
              <a:pathLst>
                <a:path w="34" h="34" extrusionOk="0">
                  <a:moveTo>
                    <a:pt x="11" y="31"/>
                  </a:moveTo>
                  <a:cubicBezTo>
                    <a:pt x="18" y="34"/>
                    <a:pt x="27" y="31"/>
                    <a:pt x="31" y="23"/>
                  </a:cubicBezTo>
                  <a:cubicBezTo>
                    <a:pt x="34" y="15"/>
                    <a:pt x="31" y="7"/>
                    <a:pt x="23" y="3"/>
                  </a:cubicBezTo>
                  <a:cubicBezTo>
                    <a:pt x="15" y="0"/>
                    <a:pt x="6" y="3"/>
                    <a:pt x="3" y="11"/>
                  </a:cubicBezTo>
                  <a:cubicBezTo>
                    <a:pt x="0" y="19"/>
                    <a:pt x="3" y="28"/>
                    <a:pt x="1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19" name="Google Shape;1419;p26"/>
            <p:cNvSpPr/>
            <p:nvPr/>
          </p:nvSpPr>
          <p:spPr>
            <a:xfrm>
              <a:off x="2288014" y="1476125"/>
              <a:ext cx="20638" cy="20638"/>
            </a:xfrm>
            <a:custGeom>
              <a:avLst/>
              <a:gdLst/>
              <a:ahLst/>
              <a:cxnLst/>
              <a:rect l="l" t="t" r="r" b="b"/>
              <a:pathLst>
                <a:path w="30" h="30" extrusionOk="0">
                  <a:moveTo>
                    <a:pt x="10" y="27"/>
                  </a:moveTo>
                  <a:cubicBezTo>
                    <a:pt x="16" y="30"/>
                    <a:pt x="24" y="27"/>
                    <a:pt x="27" y="20"/>
                  </a:cubicBezTo>
                  <a:cubicBezTo>
                    <a:pt x="30" y="13"/>
                    <a:pt x="27" y="6"/>
                    <a:pt x="20" y="3"/>
                  </a:cubicBezTo>
                  <a:cubicBezTo>
                    <a:pt x="14" y="0"/>
                    <a:pt x="6" y="3"/>
                    <a:pt x="3" y="10"/>
                  </a:cubicBezTo>
                  <a:cubicBezTo>
                    <a:pt x="0" y="16"/>
                    <a:pt x="3" y="24"/>
                    <a:pt x="1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20" name="Google Shape;1420;p26"/>
            <p:cNvSpPr/>
            <p:nvPr/>
          </p:nvSpPr>
          <p:spPr>
            <a:xfrm>
              <a:off x="2322939" y="1492000"/>
              <a:ext cx="15875" cy="17463"/>
            </a:xfrm>
            <a:custGeom>
              <a:avLst/>
              <a:gdLst/>
              <a:ahLst/>
              <a:cxnLst/>
              <a:rect l="l" t="t" r="r" b="b"/>
              <a:pathLst>
                <a:path w="25" h="25" extrusionOk="0">
                  <a:moveTo>
                    <a:pt x="8" y="23"/>
                  </a:moveTo>
                  <a:cubicBezTo>
                    <a:pt x="13" y="25"/>
                    <a:pt x="20" y="23"/>
                    <a:pt x="22" y="17"/>
                  </a:cubicBezTo>
                  <a:cubicBezTo>
                    <a:pt x="25" y="11"/>
                    <a:pt x="22" y="5"/>
                    <a:pt x="16" y="3"/>
                  </a:cubicBezTo>
                  <a:cubicBezTo>
                    <a:pt x="11" y="0"/>
                    <a:pt x="4" y="3"/>
                    <a:pt x="2" y="8"/>
                  </a:cubicBezTo>
                  <a:cubicBezTo>
                    <a:pt x="0" y="14"/>
                    <a:pt x="2" y="20"/>
                    <a:pt x="8"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421" name="Google Shape;1421;p26"/>
          <p:cNvGrpSpPr/>
          <p:nvPr/>
        </p:nvGrpSpPr>
        <p:grpSpPr>
          <a:xfrm>
            <a:off x="195763" y="205011"/>
            <a:ext cx="8703025" cy="4747230"/>
            <a:chOff x="195763" y="205011"/>
            <a:chExt cx="8703025" cy="4747230"/>
          </a:xfrm>
        </p:grpSpPr>
        <p:sp>
          <p:nvSpPr>
            <p:cNvPr id="1422" name="Google Shape;1422;p26"/>
            <p:cNvSpPr/>
            <p:nvPr/>
          </p:nvSpPr>
          <p:spPr>
            <a:xfrm>
              <a:off x="8707088" y="205011"/>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23" name="Google Shape;1423;p26"/>
            <p:cNvSpPr/>
            <p:nvPr/>
          </p:nvSpPr>
          <p:spPr>
            <a:xfrm>
              <a:off x="937325" y="4814816"/>
              <a:ext cx="137275" cy="137426"/>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24" name="Google Shape;1424;p26"/>
            <p:cNvSpPr/>
            <p:nvPr/>
          </p:nvSpPr>
          <p:spPr>
            <a:xfrm>
              <a:off x="195763" y="2195141"/>
              <a:ext cx="137275" cy="137426"/>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425" name="Google Shape;1425;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426" name="Google Shape;1426;p26"/>
          <p:cNvSpPr txBox="1">
            <a:spLocks noGrp="1"/>
          </p:cNvSpPr>
          <p:nvPr>
            <p:ph type="subTitle" idx="1"/>
          </p:nvPr>
        </p:nvSpPr>
        <p:spPr>
          <a:xfrm>
            <a:off x="937625" y="2893249"/>
            <a:ext cx="2175300" cy="79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427" name="Google Shape;1427;p26"/>
          <p:cNvSpPr txBox="1">
            <a:spLocks noGrp="1"/>
          </p:cNvSpPr>
          <p:nvPr>
            <p:ph type="subTitle" idx="2"/>
          </p:nvPr>
        </p:nvSpPr>
        <p:spPr>
          <a:xfrm>
            <a:off x="3484347" y="2893249"/>
            <a:ext cx="2175300" cy="79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428" name="Google Shape;1428;p26"/>
          <p:cNvSpPr txBox="1">
            <a:spLocks noGrp="1"/>
          </p:cNvSpPr>
          <p:nvPr>
            <p:ph type="subTitle" idx="3"/>
          </p:nvPr>
        </p:nvSpPr>
        <p:spPr>
          <a:xfrm>
            <a:off x="6031075" y="2893249"/>
            <a:ext cx="2175300" cy="79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429" name="Google Shape;1429;p26"/>
          <p:cNvSpPr txBox="1">
            <a:spLocks noGrp="1"/>
          </p:cNvSpPr>
          <p:nvPr>
            <p:ph type="subTitle" idx="4"/>
          </p:nvPr>
        </p:nvSpPr>
        <p:spPr>
          <a:xfrm>
            <a:off x="937625" y="2486588"/>
            <a:ext cx="21753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Sawarabi Gothic" panose="020B0602000203020207" charset="-128"/>
              <a:buNone/>
              <a:defRPr sz="2400">
                <a:solidFill>
                  <a:schemeClr val="dk1"/>
                </a:solidFill>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1pPr>
            <a:lvl2pPr lvl="1"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2pPr>
            <a:lvl3pPr lvl="2"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3pPr>
            <a:lvl4pPr lvl="3"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4pPr>
            <a:lvl5pPr lvl="4"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5pPr>
            <a:lvl6pPr lvl="5"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6pPr>
            <a:lvl7pPr lvl="6"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7pPr>
            <a:lvl8pPr lvl="7"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8pPr>
            <a:lvl9pPr lvl="8"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9pPr>
          </a:lstStyle>
          <a:p/>
        </p:txBody>
      </p:sp>
      <p:sp>
        <p:nvSpPr>
          <p:cNvPr id="1430" name="Google Shape;1430;p26"/>
          <p:cNvSpPr txBox="1">
            <a:spLocks noGrp="1"/>
          </p:cNvSpPr>
          <p:nvPr>
            <p:ph type="subTitle" idx="5"/>
          </p:nvPr>
        </p:nvSpPr>
        <p:spPr>
          <a:xfrm>
            <a:off x="3484350" y="2486588"/>
            <a:ext cx="21753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Sawarabi Gothic" panose="020B0602000203020207" charset="-128"/>
              <a:buNone/>
              <a:defRPr sz="2400">
                <a:solidFill>
                  <a:schemeClr val="dk1"/>
                </a:solidFill>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1pPr>
            <a:lvl2pPr lvl="1"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2pPr>
            <a:lvl3pPr lvl="2"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3pPr>
            <a:lvl4pPr lvl="3"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4pPr>
            <a:lvl5pPr lvl="4"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5pPr>
            <a:lvl6pPr lvl="5"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6pPr>
            <a:lvl7pPr lvl="6"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7pPr>
            <a:lvl8pPr lvl="7"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8pPr>
            <a:lvl9pPr lvl="8"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9pPr>
          </a:lstStyle>
          <a:p/>
        </p:txBody>
      </p:sp>
      <p:sp>
        <p:nvSpPr>
          <p:cNvPr id="1431" name="Google Shape;1431;p26"/>
          <p:cNvSpPr txBox="1">
            <a:spLocks noGrp="1"/>
          </p:cNvSpPr>
          <p:nvPr>
            <p:ph type="subTitle" idx="6"/>
          </p:nvPr>
        </p:nvSpPr>
        <p:spPr>
          <a:xfrm>
            <a:off x="6031075" y="2486588"/>
            <a:ext cx="21753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Sawarabi Gothic" panose="020B0602000203020207" charset="-128"/>
              <a:buNone/>
              <a:defRPr sz="2400">
                <a:solidFill>
                  <a:schemeClr val="dk1"/>
                </a:solidFill>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1pPr>
            <a:lvl2pPr lvl="1"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2pPr>
            <a:lvl3pPr lvl="2"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3pPr>
            <a:lvl4pPr lvl="3"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4pPr>
            <a:lvl5pPr lvl="4"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5pPr>
            <a:lvl6pPr lvl="5"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6pPr>
            <a:lvl7pPr lvl="6"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7pPr>
            <a:lvl8pPr lvl="7"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8pPr>
            <a:lvl9pPr lvl="8"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1">
  <p:cSld name="CUSTOM_6_1">
    <p:spTree>
      <p:nvGrpSpPr>
        <p:cNvPr id="1" name="Shape 1432"/>
        <p:cNvGrpSpPr/>
        <p:nvPr/>
      </p:nvGrpSpPr>
      <p:grpSpPr>
        <a:xfrm>
          <a:off x="0" y="0"/>
          <a:ext cx="0" cy="0"/>
          <a:chOff x="0" y="0"/>
          <a:chExt cx="0" cy="0"/>
        </a:xfrm>
      </p:grpSpPr>
      <p:pic>
        <p:nvPicPr>
          <p:cNvPr id="1433" name="Google Shape;1433;p27"/>
          <p:cNvPicPr preferRelativeResize="0"/>
          <p:nvPr/>
        </p:nvPicPr>
        <p:blipFill>
          <a:blip r:embed="rId2">
            <a:alphaModFix amt="12000"/>
          </a:blip>
          <a:stretch>
            <a:fillRect/>
          </a:stretch>
        </p:blipFill>
        <p:spPr>
          <a:xfrm>
            <a:off x="0" y="12441"/>
            <a:ext cx="9144000" cy="5143460"/>
          </a:xfrm>
          <a:prstGeom prst="rect">
            <a:avLst/>
          </a:prstGeom>
          <a:noFill/>
          <a:ln>
            <a:noFill/>
          </a:ln>
        </p:spPr>
      </p:pic>
      <p:sp>
        <p:nvSpPr>
          <p:cNvPr id="1434" name="Google Shape;1434;p27"/>
          <p:cNvSpPr/>
          <p:nvPr/>
        </p:nvSpPr>
        <p:spPr>
          <a:xfrm>
            <a:off x="244050" y="4755386"/>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35" name="Google Shape;1435;p27"/>
          <p:cNvSpPr/>
          <p:nvPr/>
        </p:nvSpPr>
        <p:spPr>
          <a:xfrm>
            <a:off x="8685688" y="539497"/>
            <a:ext cx="151725" cy="151903"/>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1436" name="Google Shape;1436;p27"/>
          <p:cNvGrpSpPr/>
          <p:nvPr/>
        </p:nvGrpSpPr>
        <p:grpSpPr>
          <a:xfrm rot="8875065">
            <a:off x="-554894" y="176629"/>
            <a:ext cx="1271595" cy="723876"/>
            <a:chOff x="2213401" y="1272925"/>
            <a:chExt cx="549276" cy="312737"/>
          </a:xfrm>
        </p:grpSpPr>
        <p:sp>
          <p:nvSpPr>
            <p:cNvPr id="1437" name="Google Shape;1437;p27"/>
            <p:cNvSpPr/>
            <p:nvPr/>
          </p:nvSpPr>
          <p:spPr>
            <a:xfrm>
              <a:off x="2361039" y="1461838"/>
              <a:ext cx="254000" cy="123825"/>
            </a:xfrm>
            <a:custGeom>
              <a:avLst/>
              <a:gdLst/>
              <a:ahLst/>
              <a:cxnLst/>
              <a:rect l="l" t="t" r="r" b="b"/>
              <a:pathLst>
                <a:path w="392" h="190" extrusionOk="0">
                  <a:moveTo>
                    <a:pt x="392" y="95"/>
                  </a:moveTo>
                  <a:cubicBezTo>
                    <a:pt x="384" y="84"/>
                    <a:pt x="375" y="74"/>
                    <a:pt x="366" y="65"/>
                  </a:cubicBezTo>
                  <a:cubicBezTo>
                    <a:pt x="261" y="129"/>
                    <a:pt x="261" y="129"/>
                    <a:pt x="261" y="129"/>
                  </a:cubicBezTo>
                  <a:cubicBezTo>
                    <a:pt x="259" y="130"/>
                    <a:pt x="259" y="130"/>
                    <a:pt x="259" y="130"/>
                  </a:cubicBezTo>
                  <a:cubicBezTo>
                    <a:pt x="256" y="125"/>
                    <a:pt x="252" y="120"/>
                    <a:pt x="248" y="115"/>
                  </a:cubicBezTo>
                  <a:cubicBezTo>
                    <a:pt x="248" y="115"/>
                    <a:pt x="248" y="115"/>
                    <a:pt x="248" y="115"/>
                  </a:cubicBezTo>
                  <a:cubicBezTo>
                    <a:pt x="335" y="40"/>
                    <a:pt x="335" y="40"/>
                    <a:pt x="335" y="40"/>
                  </a:cubicBezTo>
                  <a:cubicBezTo>
                    <a:pt x="325" y="34"/>
                    <a:pt x="316" y="28"/>
                    <a:pt x="305" y="23"/>
                  </a:cubicBezTo>
                  <a:cubicBezTo>
                    <a:pt x="243" y="110"/>
                    <a:pt x="243" y="110"/>
                    <a:pt x="243" y="110"/>
                  </a:cubicBezTo>
                  <a:cubicBezTo>
                    <a:pt x="243" y="110"/>
                    <a:pt x="243" y="110"/>
                    <a:pt x="243" y="110"/>
                  </a:cubicBezTo>
                  <a:cubicBezTo>
                    <a:pt x="239" y="106"/>
                    <a:pt x="234" y="103"/>
                    <a:pt x="229" y="100"/>
                  </a:cubicBezTo>
                  <a:cubicBezTo>
                    <a:pt x="274" y="12"/>
                    <a:pt x="274" y="12"/>
                    <a:pt x="274" y="12"/>
                  </a:cubicBezTo>
                  <a:cubicBezTo>
                    <a:pt x="265" y="8"/>
                    <a:pt x="255" y="6"/>
                    <a:pt x="244" y="4"/>
                  </a:cubicBezTo>
                  <a:cubicBezTo>
                    <a:pt x="221" y="96"/>
                    <a:pt x="221" y="96"/>
                    <a:pt x="221" y="96"/>
                  </a:cubicBezTo>
                  <a:cubicBezTo>
                    <a:pt x="215" y="94"/>
                    <a:pt x="209" y="92"/>
                    <a:pt x="203" y="91"/>
                  </a:cubicBezTo>
                  <a:cubicBezTo>
                    <a:pt x="201" y="91"/>
                    <a:pt x="201" y="91"/>
                    <a:pt x="201" y="91"/>
                  </a:cubicBezTo>
                  <a:cubicBezTo>
                    <a:pt x="212" y="1"/>
                    <a:pt x="212" y="1"/>
                    <a:pt x="212" y="1"/>
                  </a:cubicBezTo>
                  <a:cubicBezTo>
                    <a:pt x="206" y="0"/>
                    <a:pt x="201" y="0"/>
                    <a:pt x="196" y="0"/>
                  </a:cubicBezTo>
                  <a:cubicBezTo>
                    <a:pt x="191" y="0"/>
                    <a:pt x="186" y="0"/>
                    <a:pt x="181" y="1"/>
                  </a:cubicBezTo>
                  <a:cubicBezTo>
                    <a:pt x="191" y="90"/>
                    <a:pt x="191" y="90"/>
                    <a:pt x="191" y="90"/>
                  </a:cubicBezTo>
                  <a:cubicBezTo>
                    <a:pt x="189" y="91"/>
                    <a:pt x="189" y="91"/>
                    <a:pt x="189" y="91"/>
                  </a:cubicBezTo>
                  <a:cubicBezTo>
                    <a:pt x="183" y="92"/>
                    <a:pt x="177" y="94"/>
                    <a:pt x="172" y="96"/>
                  </a:cubicBezTo>
                  <a:cubicBezTo>
                    <a:pt x="149" y="3"/>
                    <a:pt x="149" y="3"/>
                    <a:pt x="149" y="3"/>
                  </a:cubicBezTo>
                  <a:cubicBezTo>
                    <a:pt x="138" y="5"/>
                    <a:pt x="128" y="8"/>
                    <a:pt x="118" y="11"/>
                  </a:cubicBezTo>
                  <a:cubicBezTo>
                    <a:pt x="164" y="100"/>
                    <a:pt x="164" y="100"/>
                    <a:pt x="164" y="100"/>
                  </a:cubicBezTo>
                  <a:cubicBezTo>
                    <a:pt x="159" y="102"/>
                    <a:pt x="154" y="106"/>
                    <a:pt x="149" y="110"/>
                  </a:cubicBezTo>
                  <a:cubicBezTo>
                    <a:pt x="149" y="109"/>
                    <a:pt x="149" y="109"/>
                    <a:pt x="149" y="109"/>
                  </a:cubicBezTo>
                  <a:cubicBezTo>
                    <a:pt x="87" y="22"/>
                    <a:pt x="87" y="22"/>
                    <a:pt x="87" y="22"/>
                  </a:cubicBezTo>
                  <a:cubicBezTo>
                    <a:pt x="77" y="27"/>
                    <a:pt x="67" y="33"/>
                    <a:pt x="57" y="39"/>
                  </a:cubicBezTo>
                  <a:cubicBezTo>
                    <a:pt x="144" y="115"/>
                    <a:pt x="144" y="115"/>
                    <a:pt x="144" y="115"/>
                  </a:cubicBezTo>
                  <a:cubicBezTo>
                    <a:pt x="144" y="115"/>
                    <a:pt x="144" y="115"/>
                    <a:pt x="144" y="115"/>
                  </a:cubicBezTo>
                  <a:cubicBezTo>
                    <a:pt x="140" y="119"/>
                    <a:pt x="136" y="124"/>
                    <a:pt x="134" y="130"/>
                  </a:cubicBezTo>
                  <a:cubicBezTo>
                    <a:pt x="131" y="129"/>
                    <a:pt x="131" y="129"/>
                    <a:pt x="131" y="129"/>
                  </a:cubicBezTo>
                  <a:cubicBezTo>
                    <a:pt x="26" y="65"/>
                    <a:pt x="26" y="65"/>
                    <a:pt x="26" y="65"/>
                  </a:cubicBezTo>
                  <a:cubicBezTo>
                    <a:pt x="16" y="74"/>
                    <a:pt x="7" y="84"/>
                    <a:pt x="0" y="95"/>
                  </a:cubicBezTo>
                  <a:cubicBezTo>
                    <a:pt x="186" y="161"/>
                    <a:pt x="186" y="161"/>
                    <a:pt x="186" y="161"/>
                  </a:cubicBezTo>
                  <a:cubicBezTo>
                    <a:pt x="168" y="169"/>
                    <a:pt x="168" y="169"/>
                    <a:pt x="168" y="169"/>
                  </a:cubicBezTo>
                  <a:cubicBezTo>
                    <a:pt x="168" y="169"/>
                    <a:pt x="174" y="190"/>
                    <a:pt x="196" y="190"/>
                  </a:cubicBezTo>
                  <a:cubicBezTo>
                    <a:pt x="219" y="190"/>
                    <a:pt x="225" y="170"/>
                    <a:pt x="225" y="170"/>
                  </a:cubicBezTo>
                  <a:cubicBezTo>
                    <a:pt x="206" y="161"/>
                    <a:pt x="206" y="161"/>
                    <a:pt x="206" y="161"/>
                  </a:cubicBezTo>
                  <a:lnTo>
                    <a:pt x="392" y="95"/>
                  </a:lnTo>
                  <a:close/>
                  <a:moveTo>
                    <a:pt x="205" y="164"/>
                  </a:moveTo>
                  <a:cubicBezTo>
                    <a:pt x="205" y="169"/>
                    <a:pt x="201" y="173"/>
                    <a:pt x="196" y="173"/>
                  </a:cubicBezTo>
                  <a:cubicBezTo>
                    <a:pt x="191" y="173"/>
                    <a:pt x="187" y="169"/>
                    <a:pt x="187" y="164"/>
                  </a:cubicBezTo>
                  <a:cubicBezTo>
                    <a:pt x="187" y="163"/>
                    <a:pt x="188" y="162"/>
                    <a:pt x="188" y="161"/>
                  </a:cubicBezTo>
                  <a:cubicBezTo>
                    <a:pt x="196" y="161"/>
                    <a:pt x="196" y="161"/>
                    <a:pt x="196" y="161"/>
                  </a:cubicBezTo>
                  <a:cubicBezTo>
                    <a:pt x="204" y="161"/>
                    <a:pt x="204" y="161"/>
                    <a:pt x="204" y="161"/>
                  </a:cubicBezTo>
                  <a:cubicBezTo>
                    <a:pt x="205" y="162"/>
                    <a:pt x="205" y="163"/>
                    <a:pt x="205" y="16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38" name="Google Shape;1438;p27"/>
            <p:cNvSpPr/>
            <p:nvPr/>
          </p:nvSpPr>
          <p:spPr>
            <a:xfrm>
              <a:off x="2397551" y="1476125"/>
              <a:ext cx="33338" cy="25400"/>
            </a:xfrm>
            <a:custGeom>
              <a:avLst/>
              <a:gdLst/>
              <a:ahLst/>
              <a:cxnLst/>
              <a:rect l="l" t="t" r="r" b="b"/>
              <a:pathLst>
                <a:path w="50" h="39" extrusionOk="0">
                  <a:moveTo>
                    <a:pt x="0" y="17"/>
                  </a:moveTo>
                  <a:cubicBezTo>
                    <a:pt x="26" y="39"/>
                    <a:pt x="26" y="39"/>
                    <a:pt x="26" y="39"/>
                  </a:cubicBezTo>
                  <a:cubicBezTo>
                    <a:pt x="34" y="35"/>
                    <a:pt x="42" y="32"/>
                    <a:pt x="50" y="29"/>
                  </a:cubicBezTo>
                  <a:cubicBezTo>
                    <a:pt x="30" y="0"/>
                    <a:pt x="30" y="0"/>
                    <a:pt x="30" y="0"/>
                  </a:cubicBezTo>
                  <a:cubicBezTo>
                    <a:pt x="20" y="5"/>
                    <a:pt x="10" y="11"/>
                    <a:pt x="0" y="17"/>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39" name="Google Shape;1439;p27"/>
            <p:cNvSpPr/>
            <p:nvPr/>
          </p:nvSpPr>
          <p:spPr>
            <a:xfrm>
              <a:off x="2546776" y="1477713"/>
              <a:ext cx="31750" cy="23813"/>
            </a:xfrm>
            <a:custGeom>
              <a:avLst/>
              <a:gdLst/>
              <a:ahLst/>
              <a:cxnLst/>
              <a:rect l="l" t="t" r="r" b="b"/>
              <a:pathLst>
                <a:path w="50" h="38" extrusionOk="0">
                  <a:moveTo>
                    <a:pt x="0" y="28"/>
                  </a:moveTo>
                  <a:cubicBezTo>
                    <a:pt x="9" y="31"/>
                    <a:pt x="17" y="35"/>
                    <a:pt x="25" y="38"/>
                  </a:cubicBezTo>
                  <a:cubicBezTo>
                    <a:pt x="50" y="17"/>
                    <a:pt x="50" y="17"/>
                    <a:pt x="50" y="17"/>
                  </a:cubicBezTo>
                  <a:cubicBezTo>
                    <a:pt x="40" y="11"/>
                    <a:pt x="31" y="5"/>
                    <a:pt x="20" y="0"/>
                  </a:cubicBezTo>
                  <a:lnTo>
                    <a:pt x="0" y="28"/>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40" name="Google Shape;1440;p27"/>
            <p:cNvSpPr/>
            <p:nvPr/>
          </p:nvSpPr>
          <p:spPr>
            <a:xfrm>
              <a:off x="2437239" y="1465013"/>
              <a:ext cx="25400" cy="25400"/>
            </a:xfrm>
            <a:custGeom>
              <a:avLst/>
              <a:gdLst/>
              <a:ahLst/>
              <a:cxnLst/>
              <a:rect l="l" t="t" r="r" b="b"/>
              <a:pathLst>
                <a:path w="39" h="40" extrusionOk="0">
                  <a:moveTo>
                    <a:pt x="0" y="8"/>
                  </a:moveTo>
                  <a:cubicBezTo>
                    <a:pt x="17" y="40"/>
                    <a:pt x="17" y="40"/>
                    <a:pt x="17" y="40"/>
                  </a:cubicBezTo>
                  <a:cubicBezTo>
                    <a:pt x="24" y="38"/>
                    <a:pt x="32" y="36"/>
                    <a:pt x="39" y="35"/>
                  </a:cubicBezTo>
                  <a:cubicBezTo>
                    <a:pt x="31" y="0"/>
                    <a:pt x="31" y="0"/>
                    <a:pt x="31" y="0"/>
                  </a:cubicBezTo>
                  <a:cubicBezTo>
                    <a:pt x="20" y="2"/>
                    <a:pt x="10" y="5"/>
                    <a:pt x="0" y="8"/>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41" name="Google Shape;1441;p27"/>
            <p:cNvSpPr/>
            <p:nvPr/>
          </p:nvSpPr>
          <p:spPr>
            <a:xfrm>
              <a:off x="2361039" y="1504700"/>
              <a:ext cx="31750" cy="23812"/>
            </a:xfrm>
            <a:custGeom>
              <a:avLst/>
              <a:gdLst/>
              <a:ahLst/>
              <a:cxnLst/>
              <a:rect l="l" t="t" r="r" b="b"/>
              <a:pathLst>
                <a:path w="50" h="37" extrusionOk="0">
                  <a:moveTo>
                    <a:pt x="50" y="14"/>
                  </a:moveTo>
                  <a:cubicBezTo>
                    <a:pt x="26" y="0"/>
                    <a:pt x="26" y="0"/>
                    <a:pt x="26" y="0"/>
                  </a:cubicBezTo>
                  <a:cubicBezTo>
                    <a:pt x="16" y="9"/>
                    <a:pt x="7" y="19"/>
                    <a:pt x="0" y="30"/>
                  </a:cubicBezTo>
                  <a:cubicBezTo>
                    <a:pt x="21" y="37"/>
                    <a:pt x="21" y="37"/>
                    <a:pt x="21" y="37"/>
                  </a:cubicBezTo>
                  <a:cubicBezTo>
                    <a:pt x="30" y="29"/>
                    <a:pt x="40" y="21"/>
                    <a:pt x="50" y="14"/>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42" name="Google Shape;1442;p27"/>
            <p:cNvSpPr/>
            <p:nvPr/>
          </p:nvSpPr>
          <p:spPr>
            <a:xfrm>
              <a:off x="2513439" y="1465013"/>
              <a:ext cx="25400" cy="25400"/>
            </a:xfrm>
            <a:custGeom>
              <a:avLst/>
              <a:gdLst/>
              <a:ahLst/>
              <a:cxnLst/>
              <a:rect l="l" t="t" r="r" b="b"/>
              <a:pathLst>
                <a:path w="39" h="39" extrusionOk="0">
                  <a:moveTo>
                    <a:pt x="0" y="34"/>
                  </a:moveTo>
                  <a:cubicBezTo>
                    <a:pt x="8" y="36"/>
                    <a:pt x="16" y="37"/>
                    <a:pt x="23" y="39"/>
                  </a:cubicBezTo>
                  <a:cubicBezTo>
                    <a:pt x="39" y="8"/>
                    <a:pt x="39" y="8"/>
                    <a:pt x="39" y="8"/>
                  </a:cubicBezTo>
                  <a:cubicBezTo>
                    <a:pt x="30" y="4"/>
                    <a:pt x="20" y="2"/>
                    <a:pt x="9" y="0"/>
                  </a:cubicBezTo>
                  <a:lnTo>
                    <a:pt x="0" y="34"/>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43" name="Google Shape;1443;p27"/>
            <p:cNvSpPr/>
            <p:nvPr/>
          </p:nvSpPr>
          <p:spPr>
            <a:xfrm>
              <a:off x="2583289" y="1504700"/>
              <a:ext cx="31750" cy="23812"/>
            </a:xfrm>
            <a:custGeom>
              <a:avLst/>
              <a:gdLst/>
              <a:ahLst/>
              <a:cxnLst/>
              <a:rect l="l" t="t" r="r" b="b"/>
              <a:pathLst>
                <a:path w="50" h="37" extrusionOk="0">
                  <a:moveTo>
                    <a:pt x="24" y="0"/>
                  </a:moveTo>
                  <a:cubicBezTo>
                    <a:pt x="0" y="15"/>
                    <a:pt x="0" y="15"/>
                    <a:pt x="0" y="15"/>
                  </a:cubicBezTo>
                  <a:cubicBezTo>
                    <a:pt x="10" y="22"/>
                    <a:pt x="20" y="29"/>
                    <a:pt x="29" y="37"/>
                  </a:cubicBezTo>
                  <a:cubicBezTo>
                    <a:pt x="50" y="30"/>
                    <a:pt x="50" y="30"/>
                    <a:pt x="50" y="30"/>
                  </a:cubicBezTo>
                  <a:cubicBezTo>
                    <a:pt x="42" y="19"/>
                    <a:pt x="33" y="9"/>
                    <a:pt x="24" y="0"/>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44" name="Google Shape;1444;p27"/>
            <p:cNvSpPr/>
            <p:nvPr/>
          </p:nvSpPr>
          <p:spPr>
            <a:xfrm>
              <a:off x="2478514" y="1461838"/>
              <a:ext cx="20637" cy="23812"/>
            </a:xfrm>
            <a:custGeom>
              <a:avLst/>
              <a:gdLst/>
              <a:ahLst/>
              <a:cxnLst/>
              <a:rect l="l" t="t" r="r" b="b"/>
              <a:pathLst>
                <a:path w="31" h="36" extrusionOk="0">
                  <a:moveTo>
                    <a:pt x="0" y="1"/>
                  </a:moveTo>
                  <a:cubicBezTo>
                    <a:pt x="4" y="36"/>
                    <a:pt x="4" y="36"/>
                    <a:pt x="4" y="36"/>
                  </a:cubicBezTo>
                  <a:cubicBezTo>
                    <a:pt x="8" y="36"/>
                    <a:pt x="11" y="35"/>
                    <a:pt x="15" y="35"/>
                  </a:cubicBezTo>
                  <a:cubicBezTo>
                    <a:pt x="19" y="35"/>
                    <a:pt x="23" y="36"/>
                    <a:pt x="27" y="36"/>
                  </a:cubicBezTo>
                  <a:cubicBezTo>
                    <a:pt x="31" y="1"/>
                    <a:pt x="31" y="1"/>
                    <a:pt x="31" y="1"/>
                  </a:cubicBezTo>
                  <a:cubicBezTo>
                    <a:pt x="25" y="0"/>
                    <a:pt x="20" y="0"/>
                    <a:pt x="15" y="0"/>
                  </a:cubicBezTo>
                  <a:cubicBezTo>
                    <a:pt x="10" y="0"/>
                    <a:pt x="5" y="0"/>
                    <a:pt x="0" y="1"/>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45" name="Google Shape;1445;p27"/>
            <p:cNvSpPr/>
            <p:nvPr/>
          </p:nvSpPr>
          <p:spPr>
            <a:xfrm>
              <a:off x="2213401" y="1272925"/>
              <a:ext cx="549276" cy="266700"/>
            </a:xfrm>
            <a:custGeom>
              <a:avLst/>
              <a:gdLst/>
              <a:ahLst/>
              <a:cxnLst/>
              <a:rect l="l" t="t" r="r" b="b"/>
              <a:pathLst>
                <a:path w="846" h="410" extrusionOk="0">
                  <a:moveTo>
                    <a:pt x="423" y="294"/>
                  </a:moveTo>
                  <a:cubicBezTo>
                    <a:pt x="511" y="294"/>
                    <a:pt x="588" y="340"/>
                    <a:pt x="636" y="410"/>
                  </a:cubicBezTo>
                  <a:cubicBezTo>
                    <a:pt x="846" y="344"/>
                    <a:pt x="846" y="344"/>
                    <a:pt x="846" y="344"/>
                  </a:cubicBezTo>
                  <a:cubicBezTo>
                    <a:pt x="797" y="143"/>
                    <a:pt x="617" y="4"/>
                    <a:pt x="413" y="0"/>
                  </a:cubicBezTo>
                  <a:cubicBezTo>
                    <a:pt x="209" y="4"/>
                    <a:pt x="49" y="143"/>
                    <a:pt x="0" y="344"/>
                  </a:cubicBezTo>
                  <a:cubicBezTo>
                    <a:pt x="210" y="410"/>
                    <a:pt x="210" y="410"/>
                    <a:pt x="210" y="410"/>
                  </a:cubicBezTo>
                  <a:cubicBezTo>
                    <a:pt x="258" y="340"/>
                    <a:pt x="335" y="294"/>
                    <a:pt x="423" y="29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46" name="Google Shape;1446;p27"/>
            <p:cNvSpPr/>
            <p:nvPr/>
          </p:nvSpPr>
          <p:spPr>
            <a:xfrm>
              <a:off x="2459464" y="1299913"/>
              <a:ext cx="58738" cy="144463"/>
            </a:xfrm>
            <a:custGeom>
              <a:avLst/>
              <a:gdLst/>
              <a:ahLst/>
              <a:cxnLst/>
              <a:rect l="l" t="t" r="r" b="b"/>
              <a:pathLst>
                <a:path w="91" h="223" extrusionOk="0">
                  <a:moveTo>
                    <a:pt x="66" y="223"/>
                  </a:moveTo>
                  <a:cubicBezTo>
                    <a:pt x="91" y="0"/>
                    <a:pt x="91" y="0"/>
                    <a:pt x="91" y="0"/>
                  </a:cubicBezTo>
                  <a:cubicBezTo>
                    <a:pt x="45" y="0"/>
                    <a:pt x="45" y="0"/>
                    <a:pt x="45" y="0"/>
                  </a:cubicBezTo>
                  <a:cubicBezTo>
                    <a:pt x="0" y="0"/>
                    <a:pt x="0" y="0"/>
                    <a:pt x="0" y="0"/>
                  </a:cubicBezTo>
                  <a:cubicBezTo>
                    <a:pt x="25" y="223"/>
                    <a:pt x="25" y="223"/>
                    <a:pt x="25" y="223"/>
                  </a:cubicBezTo>
                  <a:cubicBezTo>
                    <a:pt x="31" y="222"/>
                    <a:pt x="38" y="222"/>
                    <a:pt x="44" y="222"/>
                  </a:cubicBezTo>
                  <a:cubicBezTo>
                    <a:pt x="52" y="222"/>
                    <a:pt x="59" y="222"/>
                    <a:pt x="66" y="223"/>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47" name="Google Shape;1447;p27"/>
            <p:cNvSpPr/>
            <p:nvPr/>
          </p:nvSpPr>
          <p:spPr>
            <a:xfrm>
              <a:off x="2365801" y="1304675"/>
              <a:ext cx="88900" cy="149225"/>
            </a:xfrm>
            <a:custGeom>
              <a:avLst/>
              <a:gdLst/>
              <a:ahLst/>
              <a:cxnLst/>
              <a:rect l="l" t="t" r="r" b="b"/>
              <a:pathLst>
                <a:path w="138" h="228" extrusionOk="0">
                  <a:moveTo>
                    <a:pt x="84" y="0"/>
                  </a:moveTo>
                  <a:cubicBezTo>
                    <a:pt x="42" y="18"/>
                    <a:pt x="42" y="18"/>
                    <a:pt x="42" y="18"/>
                  </a:cubicBezTo>
                  <a:cubicBezTo>
                    <a:pt x="0" y="35"/>
                    <a:pt x="0" y="35"/>
                    <a:pt x="0" y="35"/>
                  </a:cubicBezTo>
                  <a:cubicBezTo>
                    <a:pt x="97" y="228"/>
                    <a:pt x="97" y="228"/>
                    <a:pt x="97" y="228"/>
                  </a:cubicBezTo>
                  <a:cubicBezTo>
                    <a:pt x="110" y="223"/>
                    <a:pt x="124" y="220"/>
                    <a:pt x="138" y="217"/>
                  </a:cubicBezTo>
                  <a:lnTo>
                    <a:pt x="84"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48" name="Google Shape;1448;p27"/>
            <p:cNvSpPr/>
            <p:nvPr/>
          </p:nvSpPr>
          <p:spPr>
            <a:xfrm>
              <a:off x="2286426" y="1349125"/>
              <a:ext cx="120650" cy="128588"/>
            </a:xfrm>
            <a:custGeom>
              <a:avLst/>
              <a:gdLst/>
              <a:ahLst/>
              <a:cxnLst/>
              <a:rect l="l" t="t" r="r" b="b"/>
              <a:pathLst>
                <a:path w="187" h="198" extrusionOk="0">
                  <a:moveTo>
                    <a:pt x="66" y="0"/>
                  </a:moveTo>
                  <a:cubicBezTo>
                    <a:pt x="33" y="33"/>
                    <a:pt x="33" y="33"/>
                    <a:pt x="33" y="33"/>
                  </a:cubicBezTo>
                  <a:cubicBezTo>
                    <a:pt x="0" y="66"/>
                    <a:pt x="0" y="66"/>
                    <a:pt x="0" y="66"/>
                  </a:cubicBezTo>
                  <a:cubicBezTo>
                    <a:pt x="147" y="198"/>
                    <a:pt x="147" y="198"/>
                    <a:pt x="147" y="198"/>
                  </a:cubicBezTo>
                  <a:cubicBezTo>
                    <a:pt x="160" y="189"/>
                    <a:pt x="173" y="181"/>
                    <a:pt x="187" y="174"/>
                  </a:cubicBezTo>
                  <a:lnTo>
                    <a:pt x="66"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49" name="Google Shape;1449;p27"/>
            <p:cNvSpPr/>
            <p:nvPr/>
          </p:nvSpPr>
          <p:spPr>
            <a:xfrm>
              <a:off x="2235626" y="1433263"/>
              <a:ext cx="125412" cy="90488"/>
            </a:xfrm>
            <a:custGeom>
              <a:avLst/>
              <a:gdLst/>
              <a:ahLst/>
              <a:cxnLst/>
              <a:rect l="l" t="t" r="r" b="b"/>
              <a:pathLst>
                <a:path w="192" h="139" extrusionOk="0">
                  <a:moveTo>
                    <a:pt x="192" y="97"/>
                  </a:moveTo>
                  <a:cubicBezTo>
                    <a:pt x="36" y="0"/>
                    <a:pt x="36" y="0"/>
                    <a:pt x="36" y="0"/>
                  </a:cubicBezTo>
                  <a:cubicBezTo>
                    <a:pt x="18" y="44"/>
                    <a:pt x="18" y="44"/>
                    <a:pt x="18" y="44"/>
                  </a:cubicBezTo>
                  <a:cubicBezTo>
                    <a:pt x="0" y="88"/>
                    <a:pt x="0" y="88"/>
                    <a:pt x="0" y="88"/>
                  </a:cubicBezTo>
                  <a:cubicBezTo>
                    <a:pt x="156" y="139"/>
                    <a:pt x="156" y="139"/>
                    <a:pt x="156" y="139"/>
                  </a:cubicBezTo>
                  <a:cubicBezTo>
                    <a:pt x="167" y="124"/>
                    <a:pt x="179" y="110"/>
                    <a:pt x="192" y="9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50" name="Google Shape;1450;p27"/>
            <p:cNvSpPr/>
            <p:nvPr/>
          </p:nvSpPr>
          <p:spPr>
            <a:xfrm>
              <a:off x="2521376" y="1304675"/>
              <a:ext cx="90488" cy="149225"/>
            </a:xfrm>
            <a:custGeom>
              <a:avLst/>
              <a:gdLst/>
              <a:ahLst/>
              <a:cxnLst/>
              <a:rect l="l" t="t" r="r" b="b"/>
              <a:pathLst>
                <a:path w="138" h="229" extrusionOk="0">
                  <a:moveTo>
                    <a:pt x="138" y="35"/>
                  </a:moveTo>
                  <a:cubicBezTo>
                    <a:pt x="96" y="18"/>
                    <a:pt x="96" y="18"/>
                    <a:pt x="96" y="18"/>
                  </a:cubicBezTo>
                  <a:cubicBezTo>
                    <a:pt x="54" y="0"/>
                    <a:pt x="54" y="0"/>
                    <a:pt x="54" y="0"/>
                  </a:cubicBezTo>
                  <a:cubicBezTo>
                    <a:pt x="0" y="218"/>
                    <a:pt x="0" y="218"/>
                    <a:pt x="0" y="218"/>
                  </a:cubicBezTo>
                  <a:cubicBezTo>
                    <a:pt x="14" y="220"/>
                    <a:pt x="28" y="224"/>
                    <a:pt x="41" y="229"/>
                  </a:cubicBezTo>
                  <a:lnTo>
                    <a:pt x="138" y="3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51" name="Google Shape;1451;p27"/>
            <p:cNvSpPr/>
            <p:nvPr/>
          </p:nvSpPr>
          <p:spPr>
            <a:xfrm>
              <a:off x="2569001" y="1349125"/>
              <a:ext cx="122238" cy="130175"/>
            </a:xfrm>
            <a:custGeom>
              <a:avLst/>
              <a:gdLst/>
              <a:ahLst/>
              <a:cxnLst/>
              <a:rect l="l" t="t" r="r" b="b"/>
              <a:pathLst>
                <a:path w="187" h="199" extrusionOk="0">
                  <a:moveTo>
                    <a:pt x="187" y="66"/>
                  </a:moveTo>
                  <a:cubicBezTo>
                    <a:pt x="154" y="33"/>
                    <a:pt x="154" y="33"/>
                    <a:pt x="154" y="33"/>
                  </a:cubicBezTo>
                  <a:cubicBezTo>
                    <a:pt x="121" y="0"/>
                    <a:pt x="121" y="0"/>
                    <a:pt x="121" y="0"/>
                  </a:cubicBezTo>
                  <a:cubicBezTo>
                    <a:pt x="0" y="175"/>
                    <a:pt x="0" y="175"/>
                    <a:pt x="0" y="175"/>
                  </a:cubicBezTo>
                  <a:cubicBezTo>
                    <a:pt x="13" y="182"/>
                    <a:pt x="26" y="190"/>
                    <a:pt x="39" y="199"/>
                  </a:cubicBezTo>
                  <a:lnTo>
                    <a:pt x="187" y="6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52" name="Google Shape;1452;p27"/>
            <p:cNvSpPr/>
            <p:nvPr/>
          </p:nvSpPr>
          <p:spPr>
            <a:xfrm>
              <a:off x="2615039" y="1433263"/>
              <a:ext cx="125412" cy="90488"/>
            </a:xfrm>
            <a:custGeom>
              <a:avLst/>
              <a:gdLst/>
              <a:ahLst/>
              <a:cxnLst/>
              <a:rect l="l" t="t" r="r" b="b"/>
              <a:pathLst>
                <a:path w="193" h="139" extrusionOk="0">
                  <a:moveTo>
                    <a:pt x="35" y="139"/>
                  </a:moveTo>
                  <a:cubicBezTo>
                    <a:pt x="193" y="88"/>
                    <a:pt x="193" y="88"/>
                    <a:pt x="193" y="88"/>
                  </a:cubicBezTo>
                  <a:cubicBezTo>
                    <a:pt x="175" y="44"/>
                    <a:pt x="175" y="44"/>
                    <a:pt x="175" y="44"/>
                  </a:cubicBezTo>
                  <a:cubicBezTo>
                    <a:pt x="156" y="0"/>
                    <a:pt x="156" y="0"/>
                    <a:pt x="156" y="0"/>
                  </a:cubicBezTo>
                  <a:cubicBezTo>
                    <a:pt x="0" y="98"/>
                    <a:pt x="0" y="98"/>
                    <a:pt x="0" y="98"/>
                  </a:cubicBezTo>
                  <a:cubicBezTo>
                    <a:pt x="13" y="111"/>
                    <a:pt x="24" y="125"/>
                    <a:pt x="35" y="139"/>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53" name="Google Shape;1453;p27"/>
            <p:cNvSpPr/>
            <p:nvPr/>
          </p:nvSpPr>
          <p:spPr>
            <a:xfrm>
              <a:off x="2475339" y="1307850"/>
              <a:ext cx="27000" cy="270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54" name="Google Shape;1454;p27"/>
            <p:cNvSpPr/>
            <p:nvPr/>
          </p:nvSpPr>
          <p:spPr>
            <a:xfrm>
              <a:off x="2476926" y="1358650"/>
              <a:ext cx="22200" cy="207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55" name="Google Shape;1455;p27"/>
            <p:cNvSpPr/>
            <p:nvPr/>
          </p:nvSpPr>
          <p:spPr>
            <a:xfrm>
              <a:off x="2478514" y="1406275"/>
              <a:ext cx="19200" cy="192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56" name="Google Shape;1456;p27"/>
            <p:cNvSpPr/>
            <p:nvPr/>
          </p:nvSpPr>
          <p:spPr>
            <a:xfrm>
              <a:off x="2561064" y="1323725"/>
              <a:ext cx="26988" cy="26988"/>
            </a:xfrm>
            <a:custGeom>
              <a:avLst/>
              <a:gdLst/>
              <a:ahLst/>
              <a:cxnLst/>
              <a:rect l="l" t="t" r="r" b="b"/>
              <a:pathLst>
                <a:path w="42" h="42" extrusionOk="0">
                  <a:moveTo>
                    <a:pt x="38" y="27"/>
                  </a:moveTo>
                  <a:cubicBezTo>
                    <a:pt x="35" y="37"/>
                    <a:pt x="24" y="42"/>
                    <a:pt x="14" y="39"/>
                  </a:cubicBezTo>
                  <a:cubicBezTo>
                    <a:pt x="5" y="35"/>
                    <a:pt x="0" y="25"/>
                    <a:pt x="3" y="15"/>
                  </a:cubicBezTo>
                  <a:cubicBezTo>
                    <a:pt x="6" y="5"/>
                    <a:pt x="17" y="0"/>
                    <a:pt x="27" y="3"/>
                  </a:cubicBezTo>
                  <a:cubicBezTo>
                    <a:pt x="37" y="7"/>
                    <a:pt x="42" y="18"/>
                    <a:pt x="38"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57" name="Google Shape;1457;p27"/>
            <p:cNvSpPr/>
            <p:nvPr/>
          </p:nvSpPr>
          <p:spPr>
            <a:xfrm>
              <a:off x="2546776" y="1366588"/>
              <a:ext cx="23812" cy="23812"/>
            </a:xfrm>
            <a:custGeom>
              <a:avLst/>
              <a:gdLst/>
              <a:ahLst/>
              <a:cxnLst/>
              <a:rect l="l" t="t" r="r" b="b"/>
              <a:pathLst>
                <a:path w="36" h="36" extrusionOk="0">
                  <a:moveTo>
                    <a:pt x="33" y="24"/>
                  </a:moveTo>
                  <a:cubicBezTo>
                    <a:pt x="30" y="32"/>
                    <a:pt x="21" y="36"/>
                    <a:pt x="13" y="33"/>
                  </a:cubicBezTo>
                  <a:cubicBezTo>
                    <a:pt x="4" y="30"/>
                    <a:pt x="0" y="21"/>
                    <a:pt x="3" y="13"/>
                  </a:cubicBezTo>
                  <a:cubicBezTo>
                    <a:pt x="6" y="5"/>
                    <a:pt x="15" y="0"/>
                    <a:pt x="23" y="3"/>
                  </a:cubicBezTo>
                  <a:cubicBezTo>
                    <a:pt x="32" y="6"/>
                    <a:pt x="36" y="15"/>
                    <a:pt x="3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58" name="Google Shape;1458;p27"/>
            <p:cNvSpPr/>
            <p:nvPr/>
          </p:nvSpPr>
          <p:spPr>
            <a:xfrm>
              <a:off x="2534076" y="1411038"/>
              <a:ext cx="20637" cy="19050"/>
            </a:xfrm>
            <a:custGeom>
              <a:avLst/>
              <a:gdLst/>
              <a:ahLst/>
              <a:cxnLst/>
              <a:rect l="l" t="t" r="r" b="b"/>
              <a:pathLst>
                <a:path w="31" h="30" extrusionOk="0">
                  <a:moveTo>
                    <a:pt x="28" y="19"/>
                  </a:moveTo>
                  <a:cubicBezTo>
                    <a:pt x="26" y="26"/>
                    <a:pt x="18" y="30"/>
                    <a:pt x="11" y="27"/>
                  </a:cubicBezTo>
                  <a:cubicBezTo>
                    <a:pt x="4" y="25"/>
                    <a:pt x="0" y="17"/>
                    <a:pt x="3" y="10"/>
                  </a:cubicBezTo>
                  <a:cubicBezTo>
                    <a:pt x="5" y="3"/>
                    <a:pt x="13" y="0"/>
                    <a:pt x="20" y="2"/>
                  </a:cubicBezTo>
                  <a:cubicBezTo>
                    <a:pt x="27" y="5"/>
                    <a:pt x="31" y="12"/>
                    <a:pt x="28"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59" name="Google Shape;1459;p27"/>
            <p:cNvSpPr/>
            <p:nvPr/>
          </p:nvSpPr>
          <p:spPr>
            <a:xfrm>
              <a:off x="2640439" y="1376113"/>
              <a:ext cx="26988" cy="25400"/>
            </a:xfrm>
            <a:custGeom>
              <a:avLst/>
              <a:gdLst/>
              <a:ahLst/>
              <a:cxnLst/>
              <a:rect l="l" t="t" r="r" b="b"/>
              <a:pathLst>
                <a:path w="40" h="40" extrusionOk="0">
                  <a:moveTo>
                    <a:pt x="33" y="32"/>
                  </a:moveTo>
                  <a:cubicBezTo>
                    <a:pt x="26" y="40"/>
                    <a:pt x="15" y="40"/>
                    <a:pt x="8" y="33"/>
                  </a:cubicBezTo>
                  <a:cubicBezTo>
                    <a:pt x="0" y="26"/>
                    <a:pt x="0" y="15"/>
                    <a:pt x="7" y="8"/>
                  </a:cubicBezTo>
                  <a:cubicBezTo>
                    <a:pt x="14" y="1"/>
                    <a:pt x="25" y="0"/>
                    <a:pt x="32" y="7"/>
                  </a:cubicBezTo>
                  <a:cubicBezTo>
                    <a:pt x="39" y="14"/>
                    <a:pt x="40" y="25"/>
                    <a:pt x="33"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60" name="Google Shape;1460;p27"/>
            <p:cNvSpPr/>
            <p:nvPr/>
          </p:nvSpPr>
          <p:spPr>
            <a:xfrm>
              <a:off x="2615039" y="1407863"/>
              <a:ext cx="20637" cy="22225"/>
            </a:xfrm>
            <a:custGeom>
              <a:avLst/>
              <a:gdLst/>
              <a:ahLst/>
              <a:cxnLst/>
              <a:rect l="l" t="t" r="r" b="b"/>
              <a:pathLst>
                <a:path w="34" h="34" extrusionOk="0">
                  <a:moveTo>
                    <a:pt x="28" y="28"/>
                  </a:moveTo>
                  <a:cubicBezTo>
                    <a:pt x="22" y="34"/>
                    <a:pt x="13" y="34"/>
                    <a:pt x="7" y="29"/>
                  </a:cubicBezTo>
                  <a:cubicBezTo>
                    <a:pt x="0" y="23"/>
                    <a:pt x="0" y="13"/>
                    <a:pt x="6" y="7"/>
                  </a:cubicBezTo>
                  <a:cubicBezTo>
                    <a:pt x="12" y="1"/>
                    <a:pt x="21" y="0"/>
                    <a:pt x="27" y="6"/>
                  </a:cubicBezTo>
                  <a:cubicBezTo>
                    <a:pt x="34" y="12"/>
                    <a:pt x="34" y="22"/>
                    <a:pt x="28"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61" name="Google Shape;1461;p27"/>
            <p:cNvSpPr/>
            <p:nvPr/>
          </p:nvSpPr>
          <p:spPr>
            <a:xfrm>
              <a:off x="2588051" y="1441200"/>
              <a:ext cx="17462" cy="17462"/>
            </a:xfrm>
            <a:custGeom>
              <a:avLst/>
              <a:gdLst/>
              <a:ahLst/>
              <a:cxnLst/>
              <a:rect l="l" t="t" r="r" b="b"/>
              <a:pathLst>
                <a:path w="28" h="29" extrusionOk="0">
                  <a:moveTo>
                    <a:pt x="24" y="24"/>
                  </a:moveTo>
                  <a:cubicBezTo>
                    <a:pt x="19" y="29"/>
                    <a:pt x="10" y="29"/>
                    <a:pt x="5" y="24"/>
                  </a:cubicBezTo>
                  <a:cubicBezTo>
                    <a:pt x="0" y="19"/>
                    <a:pt x="0" y="11"/>
                    <a:pt x="4" y="6"/>
                  </a:cubicBezTo>
                  <a:cubicBezTo>
                    <a:pt x="9" y="1"/>
                    <a:pt x="18" y="0"/>
                    <a:pt x="23" y="5"/>
                  </a:cubicBezTo>
                  <a:cubicBezTo>
                    <a:pt x="28" y="10"/>
                    <a:pt x="28" y="18"/>
                    <a:pt x="24"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62" name="Google Shape;1462;p27"/>
            <p:cNvSpPr/>
            <p:nvPr/>
          </p:nvSpPr>
          <p:spPr>
            <a:xfrm>
              <a:off x="2699176" y="1461838"/>
              <a:ext cx="22225" cy="22225"/>
            </a:xfrm>
            <a:custGeom>
              <a:avLst/>
              <a:gdLst/>
              <a:ahLst/>
              <a:cxnLst/>
              <a:rect l="l" t="t" r="r" b="b"/>
              <a:pathLst>
                <a:path w="34" h="34" extrusionOk="0">
                  <a:moveTo>
                    <a:pt x="23" y="31"/>
                  </a:moveTo>
                  <a:cubicBezTo>
                    <a:pt x="15" y="34"/>
                    <a:pt x="6" y="31"/>
                    <a:pt x="3" y="23"/>
                  </a:cubicBezTo>
                  <a:cubicBezTo>
                    <a:pt x="0" y="15"/>
                    <a:pt x="3" y="7"/>
                    <a:pt x="11" y="3"/>
                  </a:cubicBezTo>
                  <a:cubicBezTo>
                    <a:pt x="19" y="0"/>
                    <a:pt x="28" y="3"/>
                    <a:pt x="31" y="11"/>
                  </a:cubicBezTo>
                  <a:cubicBezTo>
                    <a:pt x="34" y="19"/>
                    <a:pt x="31" y="28"/>
                    <a:pt x="23"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63" name="Google Shape;1463;p27"/>
            <p:cNvSpPr/>
            <p:nvPr/>
          </p:nvSpPr>
          <p:spPr>
            <a:xfrm>
              <a:off x="2669014" y="1476125"/>
              <a:ext cx="19050" cy="20638"/>
            </a:xfrm>
            <a:custGeom>
              <a:avLst/>
              <a:gdLst/>
              <a:ahLst/>
              <a:cxnLst/>
              <a:rect l="l" t="t" r="r" b="b"/>
              <a:pathLst>
                <a:path w="30" h="30" extrusionOk="0">
                  <a:moveTo>
                    <a:pt x="20" y="27"/>
                  </a:moveTo>
                  <a:cubicBezTo>
                    <a:pt x="13" y="30"/>
                    <a:pt x="6" y="27"/>
                    <a:pt x="3" y="20"/>
                  </a:cubicBezTo>
                  <a:cubicBezTo>
                    <a:pt x="0" y="13"/>
                    <a:pt x="3" y="6"/>
                    <a:pt x="10" y="3"/>
                  </a:cubicBezTo>
                  <a:cubicBezTo>
                    <a:pt x="16" y="0"/>
                    <a:pt x="24" y="3"/>
                    <a:pt x="27" y="10"/>
                  </a:cubicBezTo>
                  <a:cubicBezTo>
                    <a:pt x="30" y="16"/>
                    <a:pt x="27" y="24"/>
                    <a:pt x="2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64" name="Google Shape;1464;p27"/>
            <p:cNvSpPr/>
            <p:nvPr/>
          </p:nvSpPr>
          <p:spPr>
            <a:xfrm>
              <a:off x="2637264" y="1492000"/>
              <a:ext cx="15875" cy="17463"/>
            </a:xfrm>
            <a:custGeom>
              <a:avLst/>
              <a:gdLst/>
              <a:ahLst/>
              <a:cxnLst/>
              <a:rect l="l" t="t" r="r" b="b"/>
              <a:pathLst>
                <a:path w="25" h="25" extrusionOk="0">
                  <a:moveTo>
                    <a:pt x="17" y="23"/>
                  </a:moveTo>
                  <a:cubicBezTo>
                    <a:pt x="12" y="25"/>
                    <a:pt x="5" y="23"/>
                    <a:pt x="3" y="17"/>
                  </a:cubicBezTo>
                  <a:cubicBezTo>
                    <a:pt x="0" y="11"/>
                    <a:pt x="3" y="5"/>
                    <a:pt x="8" y="3"/>
                  </a:cubicBezTo>
                  <a:cubicBezTo>
                    <a:pt x="14" y="0"/>
                    <a:pt x="20" y="3"/>
                    <a:pt x="23" y="8"/>
                  </a:cubicBezTo>
                  <a:cubicBezTo>
                    <a:pt x="25" y="14"/>
                    <a:pt x="23" y="20"/>
                    <a:pt x="17"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65" name="Google Shape;1465;p27"/>
            <p:cNvSpPr/>
            <p:nvPr/>
          </p:nvSpPr>
          <p:spPr>
            <a:xfrm>
              <a:off x="2388026" y="1323725"/>
              <a:ext cx="28575" cy="26988"/>
            </a:xfrm>
            <a:custGeom>
              <a:avLst/>
              <a:gdLst/>
              <a:ahLst/>
              <a:cxnLst/>
              <a:rect l="l" t="t" r="r" b="b"/>
              <a:pathLst>
                <a:path w="42" h="42" extrusionOk="0">
                  <a:moveTo>
                    <a:pt x="4" y="27"/>
                  </a:moveTo>
                  <a:cubicBezTo>
                    <a:pt x="7" y="37"/>
                    <a:pt x="18" y="42"/>
                    <a:pt x="27" y="39"/>
                  </a:cubicBezTo>
                  <a:cubicBezTo>
                    <a:pt x="37" y="35"/>
                    <a:pt x="42" y="25"/>
                    <a:pt x="39" y="15"/>
                  </a:cubicBezTo>
                  <a:cubicBezTo>
                    <a:pt x="35" y="5"/>
                    <a:pt x="25" y="0"/>
                    <a:pt x="15" y="3"/>
                  </a:cubicBezTo>
                  <a:cubicBezTo>
                    <a:pt x="5" y="7"/>
                    <a:pt x="0" y="18"/>
                    <a:pt x="4"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66" name="Google Shape;1466;p27"/>
            <p:cNvSpPr/>
            <p:nvPr/>
          </p:nvSpPr>
          <p:spPr>
            <a:xfrm>
              <a:off x="2405489" y="1366588"/>
              <a:ext cx="23812" cy="23812"/>
            </a:xfrm>
            <a:custGeom>
              <a:avLst/>
              <a:gdLst/>
              <a:ahLst/>
              <a:cxnLst/>
              <a:rect l="l" t="t" r="r" b="b"/>
              <a:pathLst>
                <a:path w="36" h="36" extrusionOk="0">
                  <a:moveTo>
                    <a:pt x="3" y="24"/>
                  </a:moveTo>
                  <a:cubicBezTo>
                    <a:pt x="6" y="32"/>
                    <a:pt x="15" y="36"/>
                    <a:pt x="23" y="33"/>
                  </a:cubicBezTo>
                  <a:cubicBezTo>
                    <a:pt x="31" y="30"/>
                    <a:pt x="36" y="21"/>
                    <a:pt x="33" y="13"/>
                  </a:cubicBezTo>
                  <a:cubicBezTo>
                    <a:pt x="30" y="5"/>
                    <a:pt x="21" y="0"/>
                    <a:pt x="12" y="3"/>
                  </a:cubicBezTo>
                  <a:cubicBezTo>
                    <a:pt x="4" y="6"/>
                    <a:pt x="0" y="15"/>
                    <a:pt x="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67" name="Google Shape;1467;p27"/>
            <p:cNvSpPr/>
            <p:nvPr/>
          </p:nvSpPr>
          <p:spPr>
            <a:xfrm>
              <a:off x="2421364" y="1411038"/>
              <a:ext cx="20637" cy="19050"/>
            </a:xfrm>
            <a:custGeom>
              <a:avLst/>
              <a:gdLst/>
              <a:ahLst/>
              <a:cxnLst/>
              <a:rect l="l" t="t" r="r" b="b"/>
              <a:pathLst>
                <a:path w="31" h="30" extrusionOk="0">
                  <a:moveTo>
                    <a:pt x="3" y="19"/>
                  </a:moveTo>
                  <a:cubicBezTo>
                    <a:pt x="5" y="26"/>
                    <a:pt x="13" y="30"/>
                    <a:pt x="20" y="27"/>
                  </a:cubicBezTo>
                  <a:cubicBezTo>
                    <a:pt x="27" y="25"/>
                    <a:pt x="31" y="17"/>
                    <a:pt x="28" y="10"/>
                  </a:cubicBezTo>
                  <a:cubicBezTo>
                    <a:pt x="26" y="3"/>
                    <a:pt x="18" y="0"/>
                    <a:pt x="11" y="2"/>
                  </a:cubicBezTo>
                  <a:cubicBezTo>
                    <a:pt x="4" y="5"/>
                    <a:pt x="0" y="12"/>
                    <a:pt x="3"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68" name="Google Shape;1468;p27"/>
            <p:cNvSpPr/>
            <p:nvPr/>
          </p:nvSpPr>
          <p:spPr>
            <a:xfrm>
              <a:off x="2308651" y="1376113"/>
              <a:ext cx="26988" cy="25400"/>
            </a:xfrm>
            <a:custGeom>
              <a:avLst/>
              <a:gdLst/>
              <a:ahLst/>
              <a:cxnLst/>
              <a:rect l="l" t="t" r="r" b="b"/>
              <a:pathLst>
                <a:path w="40" h="40" extrusionOk="0">
                  <a:moveTo>
                    <a:pt x="7" y="32"/>
                  </a:moveTo>
                  <a:cubicBezTo>
                    <a:pt x="13" y="40"/>
                    <a:pt x="25" y="40"/>
                    <a:pt x="32" y="33"/>
                  </a:cubicBezTo>
                  <a:cubicBezTo>
                    <a:pt x="39" y="26"/>
                    <a:pt x="40" y="15"/>
                    <a:pt x="33" y="8"/>
                  </a:cubicBezTo>
                  <a:cubicBezTo>
                    <a:pt x="26" y="1"/>
                    <a:pt x="15" y="0"/>
                    <a:pt x="8" y="7"/>
                  </a:cubicBezTo>
                  <a:cubicBezTo>
                    <a:pt x="0" y="14"/>
                    <a:pt x="0" y="25"/>
                    <a:pt x="7"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69" name="Google Shape;1469;p27"/>
            <p:cNvSpPr/>
            <p:nvPr/>
          </p:nvSpPr>
          <p:spPr>
            <a:xfrm>
              <a:off x="2340401" y="1407863"/>
              <a:ext cx="22225" cy="22225"/>
            </a:xfrm>
            <a:custGeom>
              <a:avLst/>
              <a:gdLst/>
              <a:ahLst/>
              <a:cxnLst/>
              <a:rect l="l" t="t" r="r" b="b"/>
              <a:pathLst>
                <a:path w="34" h="34" extrusionOk="0">
                  <a:moveTo>
                    <a:pt x="6" y="28"/>
                  </a:moveTo>
                  <a:cubicBezTo>
                    <a:pt x="11" y="34"/>
                    <a:pt x="21" y="34"/>
                    <a:pt x="27" y="29"/>
                  </a:cubicBezTo>
                  <a:cubicBezTo>
                    <a:pt x="33" y="23"/>
                    <a:pt x="34" y="13"/>
                    <a:pt x="28" y="7"/>
                  </a:cubicBezTo>
                  <a:cubicBezTo>
                    <a:pt x="22" y="1"/>
                    <a:pt x="13" y="0"/>
                    <a:pt x="6" y="6"/>
                  </a:cubicBezTo>
                  <a:cubicBezTo>
                    <a:pt x="0" y="12"/>
                    <a:pt x="0" y="22"/>
                    <a:pt x="6"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70" name="Google Shape;1470;p27"/>
            <p:cNvSpPr/>
            <p:nvPr/>
          </p:nvSpPr>
          <p:spPr>
            <a:xfrm>
              <a:off x="2370564" y="1441200"/>
              <a:ext cx="17462" cy="17462"/>
            </a:xfrm>
            <a:custGeom>
              <a:avLst/>
              <a:gdLst/>
              <a:ahLst/>
              <a:cxnLst/>
              <a:rect l="l" t="t" r="r" b="b"/>
              <a:pathLst>
                <a:path w="29" h="29" extrusionOk="0">
                  <a:moveTo>
                    <a:pt x="5" y="24"/>
                  </a:moveTo>
                  <a:cubicBezTo>
                    <a:pt x="10" y="29"/>
                    <a:pt x="18" y="29"/>
                    <a:pt x="24" y="24"/>
                  </a:cubicBezTo>
                  <a:cubicBezTo>
                    <a:pt x="29" y="19"/>
                    <a:pt x="29" y="11"/>
                    <a:pt x="24" y="6"/>
                  </a:cubicBezTo>
                  <a:cubicBezTo>
                    <a:pt x="19" y="1"/>
                    <a:pt x="11" y="0"/>
                    <a:pt x="6" y="5"/>
                  </a:cubicBezTo>
                  <a:cubicBezTo>
                    <a:pt x="1" y="10"/>
                    <a:pt x="0" y="18"/>
                    <a:pt x="5"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71" name="Google Shape;1471;p27"/>
            <p:cNvSpPr/>
            <p:nvPr/>
          </p:nvSpPr>
          <p:spPr>
            <a:xfrm>
              <a:off x="2254676" y="1461838"/>
              <a:ext cx="22225" cy="22225"/>
            </a:xfrm>
            <a:custGeom>
              <a:avLst/>
              <a:gdLst/>
              <a:ahLst/>
              <a:cxnLst/>
              <a:rect l="l" t="t" r="r" b="b"/>
              <a:pathLst>
                <a:path w="34" h="34" extrusionOk="0">
                  <a:moveTo>
                    <a:pt x="11" y="31"/>
                  </a:moveTo>
                  <a:cubicBezTo>
                    <a:pt x="18" y="34"/>
                    <a:pt x="27" y="31"/>
                    <a:pt x="31" y="23"/>
                  </a:cubicBezTo>
                  <a:cubicBezTo>
                    <a:pt x="34" y="15"/>
                    <a:pt x="31" y="7"/>
                    <a:pt x="23" y="3"/>
                  </a:cubicBezTo>
                  <a:cubicBezTo>
                    <a:pt x="15" y="0"/>
                    <a:pt x="6" y="3"/>
                    <a:pt x="3" y="11"/>
                  </a:cubicBezTo>
                  <a:cubicBezTo>
                    <a:pt x="0" y="19"/>
                    <a:pt x="3" y="28"/>
                    <a:pt x="1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72" name="Google Shape;1472;p27"/>
            <p:cNvSpPr/>
            <p:nvPr/>
          </p:nvSpPr>
          <p:spPr>
            <a:xfrm>
              <a:off x="2288014" y="1476125"/>
              <a:ext cx="20638" cy="20638"/>
            </a:xfrm>
            <a:custGeom>
              <a:avLst/>
              <a:gdLst/>
              <a:ahLst/>
              <a:cxnLst/>
              <a:rect l="l" t="t" r="r" b="b"/>
              <a:pathLst>
                <a:path w="30" h="30" extrusionOk="0">
                  <a:moveTo>
                    <a:pt x="10" y="27"/>
                  </a:moveTo>
                  <a:cubicBezTo>
                    <a:pt x="16" y="30"/>
                    <a:pt x="24" y="27"/>
                    <a:pt x="27" y="20"/>
                  </a:cubicBezTo>
                  <a:cubicBezTo>
                    <a:pt x="30" y="13"/>
                    <a:pt x="27" y="6"/>
                    <a:pt x="20" y="3"/>
                  </a:cubicBezTo>
                  <a:cubicBezTo>
                    <a:pt x="14" y="0"/>
                    <a:pt x="6" y="3"/>
                    <a:pt x="3" y="10"/>
                  </a:cubicBezTo>
                  <a:cubicBezTo>
                    <a:pt x="0" y="16"/>
                    <a:pt x="3" y="24"/>
                    <a:pt x="1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73" name="Google Shape;1473;p27"/>
            <p:cNvSpPr/>
            <p:nvPr/>
          </p:nvSpPr>
          <p:spPr>
            <a:xfrm>
              <a:off x="2322939" y="1492000"/>
              <a:ext cx="15875" cy="17463"/>
            </a:xfrm>
            <a:custGeom>
              <a:avLst/>
              <a:gdLst/>
              <a:ahLst/>
              <a:cxnLst/>
              <a:rect l="l" t="t" r="r" b="b"/>
              <a:pathLst>
                <a:path w="25" h="25" extrusionOk="0">
                  <a:moveTo>
                    <a:pt x="8" y="23"/>
                  </a:moveTo>
                  <a:cubicBezTo>
                    <a:pt x="13" y="25"/>
                    <a:pt x="20" y="23"/>
                    <a:pt x="22" y="17"/>
                  </a:cubicBezTo>
                  <a:cubicBezTo>
                    <a:pt x="25" y="11"/>
                    <a:pt x="22" y="5"/>
                    <a:pt x="16" y="3"/>
                  </a:cubicBezTo>
                  <a:cubicBezTo>
                    <a:pt x="11" y="0"/>
                    <a:pt x="4" y="3"/>
                    <a:pt x="2" y="8"/>
                  </a:cubicBezTo>
                  <a:cubicBezTo>
                    <a:pt x="0" y="14"/>
                    <a:pt x="2" y="20"/>
                    <a:pt x="8"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474" name="Google Shape;1474;p2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475" name="Google Shape;1475;p27"/>
          <p:cNvSpPr txBox="1">
            <a:spLocks noGrp="1"/>
          </p:cNvSpPr>
          <p:nvPr>
            <p:ph type="subTitle" idx="1"/>
          </p:nvPr>
        </p:nvSpPr>
        <p:spPr>
          <a:xfrm>
            <a:off x="873925" y="2351650"/>
            <a:ext cx="2213400" cy="187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Char char="●"/>
              <a:defRPr sz="1400"/>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p:txBody>
      </p:sp>
      <p:sp>
        <p:nvSpPr>
          <p:cNvPr id="1476" name="Google Shape;1476;p27"/>
          <p:cNvSpPr txBox="1">
            <a:spLocks noGrp="1"/>
          </p:cNvSpPr>
          <p:nvPr>
            <p:ph type="subTitle" idx="2"/>
          </p:nvPr>
        </p:nvSpPr>
        <p:spPr>
          <a:xfrm>
            <a:off x="3465300" y="2351650"/>
            <a:ext cx="2213400" cy="187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Char char="●"/>
              <a:defRPr sz="1400"/>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p:txBody>
      </p:sp>
      <p:sp>
        <p:nvSpPr>
          <p:cNvPr id="1477" name="Google Shape;1477;p27"/>
          <p:cNvSpPr txBox="1">
            <a:spLocks noGrp="1"/>
          </p:cNvSpPr>
          <p:nvPr>
            <p:ph type="subTitle" idx="3"/>
          </p:nvPr>
        </p:nvSpPr>
        <p:spPr>
          <a:xfrm>
            <a:off x="6056675" y="2351650"/>
            <a:ext cx="2213400" cy="187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Char char="●"/>
              <a:defRPr sz="1400"/>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p:txBody>
      </p:sp>
      <p:sp>
        <p:nvSpPr>
          <p:cNvPr id="1478" name="Google Shape;1478;p27"/>
          <p:cNvSpPr txBox="1">
            <a:spLocks noGrp="1"/>
          </p:cNvSpPr>
          <p:nvPr>
            <p:ph type="subTitle" idx="4"/>
          </p:nvPr>
        </p:nvSpPr>
        <p:spPr>
          <a:xfrm>
            <a:off x="873925" y="1555375"/>
            <a:ext cx="2213400" cy="869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Sawarabi Gothic" panose="020B0602000203020207" charset="-128"/>
              <a:buNone/>
              <a:defRPr sz="2400">
                <a:solidFill>
                  <a:schemeClr val="dk1"/>
                </a:solidFill>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1pPr>
            <a:lvl2pPr lvl="1"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2pPr>
            <a:lvl3pPr lvl="2"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3pPr>
            <a:lvl4pPr lvl="3"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4pPr>
            <a:lvl5pPr lvl="4"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5pPr>
            <a:lvl6pPr lvl="5"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6pPr>
            <a:lvl7pPr lvl="6"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7pPr>
            <a:lvl8pPr lvl="7"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8pPr>
            <a:lvl9pPr lvl="8"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9pPr>
          </a:lstStyle>
          <a:p/>
        </p:txBody>
      </p:sp>
      <p:sp>
        <p:nvSpPr>
          <p:cNvPr id="1479" name="Google Shape;1479;p27"/>
          <p:cNvSpPr txBox="1">
            <a:spLocks noGrp="1"/>
          </p:cNvSpPr>
          <p:nvPr>
            <p:ph type="subTitle" idx="5"/>
          </p:nvPr>
        </p:nvSpPr>
        <p:spPr>
          <a:xfrm>
            <a:off x="3465299" y="1555375"/>
            <a:ext cx="2213400" cy="869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Sawarabi Gothic" panose="020B0602000203020207" charset="-128"/>
              <a:buNone/>
              <a:defRPr sz="2400">
                <a:solidFill>
                  <a:schemeClr val="dk1"/>
                </a:solidFill>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1pPr>
            <a:lvl2pPr lvl="1"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2pPr>
            <a:lvl3pPr lvl="2"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3pPr>
            <a:lvl4pPr lvl="3"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4pPr>
            <a:lvl5pPr lvl="4"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5pPr>
            <a:lvl6pPr lvl="5"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6pPr>
            <a:lvl7pPr lvl="6"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7pPr>
            <a:lvl8pPr lvl="7"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8pPr>
            <a:lvl9pPr lvl="8"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9pPr>
          </a:lstStyle>
          <a:p/>
        </p:txBody>
      </p:sp>
      <p:sp>
        <p:nvSpPr>
          <p:cNvPr id="1480" name="Google Shape;1480;p27"/>
          <p:cNvSpPr txBox="1">
            <a:spLocks noGrp="1"/>
          </p:cNvSpPr>
          <p:nvPr>
            <p:ph type="subTitle" idx="6"/>
          </p:nvPr>
        </p:nvSpPr>
        <p:spPr>
          <a:xfrm>
            <a:off x="6056674" y="1555375"/>
            <a:ext cx="2213400" cy="869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Sawarabi Gothic" panose="020B0602000203020207" charset="-128"/>
              <a:buNone/>
              <a:defRPr sz="2400">
                <a:solidFill>
                  <a:schemeClr val="dk1"/>
                </a:solidFill>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1pPr>
            <a:lvl2pPr lvl="1"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2pPr>
            <a:lvl3pPr lvl="2"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3pPr>
            <a:lvl4pPr lvl="3"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4pPr>
            <a:lvl5pPr lvl="4"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5pPr>
            <a:lvl6pPr lvl="5"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6pPr>
            <a:lvl7pPr lvl="6"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7pPr>
            <a:lvl8pPr lvl="7"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8pPr>
            <a:lvl9pPr lvl="8"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9pPr>
          </a:lstStyle>
          <a:p/>
        </p:txBody>
      </p:sp>
      <p:grpSp>
        <p:nvGrpSpPr>
          <p:cNvPr id="1481" name="Google Shape;1481;p27"/>
          <p:cNvGrpSpPr/>
          <p:nvPr/>
        </p:nvGrpSpPr>
        <p:grpSpPr>
          <a:xfrm rot="-2982993">
            <a:off x="8125770" y="4489409"/>
            <a:ext cx="1271567" cy="723875"/>
            <a:chOff x="2213401" y="1272925"/>
            <a:chExt cx="549276" cy="312737"/>
          </a:xfrm>
        </p:grpSpPr>
        <p:sp>
          <p:nvSpPr>
            <p:cNvPr id="1482" name="Google Shape;1482;p27"/>
            <p:cNvSpPr/>
            <p:nvPr/>
          </p:nvSpPr>
          <p:spPr>
            <a:xfrm>
              <a:off x="2361039" y="1461838"/>
              <a:ext cx="254000" cy="123825"/>
            </a:xfrm>
            <a:custGeom>
              <a:avLst/>
              <a:gdLst/>
              <a:ahLst/>
              <a:cxnLst/>
              <a:rect l="l" t="t" r="r" b="b"/>
              <a:pathLst>
                <a:path w="392" h="190" extrusionOk="0">
                  <a:moveTo>
                    <a:pt x="392" y="95"/>
                  </a:moveTo>
                  <a:cubicBezTo>
                    <a:pt x="384" y="84"/>
                    <a:pt x="375" y="74"/>
                    <a:pt x="366" y="65"/>
                  </a:cubicBezTo>
                  <a:cubicBezTo>
                    <a:pt x="261" y="129"/>
                    <a:pt x="261" y="129"/>
                    <a:pt x="261" y="129"/>
                  </a:cubicBezTo>
                  <a:cubicBezTo>
                    <a:pt x="259" y="130"/>
                    <a:pt x="259" y="130"/>
                    <a:pt x="259" y="130"/>
                  </a:cubicBezTo>
                  <a:cubicBezTo>
                    <a:pt x="256" y="125"/>
                    <a:pt x="252" y="120"/>
                    <a:pt x="248" y="115"/>
                  </a:cubicBezTo>
                  <a:cubicBezTo>
                    <a:pt x="248" y="115"/>
                    <a:pt x="248" y="115"/>
                    <a:pt x="248" y="115"/>
                  </a:cubicBezTo>
                  <a:cubicBezTo>
                    <a:pt x="335" y="40"/>
                    <a:pt x="335" y="40"/>
                    <a:pt x="335" y="40"/>
                  </a:cubicBezTo>
                  <a:cubicBezTo>
                    <a:pt x="325" y="34"/>
                    <a:pt x="316" y="28"/>
                    <a:pt x="305" y="23"/>
                  </a:cubicBezTo>
                  <a:cubicBezTo>
                    <a:pt x="243" y="110"/>
                    <a:pt x="243" y="110"/>
                    <a:pt x="243" y="110"/>
                  </a:cubicBezTo>
                  <a:cubicBezTo>
                    <a:pt x="243" y="110"/>
                    <a:pt x="243" y="110"/>
                    <a:pt x="243" y="110"/>
                  </a:cubicBezTo>
                  <a:cubicBezTo>
                    <a:pt x="239" y="106"/>
                    <a:pt x="234" y="103"/>
                    <a:pt x="229" y="100"/>
                  </a:cubicBezTo>
                  <a:cubicBezTo>
                    <a:pt x="274" y="12"/>
                    <a:pt x="274" y="12"/>
                    <a:pt x="274" y="12"/>
                  </a:cubicBezTo>
                  <a:cubicBezTo>
                    <a:pt x="265" y="8"/>
                    <a:pt x="255" y="6"/>
                    <a:pt x="244" y="4"/>
                  </a:cubicBezTo>
                  <a:cubicBezTo>
                    <a:pt x="221" y="96"/>
                    <a:pt x="221" y="96"/>
                    <a:pt x="221" y="96"/>
                  </a:cubicBezTo>
                  <a:cubicBezTo>
                    <a:pt x="215" y="94"/>
                    <a:pt x="209" y="92"/>
                    <a:pt x="203" y="91"/>
                  </a:cubicBezTo>
                  <a:cubicBezTo>
                    <a:pt x="201" y="91"/>
                    <a:pt x="201" y="91"/>
                    <a:pt x="201" y="91"/>
                  </a:cubicBezTo>
                  <a:cubicBezTo>
                    <a:pt x="212" y="1"/>
                    <a:pt x="212" y="1"/>
                    <a:pt x="212" y="1"/>
                  </a:cubicBezTo>
                  <a:cubicBezTo>
                    <a:pt x="206" y="0"/>
                    <a:pt x="201" y="0"/>
                    <a:pt x="196" y="0"/>
                  </a:cubicBezTo>
                  <a:cubicBezTo>
                    <a:pt x="191" y="0"/>
                    <a:pt x="186" y="0"/>
                    <a:pt x="181" y="1"/>
                  </a:cubicBezTo>
                  <a:cubicBezTo>
                    <a:pt x="191" y="90"/>
                    <a:pt x="191" y="90"/>
                    <a:pt x="191" y="90"/>
                  </a:cubicBezTo>
                  <a:cubicBezTo>
                    <a:pt x="189" y="91"/>
                    <a:pt x="189" y="91"/>
                    <a:pt x="189" y="91"/>
                  </a:cubicBezTo>
                  <a:cubicBezTo>
                    <a:pt x="183" y="92"/>
                    <a:pt x="177" y="94"/>
                    <a:pt x="172" y="96"/>
                  </a:cubicBezTo>
                  <a:cubicBezTo>
                    <a:pt x="149" y="3"/>
                    <a:pt x="149" y="3"/>
                    <a:pt x="149" y="3"/>
                  </a:cubicBezTo>
                  <a:cubicBezTo>
                    <a:pt x="138" y="5"/>
                    <a:pt x="128" y="8"/>
                    <a:pt x="118" y="11"/>
                  </a:cubicBezTo>
                  <a:cubicBezTo>
                    <a:pt x="164" y="100"/>
                    <a:pt x="164" y="100"/>
                    <a:pt x="164" y="100"/>
                  </a:cubicBezTo>
                  <a:cubicBezTo>
                    <a:pt x="159" y="102"/>
                    <a:pt x="154" y="106"/>
                    <a:pt x="149" y="110"/>
                  </a:cubicBezTo>
                  <a:cubicBezTo>
                    <a:pt x="149" y="109"/>
                    <a:pt x="149" y="109"/>
                    <a:pt x="149" y="109"/>
                  </a:cubicBezTo>
                  <a:cubicBezTo>
                    <a:pt x="87" y="22"/>
                    <a:pt x="87" y="22"/>
                    <a:pt x="87" y="22"/>
                  </a:cubicBezTo>
                  <a:cubicBezTo>
                    <a:pt x="77" y="27"/>
                    <a:pt x="67" y="33"/>
                    <a:pt x="57" y="39"/>
                  </a:cubicBezTo>
                  <a:cubicBezTo>
                    <a:pt x="144" y="115"/>
                    <a:pt x="144" y="115"/>
                    <a:pt x="144" y="115"/>
                  </a:cubicBezTo>
                  <a:cubicBezTo>
                    <a:pt x="144" y="115"/>
                    <a:pt x="144" y="115"/>
                    <a:pt x="144" y="115"/>
                  </a:cubicBezTo>
                  <a:cubicBezTo>
                    <a:pt x="140" y="119"/>
                    <a:pt x="136" y="124"/>
                    <a:pt x="134" y="130"/>
                  </a:cubicBezTo>
                  <a:cubicBezTo>
                    <a:pt x="131" y="129"/>
                    <a:pt x="131" y="129"/>
                    <a:pt x="131" y="129"/>
                  </a:cubicBezTo>
                  <a:cubicBezTo>
                    <a:pt x="26" y="65"/>
                    <a:pt x="26" y="65"/>
                    <a:pt x="26" y="65"/>
                  </a:cubicBezTo>
                  <a:cubicBezTo>
                    <a:pt x="16" y="74"/>
                    <a:pt x="7" y="84"/>
                    <a:pt x="0" y="95"/>
                  </a:cubicBezTo>
                  <a:cubicBezTo>
                    <a:pt x="186" y="161"/>
                    <a:pt x="186" y="161"/>
                    <a:pt x="186" y="161"/>
                  </a:cubicBezTo>
                  <a:cubicBezTo>
                    <a:pt x="168" y="169"/>
                    <a:pt x="168" y="169"/>
                    <a:pt x="168" y="169"/>
                  </a:cubicBezTo>
                  <a:cubicBezTo>
                    <a:pt x="168" y="169"/>
                    <a:pt x="174" y="190"/>
                    <a:pt x="196" y="190"/>
                  </a:cubicBezTo>
                  <a:cubicBezTo>
                    <a:pt x="219" y="190"/>
                    <a:pt x="225" y="170"/>
                    <a:pt x="225" y="170"/>
                  </a:cubicBezTo>
                  <a:cubicBezTo>
                    <a:pt x="206" y="161"/>
                    <a:pt x="206" y="161"/>
                    <a:pt x="206" y="161"/>
                  </a:cubicBezTo>
                  <a:lnTo>
                    <a:pt x="392" y="95"/>
                  </a:lnTo>
                  <a:close/>
                  <a:moveTo>
                    <a:pt x="205" y="164"/>
                  </a:moveTo>
                  <a:cubicBezTo>
                    <a:pt x="205" y="169"/>
                    <a:pt x="201" y="173"/>
                    <a:pt x="196" y="173"/>
                  </a:cubicBezTo>
                  <a:cubicBezTo>
                    <a:pt x="191" y="173"/>
                    <a:pt x="187" y="169"/>
                    <a:pt x="187" y="164"/>
                  </a:cubicBezTo>
                  <a:cubicBezTo>
                    <a:pt x="187" y="163"/>
                    <a:pt x="188" y="162"/>
                    <a:pt x="188" y="161"/>
                  </a:cubicBezTo>
                  <a:cubicBezTo>
                    <a:pt x="196" y="161"/>
                    <a:pt x="196" y="161"/>
                    <a:pt x="196" y="161"/>
                  </a:cubicBezTo>
                  <a:cubicBezTo>
                    <a:pt x="204" y="161"/>
                    <a:pt x="204" y="161"/>
                    <a:pt x="204" y="161"/>
                  </a:cubicBezTo>
                  <a:cubicBezTo>
                    <a:pt x="205" y="162"/>
                    <a:pt x="205" y="163"/>
                    <a:pt x="205" y="16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83" name="Google Shape;1483;p27"/>
            <p:cNvSpPr/>
            <p:nvPr/>
          </p:nvSpPr>
          <p:spPr>
            <a:xfrm>
              <a:off x="2397551" y="1476125"/>
              <a:ext cx="33338" cy="25400"/>
            </a:xfrm>
            <a:custGeom>
              <a:avLst/>
              <a:gdLst/>
              <a:ahLst/>
              <a:cxnLst/>
              <a:rect l="l" t="t" r="r" b="b"/>
              <a:pathLst>
                <a:path w="50" h="39" extrusionOk="0">
                  <a:moveTo>
                    <a:pt x="0" y="17"/>
                  </a:moveTo>
                  <a:cubicBezTo>
                    <a:pt x="26" y="39"/>
                    <a:pt x="26" y="39"/>
                    <a:pt x="26" y="39"/>
                  </a:cubicBezTo>
                  <a:cubicBezTo>
                    <a:pt x="34" y="35"/>
                    <a:pt x="42" y="32"/>
                    <a:pt x="50" y="29"/>
                  </a:cubicBezTo>
                  <a:cubicBezTo>
                    <a:pt x="30" y="0"/>
                    <a:pt x="30" y="0"/>
                    <a:pt x="30" y="0"/>
                  </a:cubicBezTo>
                  <a:cubicBezTo>
                    <a:pt x="20" y="5"/>
                    <a:pt x="10" y="11"/>
                    <a:pt x="0" y="17"/>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84" name="Google Shape;1484;p27"/>
            <p:cNvSpPr/>
            <p:nvPr/>
          </p:nvSpPr>
          <p:spPr>
            <a:xfrm>
              <a:off x="2546776" y="1477713"/>
              <a:ext cx="31750" cy="23813"/>
            </a:xfrm>
            <a:custGeom>
              <a:avLst/>
              <a:gdLst/>
              <a:ahLst/>
              <a:cxnLst/>
              <a:rect l="l" t="t" r="r" b="b"/>
              <a:pathLst>
                <a:path w="50" h="38" extrusionOk="0">
                  <a:moveTo>
                    <a:pt x="0" y="28"/>
                  </a:moveTo>
                  <a:cubicBezTo>
                    <a:pt x="9" y="31"/>
                    <a:pt x="17" y="35"/>
                    <a:pt x="25" y="38"/>
                  </a:cubicBezTo>
                  <a:cubicBezTo>
                    <a:pt x="50" y="17"/>
                    <a:pt x="50" y="17"/>
                    <a:pt x="50" y="17"/>
                  </a:cubicBezTo>
                  <a:cubicBezTo>
                    <a:pt x="40" y="11"/>
                    <a:pt x="31" y="5"/>
                    <a:pt x="20" y="0"/>
                  </a:cubicBezTo>
                  <a:lnTo>
                    <a:pt x="0" y="28"/>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85" name="Google Shape;1485;p27"/>
            <p:cNvSpPr/>
            <p:nvPr/>
          </p:nvSpPr>
          <p:spPr>
            <a:xfrm>
              <a:off x="2437239" y="1465013"/>
              <a:ext cx="25400" cy="25400"/>
            </a:xfrm>
            <a:custGeom>
              <a:avLst/>
              <a:gdLst/>
              <a:ahLst/>
              <a:cxnLst/>
              <a:rect l="l" t="t" r="r" b="b"/>
              <a:pathLst>
                <a:path w="39" h="40" extrusionOk="0">
                  <a:moveTo>
                    <a:pt x="0" y="8"/>
                  </a:moveTo>
                  <a:cubicBezTo>
                    <a:pt x="17" y="40"/>
                    <a:pt x="17" y="40"/>
                    <a:pt x="17" y="40"/>
                  </a:cubicBezTo>
                  <a:cubicBezTo>
                    <a:pt x="24" y="38"/>
                    <a:pt x="32" y="36"/>
                    <a:pt x="39" y="35"/>
                  </a:cubicBezTo>
                  <a:cubicBezTo>
                    <a:pt x="31" y="0"/>
                    <a:pt x="31" y="0"/>
                    <a:pt x="31" y="0"/>
                  </a:cubicBezTo>
                  <a:cubicBezTo>
                    <a:pt x="20" y="2"/>
                    <a:pt x="10" y="5"/>
                    <a:pt x="0" y="8"/>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86" name="Google Shape;1486;p27"/>
            <p:cNvSpPr/>
            <p:nvPr/>
          </p:nvSpPr>
          <p:spPr>
            <a:xfrm>
              <a:off x="2361039" y="1504700"/>
              <a:ext cx="31750" cy="23812"/>
            </a:xfrm>
            <a:custGeom>
              <a:avLst/>
              <a:gdLst/>
              <a:ahLst/>
              <a:cxnLst/>
              <a:rect l="l" t="t" r="r" b="b"/>
              <a:pathLst>
                <a:path w="50" h="37" extrusionOk="0">
                  <a:moveTo>
                    <a:pt x="50" y="14"/>
                  </a:moveTo>
                  <a:cubicBezTo>
                    <a:pt x="26" y="0"/>
                    <a:pt x="26" y="0"/>
                    <a:pt x="26" y="0"/>
                  </a:cubicBezTo>
                  <a:cubicBezTo>
                    <a:pt x="16" y="9"/>
                    <a:pt x="7" y="19"/>
                    <a:pt x="0" y="30"/>
                  </a:cubicBezTo>
                  <a:cubicBezTo>
                    <a:pt x="21" y="37"/>
                    <a:pt x="21" y="37"/>
                    <a:pt x="21" y="37"/>
                  </a:cubicBezTo>
                  <a:cubicBezTo>
                    <a:pt x="30" y="29"/>
                    <a:pt x="40" y="21"/>
                    <a:pt x="50" y="14"/>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87" name="Google Shape;1487;p27"/>
            <p:cNvSpPr/>
            <p:nvPr/>
          </p:nvSpPr>
          <p:spPr>
            <a:xfrm>
              <a:off x="2513439" y="1465013"/>
              <a:ext cx="25400" cy="25400"/>
            </a:xfrm>
            <a:custGeom>
              <a:avLst/>
              <a:gdLst/>
              <a:ahLst/>
              <a:cxnLst/>
              <a:rect l="l" t="t" r="r" b="b"/>
              <a:pathLst>
                <a:path w="39" h="39" extrusionOk="0">
                  <a:moveTo>
                    <a:pt x="0" y="34"/>
                  </a:moveTo>
                  <a:cubicBezTo>
                    <a:pt x="8" y="36"/>
                    <a:pt x="16" y="37"/>
                    <a:pt x="23" y="39"/>
                  </a:cubicBezTo>
                  <a:cubicBezTo>
                    <a:pt x="39" y="8"/>
                    <a:pt x="39" y="8"/>
                    <a:pt x="39" y="8"/>
                  </a:cubicBezTo>
                  <a:cubicBezTo>
                    <a:pt x="30" y="4"/>
                    <a:pt x="20" y="2"/>
                    <a:pt x="9" y="0"/>
                  </a:cubicBezTo>
                  <a:lnTo>
                    <a:pt x="0" y="34"/>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88" name="Google Shape;1488;p27"/>
            <p:cNvSpPr/>
            <p:nvPr/>
          </p:nvSpPr>
          <p:spPr>
            <a:xfrm>
              <a:off x="2583289" y="1504700"/>
              <a:ext cx="31750" cy="23812"/>
            </a:xfrm>
            <a:custGeom>
              <a:avLst/>
              <a:gdLst/>
              <a:ahLst/>
              <a:cxnLst/>
              <a:rect l="l" t="t" r="r" b="b"/>
              <a:pathLst>
                <a:path w="50" h="37" extrusionOk="0">
                  <a:moveTo>
                    <a:pt x="24" y="0"/>
                  </a:moveTo>
                  <a:cubicBezTo>
                    <a:pt x="0" y="15"/>
                    <a:pt x="0" y="15"/>
                    <a:pt x="0" y="15"/>
                  </a:cubicBezTo>
                  <a:cubicBezTo>
                    <a:pt x="10" y="22"/>
                    <a:pt x="20" y="29"/>
                    <a:pt x="29" y="37"/>
                  </a:cubicBezTo>
                  <a:cubicBezTo>
                    <a:pt x="50" y="30"/>
                    <a:pt x="50" y="30"/>
                    <a:pt x="50" y="30"/>
                  </a:cubicBezTo>
                  <a:cubicBezTo>
                    <a:pt x="42" y="19"/>
                    <a:pt x="33" y="9"/>
                    <a:pt x="24" y="0"/>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89" name="Google Shape;1489;p27"/>
            <p:cNvSpPr/>
            <p:nvPr/>
          </p:nvSpPr>
          <p:spPr>
            <a:xfrm>
              <a:off x="2478514" y="1461838"/>
              <a:ext cx="20637" cy="23812"/>
            </a:xfrm>
            <a:custGeom>
              <a:avLst/>
              <a:gdLst/>
              <a:ahLst/>
              <a:cxnLst/>
              <a:rect l="l" t="t" r="r" b="b"/>
              <a:pathLst>
                <a:path w="31" h="36" extrusionOk="0">
                  <a:moveTo>
                    <a:pt x="0" y="1"/>
                  </a:moveTo>
                  <a:cubicBezTo>
                    <a:pt x="4" y="36"/>
                    <a:pt x="4" y="36"/>
                    <a:pt x="4" y="36"/>
                  </a:cubicBezTo>
                  <a:cubicBezTo>
                    <a:pt x="8" y="36"/>
                    <a:pt x="11" y="35"/>
                    <a:pt x="15" y="35"/>
                  </a:cubicBezTo>
                  <a:cubicBezTo>
                    <a:pt x="19" y="35"/>
                    <a:pt x="23" y="36"/>
                    <a:pt x="27" y="36"/>
                  </a:cubicBezTo>
                  <a:cubicBezTo>
                    <a:pt x="31" y="1"/>
                    <a:pt x="31" y="1"/>
                    <a:pt x="31" y="1"/>
                  </a:cubicBezTo>
                  <a:cubicBezTo>
                    <a:pt x="25" y="0"/>
                    <a:pt x="20" y="0"/>
                    <a:pt x="15" y="0"/>
                  </a:cubicBezTo>
                  <a:cubicBezTo>
                    <a:pt x="10" y="0"/>
                    <a:pt x="5" y="0"/>
                    <a:pt x="0" y="1"/>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90" name="Google Shape;1490;p27"/>
            <p:cNvSpPr/>
            <p:nvPr/>
          </p:nvSpPr>
          <p:spPr>
            <a:xfrm>
              <a:off x="2213401" y="1272925"/>
              <a:ext cx="549276" cy="266700"/>
            </a:xfrm>
            <a:custGeom>
              <a:avLst/>
              <a:gdLst/>
              <a:ahLst/>
              <a:cxnLst/>
              <a:rect l="l" t="t" r="r" b="b"/>
              <a:pathLst>
                <a:path w="846" h="410" extrusionOk="0">
                  <a:moveTo>
                    <a:pt x="423" y="294"/>
                  </a:moveTo>
                  <a:cubicBezTo>
                    <a:pt x="511" y="294"/>
                    <a:pt x="588" y="340"/>
                    <a:pt x="636" y="410"/>
                  </a:cubicBezTo>
                  <a:cubicBezTo>
                    <a:pt x="846" y="344"/>
                    <a:pt x="846" y="344"/>
                    <a:pt x="846" y="344"/>
                  </a:cubicBezTo>
                  <a:cubicBezTo>
                    <a:pt x="797" y="143"/>
                    <a:pt x="617" y="4"/>
                    <a:pt x="413" y="0"/>
                  </a:cubicBezTo>
                  <a:cubicBezTo>
                    <a:pt x="209" y="4"/>
                    <a:pt x="49" y="143"/>
                    <a:pt x="0" y="344"/>
                  </a:cubicBezTo>
                  <a:cubicBezTo>
                    <a:pt x="210" y="410"/>
                    <a:pt x="210" y="410"/>
                    <a:pt x="210" y="410"/>
                  </a:cubicBezTo>
                  <a:cubicBezTo>
                    <a:pt x="258" y="340"/>
                    <a:pt x="335" y="294"/>
                    <a:pt x="423" y="29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91" name="Google Shape;1491;p27"/>
            <p:cNvSpPr/>
            <p:nvPr/>
          </p:nvSpPr>
          <p:spPr>
            <a:xfrm>
              <a:off x="2459464" y="1299913"/>
              <a:ext cx="58738" cy="144463"/>
            </a:xfrm>
            <a:custGeom>
              <a:avLst/>
              <a:gdLst/>
              <a:ahLst/>
              <a:cxnLst/>
              <a:rect l="l" t="t" r="r" b="b"/>
              <a:pathLst>
                <a:path w="91" h="223" extrusionOk="0">
                  <a:moveTo>
                    <a:pt x="66" y="223"/>
                  </a:moveTo>
                  <a:cubicBezTo>
                    <a:pt x="91" y="0"/>
                    <a:pt x="91" y="0"/>
                    <a:pt x="91" y="0"/>
                  </a:cubicBezTo>
                  <a:cubicBezTo>
                    <a:pt x="45" y="0"/>
                    <a:pt x="45" y="0"/>
                    <a:pt x="45" y="0"/>
                  </a:cubicBezTo>
                  <a:cubicBezTo>
                    <a:pt x="0" y="0"/>
                    <a:pt x="0" y="0"/>
                    <a:pt x="0" y="0"/>
                  </a:cubicBezTo>
                  <a:cubicBezTo>
                    <a:pt x="25" y="223"/>
                    <a:pt x="25" y="223"/>
                    <a:pt x="25" y="223"/>
                  </a:cubicBezTo>
                  <a:cubicBezTo>
                    <a:pt x="31" y="222"/>
                    <a:pt x="38" y="222"/>
                    <a:pt x="44" y="222"/>
                  </a:cubicBezTo>
                  <a:cubicBezTo>
                    <a:pt x="52" y="222"/>
                    <a:pt x="59" y="222"/>
                    <a:pt x="66" y="223"/>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92" name="Google Shape;1492;p27"/>
            <p:cNvSpPr/>
            <p:nvPr/>
          </p:nvSpPr>
          <p:spPr>
            <a:xfrm>
              <a:off x="2365801" y="1304675"/>
              <a:ext cx="88900" cy="149225"/>
            </a:xfrm>
            <a:custGeom>
              <a:avLst/>
              <a:gdLst/>
              <a:ahLst/>
              <a:cxnLst/>
              <a:rect l="l" t="t" r="r" b="b"/>
              <a:pathLst>
                <a:path w="138" h="228" extrusionOk="0">
                  <a:moveTo>
                    <a:pt x="84" y="0"/>
                  </a:moveTo>
                  <a:cubicBezTo>
                    <a:pt x="42" y="18"/>
                    <a:pt x="42" y="18"/>
                    <a:pt x="42" y="18"/>
                  </a:cubicBezTo>
                  <a:cubicBezTo>
                    <a:pt x="0" y="35"/>
                    <a:pt x="0" y="35"/>
                    <a:pt x="0" y="35"/>
                  </a:cubicBezTo>
                  <a:cubicBezTo>
                    <a:pt x="97" y="228"/>
                    <a:pt x="97" y="228"/>
                    <a:pt x="97" y="228"/>
                  </a:cubicBezTo>
                  <a:cubicBezTo>
                    <a:pt x="110" y="223"/>
                    <a:pt x="124" y="220"/>
                    <a:pt x="138" y="217"/>
                  </a:cubicBezTo>
                  <a:lnTo>
                    <a:pt x="84"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93" name="Google Shape;1493;p27"/>
            <p:cNvSpPr/>
            <p:nvPr/>
          </p:nvSpPr>
          <p:spPr>
            <a:xfrm>
              <a:off x="2286426" y="1349125"/>
              <a:ext cx="120650" cy="128588"/>
            </a:xfrm>
            <a:custGeom>
              <a:avLst/>
              <a:gdLst/>
              <a:ahLst/>
              <a:cxnLst/>
              <a:rect l="l" t="t" r="r" b="b"/>
              <a:pathLst>
                <a:path w="187" h="198" extrusionOk="0">
                  <a:moveTo>
                    <a:pt x="66" y="0"/>
                  </a:moveTo>
                  <a:cubicBezTo>
                    <a:pt x="33" y="33"/>
                    <a:pt x="33" y="33"/>
                    <a:pt x="33" y="33"/>
                  </a:cubicBezTo>
                  <a:cubicBezTo>
                    <a:pt x="0" y="66"/>
                    <a:pt x="0" y="66"/>
                    <a:pt x="0" y="66"/>
                  </a:cubicBezTo>
                  <a:cubicBezTo>
                    <a:pt x="147" y="198"/>
                    <a:pt x="147" y="198"/>
                    <a:pt x="147" y="198"/>
                  </a:cubicBezTo>
                  <a:cubicBezTo>
                    <a:pt x="160" y="189"/>
                    <a:pt x="173" y="181"/>
                    <a:pt x="187" y="174"/>
                  </a:cubicBezTo>
                  <a:lnTo>
                    <a:pt x="66"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94" name="Google Shape;1494;p27"/>
            <p:cNvSpPr/>
            <p:nvPr/>
          </p:nvSpPr>
          <p:spPr>
            <a:xfrm>
              <a:off x="2235626" y="1433263"/>
              <a:ext cx="125412" cy="90488"/>
            </a:xfrm>
            <a:custGeom>
              <a:avLst/>
              <a:gdLst/>
              <a:ahLst/>
              <a:cxnLst/>
              <a:rect l="l" t="t" r="r" b="b"/>
              <a:pathLst>
                <a:path w="192" h="139" extrusionOk="0">
                  <a:moveTo>
                    <a:pt x="192" y="97"/>
                  </a:moveTo>
                  <a:cubicBezTo>
                    <a:pt x="36" y="0"/>
                    <a:pt x="36" y="0"/>
                    <a:pt x="36" y="0"/>
                  </a:cubicBezTo>
                  <a:cubicBezTo>
                    <a:pt x="18" y="44"/>
                    <a:pt x="18" y="44"/>
                    <a:pt x="18" y="44"/>
                  </a:cubicBezTo>
                  <a:cubicBezTo>
                    <a:pt x="0" y="88"/>
                    <a:pt x="0" y="88"/>
                    <a:pt x="0" y="88"/>
                  </a:cubicBezTo>
                  <a:cubicBezTo>
                    <a:pt x="156" y="139"/>
                    <a:pt x="156" y="139"/>
                    <a:pt x="156" y="139"/>
                  </a:cubicBezTo>
                  <a:cubicBezTo>
                    <a:pt x="167" y="124"/>
                    <a:pt x="179" y="110"/>
                    <a:pt x="192" y="9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95" name="Google Shape;1495;p27"/>
            <p:cNvSpPr/>
            <p:nvPr/>
          </p:nvSpPr>
          <p:spPr>
            <a:xfrm>
              <a:off x="2521376" y="1304675"/>
              <a:ext cx="90488" cy="149225"/>
            </a:xfrm>
            <a:custGeom>
              <a:avLst/>
              <a:gdLst/>
              <a:ahLst/>
              <a:cxnLst/>
              <a:rect l="l" t="t" r="r" b="b"/>
              <a:pathLst>
                <a:path w="138" h="229" extrusionOk="0">
                  <a:moveTo>
                    <a:pt x="138" y="35"/>
                  </a:moveTo>
                  <a:cubicBezTo>
                    <a:pt x="96" y="18"/>
                    <a:pt x="96" y="18"/>
                    <a:pt x="96" y="18"/>
                  </a:cubicBezTo>
                  <a:cubicBezTo>
                    <a:pt x="54" y="0"/>
                    <a:pt x="54" y="0"/>
                    <a:pt x="54" y="0"/>
                  </a:cubicBezTo>
                  <a:cubicBezTo>
                    <a:pt x="0" y="218"/>
                    <a:pt x="0" y="218"/>
                    <a:pt x="0" y="218"/>
                  </a:cubicBezTo>
                  <a:cubicBezTo>
                    <a:pt x="14" y="220"/>
                    <a:pt x="28" y="224"/>
                    <a:pt x="41" y="229"/>
                  </a:cubicBezTo>
                  <a:lnTo>
                    <a:pt x="138" y="3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96" name="Google Shape;1496;p27"/>
            <p:cNvSpPr/>
            <p:nvPr/>
          </p:nvSpPr>
          <p:spPr>
            <a:xfrm>
              <a:off x="2569001" y="1349125"/>
              <a:ext cx="122238" cy="130175"/>
            </a:xfrm>
            <a:custGeom>
              <a:avLst/>
              <a:gdLst/>
              <a:ahLst/>
              <a:cxnLst/>
              <a:rect l="l" t="t" r="r" b="b"/>
              <a:pathLst>
                <a:path w="187" h="199" extrusionOk="0">
                  <a:moveTo>
                    <a:pt x="187" y="66"/>
                  </a:moveTo>
                  <a:cubicBezTo>
                    <a:pt x="154" y="33"/>
                    <a:pt x="154" y="33"/>
                    <a:pt x="154" y="33"/>
                  </a:cubicBezTo>
                  <a:cubicBezTo>
                    <a:pt x="121" y="0"/>
                    <a:pt x="121" y="0"/>
                    <a:pt x="121" y="0"/>
                  </a:cubicBezTo>
                  <a:cubicBezTo>
                    <a:pt x="0" y="175"/>
                    <a:pt x="0" y="175"/>
                    <a:pt x="0" y="175"/>
                  </a:cubicBezTo>
                  <a:cubicBezTo>
                    <a:pt x="13" y="182"/>
                    <a:pt x="26" y="190"/>
                    <a:pt x="39" y="199"/>
                  </a:cubicBezTo>
                  <a:lnTo>
                    <a:pt x="187" y="6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97" name="Google Shape;1497;p27"/>
            <p:cNvSpPr/>
            <p:nvPr/>
          </p:nvSpPr>
          <p:spPr>
            <a:xfrm>
              <a:off x="2615039" y="1433263"/>
              <a:ext cx="125412" cy="90488"/>
            </a:xfrm>
            <a:custGeom>
              <a:avLst/>
              <a:gdLst/>
              <a:ahLst/>
              <a:cxnLst/>
              <a:rect l="l" t="t" r="r" b="b"/>
              <a:pathLst>
                <a:path w="193" h="139" extrusionOk="0">
                  <a:moveTo>
                    <a:pt x="35" y="139"/>
                  </a:moveTo>
                  <a:cubicBezTo>
                    <a:pt x="193" y="88"/>
                    <a:pt x="193" y="88"/>
                    <a:pt x="193" y="88"/>
                  </a:cubicBezTo>
                  <a:cubicBezTo>
                    <a:pt x="175" y="44"/>
                    <a:pt x="175" y="44"/>
                    <a:pt x="175" y="44"/>
                  </a:cubicBezTo>
                  <a:cubicBezTo>
                    <a:pt x="156" y="0"/>
                    <a:pt x="156" y="0"/>
                    <a:pt x="156" y="0"/>
                  </a:cubicBezTo>
                  <a:cubicBezTo>
                    <a:pt x="0" y="98"/>
                    <a:pt x="0" y="98"/>
                    <a:pt x="0" y="98"/>
                  </a:cubicBezTo>
                  <a:cubicBezTo>
                    <a:pt x="13" y="111"/>
                    <a:pt x="24" y="125"/>
                    <a:pt x="35" y="139"/>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98" name="Google Shape;1498;p27"/>
            <p:cNvSpPr/>
            <p:nvPr/>
          </p:nvSpPr>
          <p:spPr>
            <a:xfrm>
              <a:off x="2475339" y="1307850"/>
              <a:ext cx="27000" cy="270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99" name="Google Shape;1499;p27"/>
            <p:cNvSpPr/>
            <p:nvPr/>
          </p:nvSpPr>
          <p:spPr>
            <a:xfrm>
              <a:off x="2476926" y="1358650"/>
              <a:ext cx="22200" cy="207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00" name="Google Shape;1500;p27"/>
            <p:cNvSpPr/>
            <p:nvPr/>
          </p:nvSpPr>
          <p:spPr>
            <a:xfrm>
              <a:off x="2478514" y="1406275"/>
              <a:ext cx="19200" cy="192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01" name="Google Shape;1501;p27"/>
            <p:cNvSpPr/>
            <p:nvPr/>
          </p:nvSpPr>
          <p:spPr>
            <a:xfrm>
              <a:off x="2561064" y="1323725"/>
              <a:ext cx="26988" cy="26988"/>
            </a:xfrm>
            <a:custGeom>
              <a:avLst/>
              <a:gdLst/>
              <a:ahLst/>
              <a:cxnLst/>
              <a:rect l="l" t="t" r="r" b="b"/>
              <a:pathLst>
                <a:path w="42" h="42" extrusionOk="0">
                  <a:moveTo>
                    <a:pt x="38" y="27"/>
                  </a:moveTo>
                  <a:cubicBezTo>
                    <a:pt x="35" y="37"/>
                    <a:pt x="24" y="42"/>
                    <a:pt x="14" y="39"/>
                  </a:cubicBezTo>
                  <a:cubicBezTo>
                    <a:pt x="5" y="35"/>
                    <a:pt x="0" y="25"/>
                    <a:pt x="3" y="15"/>
                  </a:cubicBezTo>
                  <a:cubicBezTo>
                    <a:pt x="6" y="5"/>
                    <a:pt x="17" y="0"/>
                    <a:pt x="27" y="3"/>
                  </a:cubicBezTo>
                  <a:cubicBezTo>
                    <a:pt x="37" y="7"/>
                    <a:pt x="42" y="18"/>
                    <a:pt x="38"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02" name="Google Shape;1502;p27"/>
            <p:cNvSpPr/>
            <p:nvPr/>
          </p:nvSpPr>
          <p:spPr>
            <a:xfrm>
              <a:off x="2546776" y="1366588"/>
              <a:ext cx="23812" cy="23812"/>
            </a:xfrm>
            <a:custGeom>
              <a:avLst/>
              <a:gdLst/>
              <a:ahLst/>
              <a:cxnLst/>
              <a:rect l="l" t="t" r="r" b="b"/>
              <a:pathLst>
                <a:path w="36" h="36" extrusionOk="0">
                  <a:moveTo>
                    <a:pt x="33" y="24"/>
                  </a:moveTo>
                  <a:cubicBezTo>
                    <a:pt x="30" y="32"/>
                    <a:pt x="21" y="36"/>
                    <a:pt x="13" y="33"/>
                  </a:cubicBezTo>
                  <a:cubicBezTo>
                    <a:pt x="4" y="30"/>
                    <a:pt x="0" y="21"/>
                    <a:pt x="3" y="13"/>
                  </a:cubicBezTo>
                  <a:cubicBezTo>
                    <a:pt x="6" y="5"/>
                    <a:pt x="15" y="0"/>
                    <a:pt x="23" y="3"/>
                  </a:cubicBezTo>
                  <a:cubicBezTo>
                    <a:pt x="32" y="6"/>
                    <a:pt x="36" y="15"/>
                    <a:pt x="3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03" name="Google Shape;1503;p27"/>
            <p:cNvSpPr/>
            <p:nvPr/>
          </p:nvSpPr>
          <p:spPr>
            <a:xfrm>
              <a:off x="2534076" y="1411038"/>
              <a:ext cx="20637" cy="19050"/>
            </a:xfrm>
            <a:custGeom>
              <a:avLst/>
              <a:gdLst/>
              <a:ahLst/>
              <a:cxnLst/>
              <a:rect l="l" t="t" r="r" b="b"/>
              <a:pathLst>
                <a:path w="31" h="30" extrusionOk="0">
                  <a:moveTo>
                    <a:pt x="28" y="19"/>
                  </a:moveTo>
                  <a:cubicBezTo>
                    <a:pt x="26" y="26"/>
                    <a:pt x="18" y="30"/>
                    <a:pt x="11" y="27"/>
                  </a:cubicBezTo>
                  <a:cubicBezTo>
                    <a:pt x="4" y="25"/>
                    <a:pt x="0" y="17"/>
                    <a:pt x="3" y="10"/>
                  </a:cubicBezTo>
                  <a:cubicBezTo>
                    <a:pt x="5" y="3"/>
                    <a:pt x="13" y="0"/>
                    <a:pt x="20" y="2"/>
                  </a:cubicBezTo>
                  <a:cubicBezTo>
                    <a:pt x="27" y="5"/>
                    <a:pt x="31" y="12"/>
                    <a:pt x="28"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04" name="Google Shape;1504;p27"/>
            <p:cNvSpPr/>
            <p:nvPr/>
          </p:nvSpPr>
          <p:spPr>
            <a:xfrm>
              <a:off x="2640439" y="1376113"/>
              <a:ext cx="26988" cy="25400"/>
            </a:xfrm>
            <a:custGeom>
              <a:avLst/>
              <a:gdLst/>
              <a:ahLst/>
              <a:cxnLst/>
              <a:rect l="l" t="t" r="r" b="b"/>
              <a:pathLst>
                <a:path w="40" h="40" extrusionOk="0">
                  <a:moveTo>
                    <a:pt x="33" y="32"/>
                  </a:moveTo>
                  <a:cubicBezTo>
                    <a:pt x="26" y="40"/>
                    <a:pt x="15" y="40"/>
                    <a:pt x="8" y="33"/>
                  </a:cubicBezTo>
                  <a:cubicBezTo>
                    <a:pt x="0" y="26"/>
                    <a:pt x="0" y="15"/>
                    <a:pt x="7" y="8"/>
                  </a:cubicBezTo>
                  <a:cubicBezTo>
                    <a:pt x="14" y="1"/>
                    <a:pt x="25" y="0"/>
                    <a:pt x="32" y="7"/>
                  </a:cubicBezTo>
                  <a:cubicBezTo>
                    <a:pt x="39" y="14"/>
                    <a:pt x="40" y="25"/>
                    <a:pt x="33"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05" name="Google Shape;1505;p27"/>
            <p:cNvSpPr/>
            <p:nvPr/>
          </p:nvSpPr>
          <p:spPr>
            <a:xfrm>
              <a:off x="2615039" y="1407863"/>
              <a:ext cx="20637" cy="22225"/>
            </a:xfrm>
            <a:custGeom>
              <a:avLst/>
              <a:gdLst/>
              <a:ahLst/>
              <a:cxnLst/>
              <a:rect l="l" t="t" r="r" b="b"/>
              <a:pathLst>
                <a:path w="34" h="34" extrusionOk="0">
                  <a:moveTo>
                    <a:pt x="28" y="28"/>
                  </a:moveTo>
                  <a:cubicBezTo>
                    <a:pt x="22" y="34"/>
                    <a:pt x="13" y="34"/>
                    <a:pt x="7" y="29"/>
                  </a:cubicBezTo>
                  <a:cubicBezTo>
                    <a:pt x="0" y="23"/>
                    <a:pt x="0" y="13"/>
                    <a:pt x="6" y="7"/>
                  </a:cubicBezTo>
                  <a:cubicBezTo>
                    <a:pt x="12" y="1"/>
                    <a:pt x="21" y="0"/>
                    <a:pt x="27" y="6"/>
                  </a:cubicBezTo>
                  <a:cubicBezTo>
                    <a:pt x="34" y="12"/>
                    <a:pt x="34" y="22"/>
                    <a:pt x="28"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06" name="Google Shape;1506;p27"/>
            <p:cNvSpPr/>
            <p:nvPr/>
          </p:nvSpPr>
          <p:spPr>
            <a:xfrm>
              <a:off x="2588051" y="1441200"/>
              <a:ext cx="17462" cy="17462"/>
            </a:xfrm>
            <a:custGeom>
              <a:avLst/>
              <a:gdLst/>
              <a:ahLst/>
              <a:cxnLst/>
              <a:rect l="l" t="t" r="r" b="b"/>
              <a:pathLst>
                <a:path w="28" h="29" extrusionOk="0">
                  <a:moveTo>
                    <a:pt x="24" y="24"/>
                  </a:moveTo>
                  <a:cubicBezTo>
                    <a:pt x="19" y="29"/>
                    <a:pt x="10" y="29"/>
                    <a:pt x="5" y="24"/>
                  </a:cubicBezTo>
                  <a:cubicBezTo>
                    <a:pt x="0" y="19"/>
                    <a:pt x="0" y="11"/>
                    <a:pt x="4" y="6"/>
                  </a:cubicBezTo>
                  <a:cubicBezTo>
                    <a:pt x="9" y="1"/>
                    <a:pt x="18" y="0"/>
                    <a:pt x="23" y="5"/>
                  </a:cubicBezTo>
                  <a:cubicBezTo>
                    <a:pt x="28" y="10"/>
                    <a:pt x="28" y="18"/>
                    <a:pt x="24"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07" name="Google Shape;1507;p27"/>
            <p:cNvSpPr/>
            <p:nvPr/>
          </p:nvSpPr>
          <p:spPr>
            <a:xfrm>
              <a:off x="2699176" y="1461838"/>
              <a:ext cx="22225" cy="22225"/>
            </a:xfrm>
            <a:custGeom>
              <a:avLst/>
              <a:gdLst/>
              <a:ahLst/>
              <a:cxnLst/>
              <a:rect l="l" t="t" r="r" b="b"/>
              <a:pathLst>
                <a:path w="34" h="34" extrusionOk="0">
                  <a:moveTo>
                    <a:pt x="23" y="31"/>
                  </a:moveTo>
                  <a:cubicBezTo>
                    <a:pt x="15" y="34"/>
                    <a:pt x="6" y="31"/>
                    <a:pt x="3" y="23"/>
                  </a:cubicBezTo>
                  <a:cubicBezTo>
                    <a:pt x="0" y="15"/>
                    <a:pt x="3" y="7"/>
                    <a:pt x="11" y="3"/>
                  </a:cubicBezTo>
                  <a:cubicBezTo>
                    <a:pt x="19" y="0"/>
                    <a:pt x="28" y="3"/>
                    <a:pt x="31" y="11"/>
                  </a:cubicBezTo>
                  <a:cubicBezTo>
                    <a:pt x="34" y="19"/>
                    <a:pt x="31" y="28"/>
                    <a:pt x="23"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08" name="Google Shape;1508;p27"/>
            <p:cNvSpPr/>
            <p:nvPr/>
          </p:nvSpPr>
          <p:spPr>
            <a:xfrm>
              <a:off x="2669014" y="1476125"/>
              <a:ext cx="19050" cy="20638"/>
            </a:xfrm>
            <a:custGeom>
              <a:avLst/>
              <a:gdLst/>
              <a:ahLst/>
              <a:cxnLst/>
              <a:rect l="l" t="t" r="r" b="b"/>
              <a:pathLst>
                <a:path w="30" h="30" extrusionOk="0">
                  <a:moveTo>
                    <a:pt x="20" y="27"/>
                  </a:moveTo>
                  <a:cubicBezTo>
                    <a:pt x="13" y="30"/>
                    <a:pt x="6" y="27"/>
                    <a:pt x="3" y="20"/>
                  </a:cubicBezTo>
                  <a:cubicBezTo>
                    <a:pt x="0" y="13"/>
                    <a:pt x="3" y="6"/>
                    <a:pt x="10" y="3"/>
                  </a:cubicBezTo>
                  <a:cubicBezTo>
                    <a:pt x="16" y="0"/>
                    <a:pt x="24" y="3"/>
                    <a:pt x="27" y="10"/>
                  </a:cubicBezTo>
                  <a:cubicBezTo>
                    <a:pt x="30" y="16"/>
                    <a:pt x="27" y="24"/>
                    <a:pt x="2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09" name="Google Shape;1509;p27"/>
            <p:cNvSpPr/>
            <p:nvPr/>
          </p:nvSpPr>
          <p:spPr>
            <a:xfrm>
              <a:off x="2637264" y="1492000"/>
              <a:ext cx="15875" cy="17463"/>
            </a:xfrm>
            <a:custGeom>
              <a:avLst/>
              <a:gdLst/>
              <a:ahLst/>
              <a:cxnLst/>
              <a:rect l="l" t="t" r="r" b="b"/>
              <a:pathLst>
                <a:path w="25" h="25" extrusionOk="0">
                  <a:moveTo>
                    <a:pt x="17" y="23"/>
                  </a:moveTo>
                  <a:cubicBezTo>
                    <a:pt x="12" y="25"/>
                    <a:pt x="5" y="23"/>
                    <a:pt x="3" y="17"/>
                  </a:cubicBezTo>
                  <a:cubicBezTo>
                    <a:pt x="0" y="11"/>
                    <a:pt x="3" y="5"/>
                    <a:pt x="8" y="3"/>
                  </a:cubicBezTo>
                  <a:cubicBezTo>
                    <a:pt x="14" y="0"/>
                    <a:pt x="20" y="3"/>
                    <a:pt x="23" y="8"/>
                  </a:cubicBezTo>
                  <a:cubicBezTo>
                    <a:pt x="25" y="14"/>
                    <a:pt x="23" y="20"/>
                    <a:pt x="17"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10" name="Google Shape;1510;p27"/>
            <p:cNvSpPr/>
            <p:nvPr/>
          </p:nvSpPr>
          <p:spPr>
            <a:xfrm>
              <a:off x="2388026" y="1323725"/>
              <a:ext cx="28575" cy="26988"/>
            </a:xfrm>
            <a:custGeom>
              <a:avLst/>
              <a:gdLst/>
              <a:ahLst/>
              <a:cxnLst/>
              <a:rect l="l" t="t" r="r" b="b"/>
              <a:pathLst>
                <a:path w="42" h="42" extrusionOk="0">
                  <a:moveTo>
                    <a:pt x="4" y="27"/>
                  </a:moveTo>
                  <a:cubicBezTo>
                    <a:pt x="7" y="37"/>
                    <a:pt x="18" y="42"/>
                    <a:pt x="27" y="39"/>
                  </a:cubicBezTo>
                  <a:cubicBezTo>
                    <a:pt x="37" y="35"/>
                    <a:pt x="42" y="25"/>
                    <a:pt x="39" y="15"/>
                  </a:cubicBezTo>
                  <a:cubicBezTo>
                    <a:pt x="35" y="5"/>
                    <a:pt x="25" y="0"/>
                    <a:pt x="15" y="3"/>
                  </a:cubicBezTo>
                  <a:cubicBezTo>
                    <a:pt x="5" y="7"/>
                    <a:pt x="0" y="18"/>
                    <a:pt x="4"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11" name="Google Shape;1511;p27"/>
            <p:cNvSpPr/>
            <p:nvPr/>
          </p:nvSpPr>
          <p:spPr>
            <a:xfrm>
              <a:off x="2405489" y="1366588"/>
              <a:ext cx="23812" cy="23812"/>
            </a:xfrm>
            <a:custGeom>
              <a:avLst/>
              <a:gdLst/>
              <a:ahLst/>
              <a:cxnLst/>
              <a:rect l="l" t="t" r="r" b="b"/>
              <a:pathLst>
                <a:path w="36" h="36" extrusionOk="0">
                  <a:moveTo>
                    <a:pt x="3" y="24"/>
                  </a:moveTo>
                  <a:cubicBezTo>
                    <a:pt x="6" y="32"/>
                    <a:pt x="15" y="36"/>
                    <a:pt x="23" y="33"/>
                  </a:cubicBezTo>
                  <a:cubicBezTo>
                    <a:pt x="31" y="30"/>
                    <a:pt x="36" y="21"/>
                    <a:pt x="33" y="13"/>
                  </a:cubicBezTo>
                  <a:cubicBezTo>
                    <a:pt x="30" y="5"/>
                    <a:pt x="21" y="0"/>
                    <a:pt x="12" y="3"/>
                  </a:cubicBezTo>
                  <a:cubicBezTo>
                    <a:pt x="4" y="6"/>
                    <a:pt x="0" y="15"/>
                    <a:pt x="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12" name="Google Shape;1512;p27"/>
            <p:cNvSpPr/>
            <p:nvPr/>
          </p:nvSpPr>
          <p:spPr>
            <a:xfrm>
              <a:off x="2421364" y="1411038"/>
              <a:ext cx="20637" cy="19050"/>
            </a:xfrm>
            <a:custGeom>
              <a:avLst/>
              <a:gdLst/>
              <a:ahLst/>
              <a:cxnLst/>
              <a:rect l="l" t="t" r="r" b="b"/>
              <a:pathLst>
                <a:path w="31" h="30" extrusionOk="0">
                  <a:moveTo>
                    <a:pt x="3" y="19"/>
                  </a:moveTo>
                  <a:cubicBezTo>
                    <a:pt x="5" y="26"/>
                    <a:pt x="13" y="30"/>
                    <a:pt x="20" y="27"/>
                  </a:cubicBezTo>
                  <a:cubicBezTo>
                    <a:pt x="27" y="25"/>
                    <a:pt x="31" y="17"/>
                    <a:pt x="28" y="10"/>
                  </a:cubicBezTo>
                  <a:cubicBezTo>
                    <a:pt x="26" y="3"/>
                    <a:pt x="18" y="0"/>
                    <a:pt x="11" y="2"/>
                  </a:cubicBezTo>
                  <a:cubicBezTo>
                    <a:pt x="4" y="5"/>
                    <a:pt x="0" y="12"/>
                    <a:pt x="3"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13" name="Google Shape;1513;p27"/>
            <p:cNvSpPr/>
            <p:nvPr/>
          </p:nvSpPr>
          <p:spPr>
            <a:xfrm>
              <a:off x="2308651" y="1376113"/>
              <a:ext cx="26988" cy="25400"/>
            </a:xfrm>
            <a:custGeom>
              <a:avLst/>
              <a:gdLst/>
              <a:ahLst/>
              <a:cxnLst/>
              <a:rect l="l" t="t" r="r" b="b"/>
              <a:pathLst>
                <a:path w="40" h="40" extrusionOk="0">
                  <a:moveTo>
                    <a:pt x="7" y="32"/>
                  </a:moveTo>
                  <a:cubicBezTo>
                    <a:pt x="13" y="40"/>
                    <a:pt x="25" y="40"/>
                    <a:pt x="32" y="33"/>
                  </a:cubicBezTo>
                  <a:cubicBezTo>
                    <a:pt x="39" y="26"/>
                    <a:pt x="40" y="15"/>
                    <a:pt x="33" y="8"/>
                  </a:cubicBezTo>
                  <a:cubicBezTo>
                    <a:pt x="26" y="1"/>
                    <a:pt x="15" y="0"/>
                    <a:pt x="8" y="7"/>
                  </a:cubicBezTo>
                  <a:cubicBezTo>
                    <a:pt x="0" y="14"/>
                    <a:pt x="0" y="25"/>
                    <a:pt x="7"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14" name="Google Shape;1514;p27"/>
            <p:cNvSpPr/>
            <p:nvPr/>
          </p:nvSpPr>
          <p:spPr>
            <a:xfrm>
              <a:off x="2340401" y="1407863"/>
              <a:ext cx="22225" cy="22225"/>
            </a:xfrm>
            <a:custGeom>
              <a:avLst/>
              <a:gdLst/>
              <a:ahLst/>
              <a:cxnLst/>
              <a:rect l="l" t="t" r="r" b="b"/>
              <a:pathLst>
                <a:path w="34" h="34" extrusionOk="0">
                  <a:moveTo>
                    <a:pt x="6" y="28"/>
                  </a:moveTo>
                  <a:cubicBezTo>
                    <a:pt x="11" y="34"/>
                    <a:pt x="21" y="34"/>
                    <a:pt x="27" y="29"/>
                  </a:cubicBezTo>
                  <a:cubicBezTo>
                    <a:pt x="33" y="23"/>
                    <a:pt x="34" y="13"/>
                    <a:pt x="28" y="7"/>
                  </a:cubicBezTo>
                  <a:cubicBezTo>
                    <a:pt x="22" y="1"/>
                    <a:pt x="13" y="0"/>
                    <a:pt x="6" y="6"/>
                  </a:cubicBezTo>
                  <a:cubicBezTo>
                    <a:pt x="0" y="12"/>
                    <a:pt x="0" y="22"/>
                    <a:pt x="6"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15" name="Google Shape;1515;p27"/>
            <p:cNvSpPr/>
            <p:nvPr/>
          </p:nvSpPr>
          <p:spPr>
            <a:xfrm>
              <a:off x="2370564" y="1441200"/>
              <a:ext cx="17462" cy="17462"/>
            </a:xfrm>
            <a:custGeom>
              <a:avLst/>
              <a:gdLst/>
              <a:ahLst/>
              <a:cxnLst/>
              <a:rect l="l" t="t" r="r" b="b"/>
              <a:pathLst>
                <a:path w="29" h="29" extrusionOk="0">
                  <a:moveTo>
                    <a:pt x="5" y="24"/>
                  </a:moveTo>
                  <a:cubicBezTo>
                    <a:pt x="10" y="29"/>
                    <a:pt x="18" y="29"/>
                    <a:pt x="24" y="24"/>
                  </a:cubicBezTo>
                  <a:cubicBezTo>
                    <a:pt x="29" y="19"/>
                    <a:pt x="29" y="11"/>
                    <a:pt x="24" y="6"/>
                  </a:cubicBezTo>
                  <a:cubicBezTo>
                    <a:pt x="19" y="1"/>
                    <a:pt x="11" y="0"/>
                    <a:pt x="6" y="5"/>
                  </a:cubicBezTo>
                  <a:cubicBezTo>
                    <a:pt x="1" y="10"/>
                    <a:pt x="0" y="18"/>
                    <a:pt x="5"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16" name="Google Shape;1516;p27"/>
            <p:cNvSpPr/>
            <p:nvPr/>
          </p:nvSpPr>
          <p:spPr>
            <a:xfrm>
              <a:off x="2254676" y="1461838"/>
              <a:ext cx="22225" cy="22225"/>
            </a:xfrm>
            <a:custGeom>
              <a:avLst/>
              <a:gdLst/>
              <a:ahLst/>
              <a:cxnLst/>
              <a:rect l="l" t="t" r="r" b="b"/>
              <a:pathLst>
                <a:path w="34" h="34" extrusionOk="0">
                  <a:moveTo>
                    <a:pt x="11" y="31"/>
                  </a:moveTo>
                  <a:cubicBezTo>
                    <a:pt x="18" y="34"/>
                    <a:pt x="27" y="31"/>
                    <a:pt x="31" y="23"/>
                  </a:cubicBezTo>
                  <a:cubicBezTo>
                    <a:pt x="34" y="15"/>
                    <a:pt x="31" y="7"/>
                    <a:pt x="23" y="3"/>
                  </a:cubicBezTo>
                  <a:cubicBezTo>
                    <a:pt x="15" y="0"/>
                    <a:pt x="6" y="3"/>
                    <a:pt x="3" y="11"/>
                  </a:cubicBezTo>
                  <a:cubicBezTo>
                    <a:pt x="0" y="19"/>
                    <a:pt x="3" y="28"/>
                    <a:pt x="1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17" name="Google Shape;1517;p27"/>
            <p:cNvSpPr/>
            <p:nvPr/>
          </p:nvSpPr>
          <p:spPr>
            <a:xfrm>
              <a:off x="2288014" y="1476125"/>
              <a:ext cx="20638" cy="20638"/>
            </a:xfrm>
            <a:custGeom>
              <a:avLst/>
              <a:gdLst/>
              <a:ahLst/>
              <a:cxnLst/>
              <a:rect l="l" t="t" r="r" b="b"/>
              <a:pathLst>
                <a:path w="30" h="30" extrusionOk="0">
                  <a:moveTo>
                    <a:pt x="10" y="27"/>
                  </a:moveTo>
                  <a:cubicBezTo>
                    <a:pt x="16" y="30"/>
                    <a:pt x="24" y="27"/>
                    <a:pt x="27" y="20"/>
                  </a:cubicBezTo>
                  <a:cubicBezTo>
                    <a:pt x="30" y="13"/>
                    <a:pt x="27" y="6"/>
                    <a:pt x="20" y="3"/>
                  </a:cubicBezTo>
                  <a:cubicBezTo>
                    <a:pt x="14" y="0"/>
                    <a:pt x="6" y="3"/>
                    <a:pt x="3" y="10"/>
                  </a:cubicBezTo>
                  <a:cubicBezTo>
                    <a:pt x="0" y="16"/>
                    <a:pt x="3" y="24"/>
                    <a:pt x="1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18" name="Google Shape;1518;p27"/>
            <p:cNvSpPr/>
            <p:nvPr/>
          </p:nvSpPr>
          <p:spPr>
            <a:xfrm>
              <a:off x="2322939" y="1492000"/>
              <a:ext cx="15875" cy="17463"/>
            </a:xfrm>
            <a:custGeom>
              <a:avLst/>
              <a:gdLst/>
              <a:ahLst/>
              <a:cxnLst/>
              <a:rect l="l" t="t" r="r" b="b"/>
              <a:pathLst>
                <a:path w="25" h="25" extrusionOk="0">
                  <a:moveTo>
                    <a:pt x="8" y="23"/>
                  </a:moveTo>
                  <a:cubicBezTo>
                    <a:pt x="13" y="25"/>
                    <a:pt x="20" y="23"/>
                    <a:pt x="22" y="17"/>
                  </a:cubicBezTo>
                  <a:cubicBezTo>
                    <a:pt x="25" y="11"/>
                    <a:pt x="22" y="5"/>
                    <a:pt x="16" y="3"/>
                  </a:cubicBezTo>
                  <a:cubicBezTo>
                    <a:pt x="11" y="0"/>
                    <a:pt x="4" y="3"/>
                    <a:pt x="2" y="8"/>
                  </a:cubicBezTo>
                  <a:cubicBezTo>
                    <a:pt x="0" y="14"/>
                    <a:pt x="2" y="20"/>
                    <a:pt x="8"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519"/>
        <p:cNvGrpSpPr/>
        <p:nvPr/>
      </p:nvGrpSpPr>
      <p:grpSpPr>
        <a:xfrm>
          <a:off x="0" y="0"/>
          <a:ext cx="0" cy="0"/>
          <a:chOff x="0" y="0"/>
          <a:chExt cx="0" cy="0"/>
        </a:xfrm>
      </p:grpSpPr>
      <p:pic>
        <p:nvPicPr>
          <p:cNvPr id="1520" name="Google Shape;1520;p28"/>
          <p:cNvPicPr preferRelativeResize="0"/>
          <p:nvPr/>
        </p:nvPicPr>
        <p:blipFill>
          <a:blip r:embed="rId2">
            <a:alphaModFix amt="12000"/>
          </a:blip>
          <a:stretch>
            <a:fillRect/>
          </a:stretch>
        </p:blipFill>
        <p:spPr>
          <a:xfrm>
            <a:off x="0" y="12441"/>
            <a:ext cx="9144000" cy="5143460"/>
          </a:xfrm>
          <a:prstGeom prst="rect">
            <a:avLst/>
          </a:prstGeom>
          <a:noFill/>
          <a:ln>
            <a:noFill/>
          </a:ln>
        </p:spPr>
      </p:pic>
      <p:grpSp>
        <p:nvGrpSpPr>
          <p:cNvPr id="1521" name="Google Shape;1521;p28"/>
          <p:cNvGrpSpPr/>
          <p:nvPr/>
        </p:nvGrpSpPr>
        <p:grpSpPr>
          <a:xfrm>
            <a:off x="-188168" y="-1115034"/>
            <a:ext cx="908230" cy="3309154"/>
            <a:chOff x="-188168" y="-1115034"/>
            <a:chExt cx="908230" cy="3309154"/>
          </a:xfrm>
        </p:grpSpPr>
        <p:grpSp>
          <p:nvGrpSpPr>
            <p:cNvPr id="1522" name="Google Shape;1522;p28"/>
            <p:cNvGrpSpPr/>
            <p:nvPr/>
          </p:nvGrpSpPr>
          <p:grpSpPr>
            <a:xfrm>
              <a:off x="-188168" y="868866"/>
              <a:ext cx="908230" cy="1325254"/>
              <a:chOff x="2712001" y="2082563"/>
              <a:chExt cx="252412" cy="368300"/>
            </a:xfrm>
          </p:grpSpPr>
          <p:sp>
            <p:nvSpPr>
              <p:cNvPr id="1523" name="Google Shape;1523;p28"/>
              <p:cNvSpPr/>
              <p:nvPr/>
            </p:nvSpPr>
            <p:spPr>
              <a:xfrm>
                <a:off x="2832651" y="2349263"/>
                <a:ext cx="9600" cy="237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24" name="Google Shape;1524;p28"/>
              <p:cNvSpPr/>
              <p:nvPr/>
            </p:nvSpPr>
            <p:spPr>
              <a:xfrm>
                <a:off x="2813601" y="2373076"/>
                <a:ext cx="28575" cy="68263"/>
              </a:xfrm>
              <a:custGeom>
                <a:avLst/>
                <a:gdLst/>
                <a:ahLst/>
                <a:cxnLst/>
                <a:rect l="l" t="t" r="r" b="b"/>
                <a:pathLst>
                  <a:path w="18" h="43" extrusionOk="0">
                    <a:moveTo>
                      <a:pt x="11" y="43"/>
                    </a:moveTo>
                    <a:lnTo>
                      <a:pt x="0" y="40"/>
                    </a:lnTo>
                    <a:lnTo>
                      <a:pt x="11" y="1"/>
                    </a:lnTo>
                    <a:lnTo>
                      <a:pt x="18" y="0"/>
                    </a:lnTo>
                    <a:lnTo>
                      <a:pt x="11"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25" name="Google Shape;1525;p28"/>
              <p:cNvSpPr/>
              <p:nvPr/>
            </p:nvSpPr>
            <p:spPr>
              <a:xfrm>
                <a:off x="2835826" y="2373076"/>
                <a:ext cx="22225" cy="68263"/>
              </a:xfrm>
              <a:custGeom>
                <a:avLst/>
                <a:gdLst/>
                <a:ahLst/>
                <a:cxnLst/>
                <a:rect l="l" t="t" r="r" b="b"/>
                <a:pathLst>
                  <a:path w="14" h="43" extrusionOk="0">
                    <a:moveTo>
                      <a:pt x="7" y="43"/>
                    </a:moveTo>
                    <a:lnTo>
                      <a:pt x="14" y="40"/>
                    </a:lnTo>
                    <a:lnTo>
                      <a:pt x="5" y="0"/>
                    </a:lnTo>
                    <a:lnTo>
                      <a:pt x="0" y="1"/>
                    </a:lnTo>
                    <a:lnTo>
                      <a:pt x="7"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26" name="Google Shape;1526;p28"/>
              <p:cNvSpPr/>
              <p:nvPr/>
            </p:nvSpPr>
            <p:spPr>
              <a:xfrm>
                <a:off x="2827888" y="2373076"/>
                <a:ext cx="15875" cy="77788"/>
              </a:xfrm>
              <a:custGeom>
                <a:avLst/>
                <a:gdLst/>
                <a:ahLst/>
                <a:cxnLst/>
                <a:rect l="l" t="t" r="r" b="b"/>
                <a:pathLst>
                  <a:path w="10" h="49" extrusionOk="0">
                    <a:moveTo>
                      <a:pt x="0" y="49"/>
                    </a:moveTo>
                    <a:lnTo>
                      <a:pt x="10" y="49"/>
                    </a:lnTo>
                    <a:lnTo>
                      <a:pt x="8" y="0"/>
                    </a:lnTo>
                    <a:lnTo>
                      <a:pt x="5" y="0"/>
                    </a:lnTo>
                    <a:lnTo>
                      <a:pt x="0" y="49"/>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27" name="Google Shape;1527;p28"/>
              <p:cNvSpPr/>
              <p:nvPr/>
            </p:nvSpPr>
            <p:spPr>
              <a:xfrm>
                <a:off x="2831063" y="2082563"/>
                <a:ext cx="12600" cy="318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28" name="Google Shape;1528;p28"/>
              <p:cNvSpPr/>
              <p:nvPr/>
            </p:nvSpPr>
            <p:spPr>
              <a:xfrm>
                <a:off x="2829476" y="2363551"/>
                <a:ext cx="17400" cy="192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29" name="Google Shape;1529;p28"/>
              <p:cNvSpPr/>
              <p:nvPr/>
            </p:nvSpPr>
            <p:spPr>
              <a:xfrm>
                <a:off x="2712001" y="2123838"/>
                <a:ext cx="252412" cy="212725"/>
              </a:xfrm>
              <a:custGeom>
                <a:avLst/>
                <a:gdLst/>
                <a:ahLst/>
                <a:cxnLst/>
                <a:rect l="l" t="t" r="r" b="b"/>
                <a:pathLst>
                  <a:path w="388" h="327" extrusionOk="0">
                    <a:moveTo>
                      <a:pt x="260" y="0"/>
                    </a:moveTo>
                    <a:cubicBezTo>
                      <a:pt x="194" y="0"/>
                      <a:pt x="194" y="0"/>
                      <a:pt x="194" y="0"/>
                    </a:cubicBezTo>
                    <a:cubicBezTo>
                      <a:pt x="129" y="0"/>
                      <a:pt x="129" y="0"/>
                      <a:pt x="129" y="0"/>
                    </a:cubicBezTo>
                    <a:cubicBezTo>
                      <a:pt x="129" y="0"/>
                      <a:pt x="0" y="19"/>
                      <a:pt x="35" y="127"/>
                    </a:cubicBezTo>
                    <a:cubicBezTo>
                      <a:pt x="70" y="236"/>
                      <a:pt x="137" y="327"/>
                      <a:pt x="137" y="327"/>
                    </a:cubicBezTo>
                    <a:cubicBezTo>
                      <a:pt x="194" y="327"/>
                      <a:pt x="194" y="327"/>
                      <a:pt x="194" y="327"/>
                    </a:cubicBezTo>
                    <a:cubicBezTo>
                      <a:pt x="252" y="327"/>
                      <a:pt x="252" y="327"/>
                      <a:pt x="252" y="327"/>
                    </a:cubicBezTo>
                    <a:cubicBezTo>
                      <a:pt x="252" y="327"/>
                      <a:pt x="318" y="236"/>
                      <a:pt x="353" y="127"/>
                    </a:cubicBezTo>
                    <a:cubicBezTo>
                      <a:pt x="388" y="19"/>
                      <a:pt x="260" y="0"/>
                      <a:pt x="260" y="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30" name="Google Shape;1530;p28"/>
              <p:cNvSpPr/>
              <p:nvPr/>
            </p:nvSpPr>
            <p:spPr>
              <a:xfrm>
                <a:off x="2861226" y="2123838"/>
                <a:ext cx="84138" cy="212725"/>
              </a:xfrm>
              <a:custGeom>
                <a:avLst/>
                <a:gdLst/>
                <a:ahLst/>
                <a:cxnLst/>
                <a:rect l="l" t="t" r="r" b="b"/>
                <a:pathLst>
                  <a:path w="130" h="327" extrusionOk="0">
                    <a:moveTo>
                      <a:pt x="21" y="0"/>
                    </a:moveTo>
                    <a:cubicBezTo>
                      <a:pt x="5" y="0"/>
                      <a:pt x="5" y="0"/>
                      <a:pt x="5" y="0"/>
                    </a:cubicBezTo>
                    <a:cubicBezTo>
                      <a:pt x="5" y="0"/>
                      <a:pt x="82" y="19"/>
                      <a:pt x="61" y="127"/>
                    </a:cubicBezTo>
                    <a:cubicBezTo>
                      <a:pt x="40" y="236"/>
                      <a:pt x="0" y="327"/>
                      <a:pt x="0" y="327"/>
                    </a:cubicBezTo>
                    <a:cubicBezTo>
                      <a:pt x="14" y="327"/>
                      <a:pt x="14" y="327"/>
                      <a:pt x="14" y="327"/>
                    </a:cubicBezTo>
                    <a:cubicBezTo>
                      <a:pt x="14" y="327"/>
                      <a:pt x="71" y="236"/>
                      <a:pt x="100" y="127"/>
                    </a:cubicBezTo>
                    <a:cubicBezTo>
                      <a:pt x="130" y="19"/>
                      <a:pt x="21" y="0"/>
                      <a:pt x="21"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31" name="Google Shape;1531;p28"/>
              <p:cNvSpPr/>
              <p:nvPr/>
            </p:nvSpPr>
            <p:spPr>
              <a:xfrm>
                <a:off x="2731050" y="2123838"/>
                <a:ext cx="84137" cy="212725"/>
              </a:xfrm>
              <a:custGeom>
                <a:avLst/>
                <a:gdLst/>
                <a:ahLst/>
                <a:cxnLst/>
                <a:rect l="l" t="t" r="r" b="b"/>
                <a:pathLst>
                  <a:path w="131" h="327" extrusionOk="0">
                    <a:moveTo>
                      <a:pt x="126" y="0"/>
                    </a:moveTo>
                    <a:cubicBezTo>
                      <a:pt x="109" y="0"/>
                      <a:pt x="109" y="0"/>
                      <a:pt x="109" y="0"/>
                    </a:cubicBezTo>
                    <a:cubicBezTo>
                      <a:pt x="109" y="0"/>
                      <a:pt x="0" y="19"/>
                      <a:pt x="30" y="127"/>
                    </a:cubicBezTo>
                    <a:cubicBezTo>
                      <a:pt x="60" y="236"/>
                      <a:pt x="116" y="327"/>
                      <a:pt x="116" y="327"/>
                    </a:cubicBezTo>
                    <a:cubicBezTo>
                      <a:pt x="131" y="327"/>
                      <a:pt x="131" y="327"/>
                      <a:pt x="131" y="327"/>
                    </a:cubicBezTo>
                    <a:cubicBezTo>
                      <a:pt x="131" y="327"/>
                      <a:pt x="91" y="236"/>
                      <a:pt x="70" y="127"/>
                    </a:cubicBezTo>
                    <a:cubicBezTo>
                      <a:pt x="49" y="19"/>
                      <a:pt x="126" y="0"/>
                      <a:pt x="126"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32" name="Google Shape;1532;p28"/>
              <p:cNvSpPr/>
              <p:nvPr/>
            </p:nvSpPr>
            <p:spPr>
              <a:xfrm>
                <a:off x="2846938" y="2123838"/>
                <a:ext cx="50800" cy="212725"/>
              </a:xfrm>
              <a:custGeom>
                <a:avLst/>
                <a:gdLst/>
                <a:ahLst/>
                <a:cxnLst/>
                <a:rect l="l" t="t" r="r" b="b"/>
                <a:pathLst>
                  <a:path w="79" h="327" extrusionOk="0">
                    <a:moveTo>
                      <a:pt x="18" y="0"/>
                    </a:moveTo>
                    <a:cubicBezTo>
                      <a:pt x="2" y="0"/>
                      <a:pt x="2" y="0"/>
                      <a:pt x="2" y="0"/>
                    </a:cubicBezTo>
                    <a:cubicBezTo>
                      <a:pt x="2" y="0"/>
                      <a:pt x="30" y="19"/>
                      <a:pt x="23" y="127"/>
                    </a:cubicBezTo>
                    <a:cubicBezTo>
                      <a:pt x="15" y="236"/>
                      <a:pt x="0" y="327"/>
                      <a:pt x="0" y="327"/>
                    </a:cubicBezTo>
                    <a:cubicBezTo>
                      <a:pt x="14" y="327"/>
                      <a:pt x="14" y="327"/>
                      <a:pt x="14" y="327"/>
                    </a:cubicBezTo>
                    <a:cubicBezTo>
                      <a:pt x="14" y="327"/>
                      <a:pt x="46" y="236"/>
                      <a:pt x="62" y="127"/>
                    </a:cubicBezTo>
                    <a:cubicBezTo>
                      <a:pt x="79" y="19"/>
                      <a:pt x="18" y="0"/>
                      <a:pt x="18"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33" name="Google Shape;1533;p28"/>
              <p:cNvSpPr/>
              <p:nvPr/>
            </p:nvSpPr>
            <p:spPr>
              <a:xfrm>
                <a:off x="2778676" y="2123838"/>
                <a:ext cx="50800" cy="212725"/>
              </a:xfrm>
              <a:custGeom>
                <a:avLst/>
                <a:gdLst/>
                <a:ahLst/>
                <a:cxnLst/>
                <a:rect l="l" t="t" r="r" b="b"/>
                <a:pathLst>
                  <a:path w="78" h="327" extrusionOk="0">
                    <a:moveTo>
                      <a:pt x="77" y="0"/>
                    </a:moveTo>
                    <a:cubicBezTo>
                      <a:pt x="60" y="0"/>
                      <a:pt x="60" y="0"/>
                      <a:pt x="60" y="0"/>
                    </a:cubicBezTo>
                    <a:cubicBezTo>
                      <a:pt x="60" y="0"/>
                      <a:pt x="0" y="19"/>
                      <a:pt x="16" y="127"/>
                    </a:cubicBezTo>
                    <a:cubicBezTo>
                      <a:pt x="33" y="236"/>
                      <a:pt x="64" y="327"/>
                      <a:pt x="64" y="327"/>
                    </a:cubicBezTo>
                    <a:cubicBezTo>
                      <a:pt x="78" y="327"/>
                      <a:pt x="78" y="327"/>
                      <a:pt x="78" y="327"/>
                    </a:cubicBezTo>
                    <a:cubicBezTo>
                      <a:pt x="78" y="327"/>
                      <a:pt x="64" y="236"/>
                      <a:pt x="56" y="127"/>
                    </a:cubicBezTo>
                    <a:cubicBezTo>
                      <a:pt x="48" y="19"/>
                      <a:pt x="77" y="0"/>
                      <a:pt x="77"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34" name="Google Shape;1534;p28"/>
              <p:cNvSpPr/>
              <p:nvPr/>
            </p:nvSpPr>
            <p:spPr>
              <a:xfrm>
                <a:off x="2823126" y="2123838"/>
                <a:ext cx="28575" cy="212725"/>
              </a:xfrm>
              <a:custGeom>
                <a:avLst/>
                <a:gdLst/>
                <a:ahLst/>
                <a:cxnLst/>
                <a:rect l="l" t="t" r="r" b="b"/>
                <a:pathLst>
                  <a:path w="44" h="327" extrusionOk="0">
                    <a:moveTo>
                      <a:pt x="30" y="0"/>
                    </a:moveTo>
                    <a:cubicBezTo>
                      <a:pt x="22" y="0"/>
                      <a:pt x="22" y="0"/>
                      <a:pt x="22" y="0"/>
                    </a:cubicBezTo>
                    <a:cubicBezTo>
                      <a:pt x="15" y="0"/>
                      <a:pt x="15" y="0"/>
                      <a:pt x="15" y="0"/>
                    </a:cubicBezTo>
                    <a:cubicBezTo>
                      <a:pt x="15" y="0"/>
                      <a:pt x="0" y="19"/>
                      <a:pt x="4" y="127"/>
                    </a:cubicBezTo>
                    <a:cubicBezTo>
                      <a:pt x="8" y="236"/>
                      <a:pt x="16" y="327"/>
                      <a:pt x="16" y="327"/>
                    </a:cubicBezTo>
                    <a:cubicBezTo>
                      <a:pt x="22" y="327"/>
                      <a:pt x="22" y="327"/>
                      <a:pt x="22" y="327"/>
                    </a:cubicBezTo>
                    <a:cubicBezTo>
                      <a:pt x="29" y="327"/>
                      <a:pt x="29" y="327"/>
                      <a:pt x="29" y="327"/>
                    </a:cubicBezTo>
                    <a:cubicBezTo>
                      <a:pt x="29" y="327"/>
                      <a:pt x="36" y="236"/>
                      <a:pt x="40" y="127"/>
                    </a:cubicBezTo>
                    <a:cubicBezTo>
                      <a:pt x="44" y="19"/>
                      <a:pt x="30" y="0"/>
                      <a:pt x="30"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35" name="Google Shape;1535;p28"/>
              <p:cNvSpPr/>
              <p:nvPr/>
            </p:nvSpPr>
            <p:spPr>
              <a:xfrm>
                <a:off x="2799313" y="2336563"/>
                <a:ext cx="762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36" name="Google Shape;1536;p28"/>
              <p:cNvSpPr/>
              <p:nvPr/>
            </p:nvSpPr>
            <p:spPr>
              <a:xfrm>
                <a:off x="2791376" y="2111138"/>
                <a:ext cx="936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cxnSp>
          <p:nvCxnSpPr>
            <p:cNvPr id="1537" name="Google Shape;1537;p28"/>
            <p:cNvCxnSpPr>
              <a:stCxn id="1527" idx="0"/>
            </p:cNvCxnSpPr>
            <p:nvPr/>
          </p:nvCxnSpPr>
          <p:spPr>
            <a:xfrm rot="10800000">
              <a:off x="262911" y="-1115034"/>
              <a:ext cx="0" cy="1983900"/>
            </a:xfrm>
            <a:prstGeom prst="straightConnector1">
              <a:avLst/>
            </a:prstGeom>
            <a:noFill/>
            <a:ln w="19050" cap="flat" cmpd="sng">
              <a:solidFill>
                <a:schemeClr val="accent2"/>
              </a:solidFill>
              <a:prstDash val="solid"/>
              <a:round/>
              <a:headEnd type="none" w="med" len="med"/>
              <a:tailEnd type="none" w="med" len="med"/>
            </a:ln>
          </p:spPr>
        </p:cxnSp>
      </p:grpSp>
      <p:grpSp>
        <p:nvGrpSpPr>
          <p:cNvPr id="1538" name="Google Shape;1538;p28"/>
          <p:cNvGrpSpPr/>
          <p:nvPr/>
        </p:nvGrpSpPr>
        <p:grpSpPr>
          <a:xfrm>
            <a:off x="262847" y="466565"/>
            <a:ext cx="8587424" cy="4450775"/>
            <a:chOff x="262847" y="466565"/>
            <a:chExt cx="8587424" cy="4450775"/>
          </a:xfrm>
        </p:grpSpPr>
        <p:sp>
          <p:nvSpPr>
            <p:cNvPr id="1539" name="Google Shape;1539;p28"/>
            <p:cNvSpPr/>
            <p:nvPr/>
          </p:nvSpPr>
          <p:spPr>
            <a:xfrm>
              <a:off x="8430775" y="4604011"/>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40" name="Google Shape;1540;p28"/>
            <p:cNvSpPr/>
            <p:nvPr/>
          </p:nvSpPr>
          <p:spPr>
            <a:xfrm>
              <a:off x="8704572" y="466565"/>
              <a:ext cx="145699" cy="14587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41" name="Google Shape;1541;p28"/>
            <p:cNvSpPr/>
            <p:nvPr/>
          </p:nvSpPr>
          <p:spPr>
            <a:xfrm>
              <a:off x="262847" y="4771465"/>
              <a:ext cx="145699" cy="14587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542" name="Google Shape;1542;p2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543" name="Google Shape;1543;p28"/>
          <p:cNvSpPr txBox="1">
            <a:spLocks noGrp="1"/>
          </p:cNvSpPr>
          <p:nvPr>
            <p:ph type="subTitle" idx="1"/>
          </p:nvPr>
        </p:nvSpPr>
        <p:spPr>
          <a:xfrm>
            <a:off x="1989375" y="2265075"/>
            <a:ext cx="19782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544" name="Google Shape;1544;p28"/>
          <p:cNvSpPr txBox="1">
            <a:spLocks noGrp="1"/>
          </p:cNvSpPr>
          <p:nvPr>
            <p:ph type="subTitle" idx="2"/>
          </p:nvPr>
        </p:nvSpPr>
        <p:spPr>
          <a:xfrm>
            <a:off x="5176451" y="2265075"/>
            <a:ext cx="19782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545" name="Google Shape;1545;p28"/>
          <p:cNvSpPr txBox="1">
            <a:spLocks noGrp="1"/>
          </p:cNvSpPr>
          <p:nvPr>
            <p:ph type="subTitle" idx="3"/>
          </p:nvPr>
        </p:nvSpPr>
        <p:spPr>
          <a:xfrm>
            <a:off x="1989375" y="3938600"/>
            <a:ext cx="19782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546" name="Google Shape;1546;p28"/>
          <p:cNvSpPr txBox="1">
            <a:spLocks noGrp="1"/>
          </p:cNvSpPr>
          <p:nvPr>
            <p:ph type="subTitle" idx="4"/>
          </p:nvPr>
        </p:nvSpPr>
        <p:spPr>
          <a:xfrm>
            <a:off x="5176451" y="3938600"/>
            <a:ext cx="19782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547" name="Google Shape;1547;p28"/>
          <p:cNvSpPr txBox="1">
            <a:spLocks noGrp="1"/>
          </p:cNvSpPr>
          <p:nvPr>
            <p:ph type="subTitle" idx="5"/>
          </p:nvPr>
        </p:nvSpPr>
        <p:spPr>
          <a:xfrm>
            <a:off x="1989375" y="1902175"/>
            <a:ext cx="1978200" cy="488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Sawarabi Gothic" panose="020B0602000203020207" charset="-128"/>
              <a:buNone/>
              <a:defRPr sz="2400">
                <a:solidFill>
                  <a:schemeClr val="dk1"/>
                </a:solidFill>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1pPr>
            <a:lvl2pPr lvl="1"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2pPr>
            <a:lvl3pPr lvl="2"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3pPr>
            <a:lvl4pPr lvl="3"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4pPr>
            <a:lvl5pPr lvl="4"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5pPr>
            <a:lvl6pPr lvl="5"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6pPr>
            <a:lvl7pPr lvl="6"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7pPr>
            <a:lvl8pPr lvl="7"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8pPr>
            <a:lvl9pPr lvl="8"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9pPr>
          </a:lstStyle>
          <a:p/>
        </p:txBody>
      </p:sp>
      <p:sp>
        <p:nvSpPr>
          <p:cNvPr id="1548" name="Google Shape;1548;p28"/>
          <p:cNvSpPr txBox="1">
            <a:spLocks noGrp="1"/>
          </p:cNvSpPr>
          <p:nvPr>
            <p:ph type="subTitle" idx="6"/>
          </p:nvPr>
        </p:nvSpPr>
        <p:spPr>
          <a:xfrm>
            <a:off x="1989375" y="3575700"/>
            <a:ext cx="1978200" cy="488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Sawarabi Gothic" panose="020B0602000203020207" charset="-128"/>
              <a:buNone/>
              <a:defRPr sz="2400">
                <a:solidFill>
                  <a:schemeClr val="dk1"/>
                </a:solidFill>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1pPr>
            <a:lvl2pPr lvl="1"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2pPr>
            <a:lvl3pPr lvl="2"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3pPr>
            <a:lvl4pPr lvl="3"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4pPr>
            <a:lvl5pPr lvl="4"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5pPr>
            <a:lvl6pPr lvl="5"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6pPr>
            <a:lvl7pPr lvl="6"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7pPr>
            <a:lvl8pPr lvl="7"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8pPr>
            <a:lvl9pPr lvl="8"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9pPr>
          </a:lstStyle>
          <a:p/>
        </p:txBody>
      </p:sp>
      <p:sp>
        <p:nvSpPr>
          <p:cNvPr id="1549" name="Google Shape;1549;p28"/>
          <p:cNvSpPr txBox="1">
            <a:spLocks noGrp="1"/>
          </p:cNvSpPr>
          <p:nvPr>
            <p:ph type="subTitle" idx="7"/>
          </p:nvPr>
        </p:nvSpPr>
        <p:spPr>
          <a:xfrm>
            <a:off x="5176450" y="1902175"/>
            <a:ext cx="1978200" cy="488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Sawarabi Gothic" panose="020B0602000203020207" charset="-128"/>
              <a:buNone/>
              <a:defRPr sz="2400">
                <a:solidFill>
                  <a:schemeClr val="dk1"/>
                </a:solidFill>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1pPr>
            <a:lvl2pPr lvl="1"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2pPr>
            <a:lvl3pPr lvl="2"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3pPr>
            <a:lvl4pPr lvl="3"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4pPr>
            <a:lvl5pPr lvl="4"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5pPr>
            <a:lvl6pPr lvl="5"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6pPr>
            <a:lvl7pPr lvl="6"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7pPr>
            <a:lvl8pPr lvl="7"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8pPr>
            <a:lvl9pPr lvl="8"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9pPr>
          </a:lstStyle>
          <a:p/>
        </p:txBody>
      </p:sp>
      <p:sp>
        <p:nvSpPr>
          <p:cNvPr id="1550" name="Google Shape;1550;p28"/>
          <p:cNvSpPr txBox="1">
            <a:spLocks noGrp="1"/>
          </p:cNvSpPr>
          <p:nvPr>
            <p:ph type="subTitle" idx="8"/>
          </p:nvPr>
        </p:nvSpPr>
        <p:spPr>
          <a:xfrm>
            <a:off x="5176450" y="3575700"/>
            <a:ext cx="1978200" cy="488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Sawarabi Gothic" panose="020B0602000203020207" charset="-128"/>
              <a:buNone/>
              <a:defRPr sz="2400">
                <a:solidFill>
                  <a:schemeClr val="dk1"/>
                </a:solidFill>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1pPr>
            <a:lvl2pPr lvl="1"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2pPr>
            <a:lvl3pPr lvl="2"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3pPr>
            <a:lvl4pPr lvl="3"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4pPr>
            <a:lvl5pPr lvl="4"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5pPr>
            <a:lvl6pPr lvl="5"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6pPr>
            <a:lvl7pPr lvl="6"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7pPr>
            <a:lvl8pPr lvl="7"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8pPr>
            <a:lvl9pPr lvl="8"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five columns">
  <p:cSld name="CUSTOM_7_1">
    <p:spTree>
      <p:nvGrpSpPr>
        <p:cNvPr id="1" name="Shape 1551"/>
        <p:cNvGrpSpPr/>
        <p:nvPr/>
      </p:nvGrpSpPr>
      <p:grpSpPr>
        <a:xfrm>
          <a:off x="0" y="0"/>
          <a:ext cx="0" cy="0"/>
          <a:chOff x="0" y="0"/>
          <a:chExt cx="0" cy="0"/>
        </a:xfrm>
      </p:grpSpPr>
      <p:pic>
        <p:nvPicPr>
          <p:cNvPr id="1552" name="Google Shape;1552;p29"/>
          <p:cNvPicPr preferRelativeResize="0"/>
          <p:nvPr/>
        </p:nvPicPr>
        <p:blipFill>
          <a:blip r:embed="rId2">
            <a:alphaModFix amt="12000"/>
          </a:blip>
          <a:stretch>
            <a:fillRect/>
          </a:stretch>
        </p:blipFill>
        <p:spPr>
          <a:xfrm>
            <a:off x="0" y="12441"/>
            <a:ext cx="9144000" cy="5143460"/>
          </a:xfrm>
          <a:prstGeom prst="rect">
            <a:avLst/>
          </a:prstGeom>
          <a:noFill/>
          <a:ln>
            <a:noFill/>
          </a:ln>
        </p:spPr>
      </p:pic>
      <p:grpSp>
        <p:nvGrpSpPr>
          <p:cNvPr id="1553" name="Google Shape;1553;p29"/>
          <p:cNvGrpSpPr/>
          <p:nvPr/>
        </p:nvGrpSpPr>
        <p:grpSpPr>
          <a:xfrm rot="-8100095">
            <a:off x="8247461" y="274704"/>
            <a:ext cx="1407977" cy="801539"/>
            <a:chOff x="2213401" y="1272925"/>
            <a:chExt cx="549276" cy="312737"/>
          </a:xfrm>
        </p:grpSpPr>
        <p:sp>
          <p:nvSpPr>
            <p:cNvPr id="1554" name="Google Shape;1554;p29"/>
            <p:cNvSpPr/>
            <p:nvPr/>
          </p:nvSpPr>
          <p:spPr>
            <a:xfrm>
              <a:off x="2361039" y="1461838"/>
              <a:ext cx="254000" cy="123825"/>
            </a:xfrm>
            <a:custGeom>
              <a:avLst/>
              <a:gdLst/>
              <a:ahLst/>
              <a:cxnLst/>
              <a:rect l="l" t="t" r="r" b="b"/>
              <a:pathLst>
                <a:path w="392" h="190" extrusionOk="0">
                  <a:moveTo>
                    <a:pt x="392" y="95"/>
                  </a:moveTo>
                  <a:cubicBezTo>
                    <a:pt x="384" y="84"/>
                    <a:pt x="375" y="74"/>
                    <a:pt x="366" y="65"/>
                  </a:cubicBezTo>
                  <a:cubicBezTo>
                    <a:pt x="261" y="129"/>
                    <a:pt x="261" y="129"/>
                    <a:pt x="261" y="129"/>
                  </a:cubicBezTo>
                  <a:cubicBezTo>
                    <a:pt x="259" y="130"/>
                    <a:pt x="259" y="130"/>
                    <a:pt x="259" y="130"/>
                  </a:cubicBezTo>
                  <a:cubicBezTo>
                    <a:pt x="256" y="125"/>
                    <a:pt x="252" y="120"/>
                    <a:pt x="248" y="115"/>
                  </a:cubicBezTo>
                  <a:cubicBezTo>
                    <a:pt x="248" y="115"/>
                    <a:pt x="248" y="115"/>
                    <a:pt x="248" y="115"/>
                  </a:cubicBezTo>
                  <a:cubicBezTo>
                    <a:pt x="335" y="40"/>
                    <a:pt x="335" y="40"/>
                    <a:pt x="335" y="40"/>
                  </a:cubicBezTo>
                  <a:cubicBezTo>
                    <a:pt x="325" y="34"/>
                    <a:pt x="316" y="28"/>
                    <a:pt x="305" y="23"/>
                  </a:cubicBezTo>
                  <a:cubicBezTo>
                    <a:pt x="243" y="110"/>
                    <a:pt x="243" y="110"/>
                    <a:pt x="243" y="110"/>
                  </a:cubicBezTo>
                  <a:cubicBezTo>
                    <a:pt x="243" y="110"/>
                    <a:pt x="243" y="110"/>
                    <a:pt x="243" y="110"/>
                  </a:cubicBezTo>
                  <a:cubicBezTo>
                    <a:pt x="239" y="106"/>
                    <a:pt x="234" y="103"/>
                    <a:pt x="229" y="100"/>
                  </a:cubicBezTo>
                  <a:cubicBezTo>
                    <a:pt x="274" y="12"/>
                    <a:pt x="274" y="12"/>
                    <a:pt x="274" y="12"/>
                  </a:cubicBezTo>
                  <a:cubicBezTo>
                    <a:pt x="265" y="8"/>
                    <a:pt x="255" y="6"/>
                    <a:pt x="244" y="4"/>
                  </a:cubicBezTo>
                  <a:cubicBezTo>
                    <a:pt x="221" y="96"/>
                    <a:pt x="221" y="96"/>
                    <a:pt x="221" y="96"/>
                  </a:cubicBezTo>
                  <a:cubicBezTo>
                    <a:pt x="215" y="94"/>
                    <a:pt x="209" y="92"/>
                    <a:pt x="203" y="91"/>
                  </a:cubicBezTo>
                  <a:cubicBezTo>
                    <a:pt x="201" y="91"/>
                    <a:pt x="201" y="91"/>
                    <a:pt x="201" y="91"/>
                  </a:cubicBezTo>
                  <a:cubicBezTo>
                    <a:pt x="212" y="1"/>
                    <a:pt x="212" y="1"/>
                    <a:pt x="212" y="1"/>
                  </a:cubicBezTo>
                  <a:cubicBezTo>
                    <a:pt x="206" y="0"/>
                    <a:pt x="201" y="0"/>
                    <a:pt x="196" y="0"/>
                  </a:cubicBezTo>
                  <a:cubicBezTo>
                    <a:pt x="191" y="0"/>
                    <a:pt x="186" y="0"/>
                    <a:pt x="181" y="1"/>
                  </a:cubicBezTo>
                  <a:cubicBezTo>
                    <a:pt x="191" y="90"/>
                    <a:pt x="191" y="90"/>
                    <a:pt x="191" y="90"/>
                  </a:cubicBezTo>
                  <a:cubicBezTo>
                    <a:pt x="189" y="91"/>
                    <a:pt x="189" y="91"/>
                    <a:pt x="189" y="91"/>
                  </a:cubicBezTo>
                  <a:cubicBezTo>
                    <a:pt x="183" y="92"/>
                    <a:pt x="177" y="94"/>
                    <a:pt x="172" y="96"/>
                  </a:cubicBezTo>
                  <a:cubicBezTo>
                    <a:pt x="149" y="3"/>
                    <a:pt x="149" y="3"/>
                    <a:pt x="149" y="3"/>
                  </a:cubicBezTo>
                  <a:cubicBezTo>
                    <a:pt x="138" y="5"/>
                    <a:pt x="128" y="8"/>
                    <a:pt x="118" y="11"/>
                  </a:cubicBezTo>
                  <a:cubicBezTo>
                    <a:pt x="164" y="100"/>
                    <a:pt x="164" y="100"/>
                    <a:pt x="164" y="100"/>
                  </a:cubicBezTo>
                  <a:cubicBezTo>
                    <a:pt x="159" y="102"/>
                    <a:pt x="154" y="106"/>
                    <a:pt x="149" y="110"/>
                  </a:cubicBezTo>
                  <a:cubicBezTo>
                    <a:pt x="149" y="109"/>
                    <a:pt x="149" y="109"/>
                    <a:pt x="149" y="109"/>
                  </a:cubicBezTo>
                  <a:cubicBezTo>
                    <a:pt x="87" y="22"/>
                    <a:pt x="87" y="22"/>
                    <a:pt x="87" y="22"/>
                  </a:cubicBezTo>
                  <a:cubicBezTo>
                    <a:pt x="77" y="27"/>
                    <a:pt x="67" y="33"/>
                    <a:pt x="57" y="39"/>
                  </a:cubicBezTo>
                  <a:cubicBezTo>
                    <a:pt x="144" y="115"/>
                    <a:pt x="144" y="115"/>
                    <a:pt x="144" y="115"/>
                  </a:cubicBezTo>
                  <a:cubicBezTo>
                    <a:pt x="144" y="115"/>
                    <a:pt x="144" y="115"/>
                    <a:pt x="144" y="115"/>
                  </a:cubicBezTo>
                  <a:cubicBezTo>
                    <a:pt x="140" y="119"/>
                    <a:pt x="136" y="124"/>
                    <a:pt x="134" y="130"/>
                  </a:cubicBezTo>
                  <a:cubicBezTo>
                    <a:pt x="131" y="129"/>
                    <a:pt x="131" y="129"/>
                    <a:pt x="131" y="129"/>
                  </a:cubicBezTo>
                  <a:cubicBezTo>
                    <a:pt x="26" y="65"/>
                    <a:pt x="26" y="65"/>
                    <a:pt x="26" y="65"/>
                  </a:cubicBezTo>
                  <a:cubicBezTo>
                    <a:pt x="16" y="74"/>
                    <a:pt x="7" y="84"/>
                    <a:pt x="0" y="95"/>
                  </a:cubicBezTo>
                  <a:cubicBezTo>
                    <a:pt x="186" y="161"/>
                    <a:pt x="186" y="161"/>
                    <a:pt x="186" y="161"/>
                  </a:cubicBezTo>
                  <a:cubicBezTo>
                    <a:pt x="168" y="169"/>
                    <a:pt x="168" y="169"/>
                    <a:pt x="168" y="169"/>
                  </a:cubicBezTo>
                  <a:cubicBezTo>
                    <a:pt x="168" y="169"/>
                    <a:pt x="174" y="190"/>
                    <a:pt x="196" y="190"/>
                  </a:cubicBezTo>
                  <a:cubicBezTo>
                    <a:pt x="219" y="190"/>
                    <a:pt x="225" y="170"/>
                    <a:pt x="225" y="170"/>
                  </a:cubicBezTo>
                  <a:cubicBezTo>
                    <a:pt x="206" y="161"/>
                    <a:pt x="206" y="161"/>
                    <a:pt x="206" y="161"/>
                  </a:cubicBezTo>
                  <a:lnTo>
                    <a:pt x="392" y="95"/>
                  </a:lnTo>
                  <a:close/>
                  <a:moveTo>
                    <a:pt x="205" y="164"/>
                  </a:moveTo>
                  <a:cubicBezTo>
                    <a:pt x="205" y="169"/>
                    <a:pt x="201" y="173"/>
                    <a:pt x="196" y="173"/>
                  </a:cubicBezTo>
                  <a:cubicBezTo>
                    <a:pt x="191" y="173"/>
                    <a:pt x="187" y="169"/>
                    <a:pt x="187" y="164"/>
                  </a:cubicBezTo>
                  <a:cubicBezTo>
                    <a:pt x="187" y="163"/>
                    <a:pt x="188" y="162"/>
                    <a:pt x="188" y="161"/>
                  </a:cubicBezTo>
                  <a:cubicBezTo>
                    <a:pt x="196" y="161"/>
                    <a:pt x="196" y="161"/>
                    <a:pt x="196" y="161"/>
                  </a:cubicBezTo>
                  <a:cubicBezTo>
                    <a:pt x="204" y="161"/>
                    <a:pt x="204" y="161"/>
                    <a:pt x="204" y="161"/>
                  </a:cubicBezTo>
                  <a:cubicBezTo>
                    <a:pt x="205" y="162"/>
                    <a:pt x="205" y="163"/>
                    <a:pt x="205" y="16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55" name="Google Shape;1555;p29"/>
            <p:cNvSpPr/>
            <p:nvPr/>
          </p:nvSpPr>
          <p:spPr>
            <a:xfrm>
              <a:off x="2397551" y="1476125"/>
              <a:ext cx="33338" cy="25400"/>
            </a:xfrm>
            <a:custGeom>
              <a:avLst/>
              <a:gdLst/>
              <a:ahLst/>
              <a:cxnLst/>
              <a:rect l="l" t="t" r="r" b="b"/>
              <a:pathLst>
                <a:path w="50" h="39" extrusionOk="0">
                  <a:moveTo>
                    <a:pt x="0" y="17"/>
                  </a:moveTo>
                  <a:cubicBezTo>
                    <a:pt x="26" y="39"/>
                    <a:pt x="26" y="39"/>
                    <a:pt x="26" y="39"/>
                  </a:cubicBezTo>
                  <a:cubicBezTo>
                    <a:pt x="34" y="35"/>
                    <a:pt x="42" y="32"/>
                    <a:pt x="50" y="29"/>
                  </a:cubicBezTo>
                  <a:cubicBezTo>
                    <a:pt x="30" y="0"/>
                    <a:pt x="30" y="0"/>
                    <a:pt x="30" y="0"/>
                  </a:cubicBezTo>
                  <a:cubicBezTo>
                    <a:pt x="20" y="5"/>
                    <a:pt x="10" y="11"/>
                    <a:pt x="0" y="17"/>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56" name="Google Shape;1556;p29"/>
            <p:cNvSpPr/>
            <p:nvPr/>
          </p:nvSpPr>
          <p:spPr>
            <a:xfrm>
              <a:off x="2546776" y="1477713"/>
              <a:ext cx="31750" cy="23813"/>
            </a:xfrm>
            <a:custGeom>
              <a:avLst/>
              <a:gdLst/>
              <a:ahLst/>
              <a:cxnLst/>
              <a:rect l="l" t="t" r="r" b="b"/>
              <a:pathLst>
                <a:path w="50" h="38" extrusionOk="0">
                  <a:moveTo>
                    <a:pt x="0" y="28"/>
                  </a:moveTo>
                  <a:cubicBezTo>
                    <a:pt x="9" y="31"/>
                    <a:pt x="17" y="35"/>
                    <a:pt x="25" y="38"/>
                  </a:cubicBezTo>
                  <a:cubicBezTo>
                    <a:pt x="50" y="17"/>
                    <a:pt x="50" y="17"/>
                    <a:pt x="50" y="17"/>
                  </a:cubicBezTo>
                  <a:cubicBezTo>
                    <a:pt x="40" y="11"/>
                    <a:pt x="31" y="5"/>
                    <a:pt x="20" y="0"/>
                  </a:cubicBezTo>
                  <a:lnTo>
                    <a:pt x="0" y="28"/>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57" name="Google Shape;1557;p29"/>
            <p:cNvSpPr/>
            <p:nvPr/>
          </p:nvSpPr>
          <p:spPr>
            <a:xfrm>
              <a:off x="2437239" y="1465013"/>
              <a:ext cx="25400" cy="25400"/>
            </a:xfrm>
            <a:custGeom>
              <a:avLst/>
              <a:gdLst/>
              <a:ahLst/>
              <a:cxnLst/>
              <a:rect l="l" t="t" r="r" b="b"/>
              <a:pathLst>
                <a:path w="39" h="40" extrusionOk="0">
                  <a:moveTo>
                    <a:pt x="0" y="8"/>
                  </a:moveTo>
                  <a:cubicBezTo>
                    <a:pt x="17" y="40"/>
                    <a:pt x="17" y="40"/>
                    <a:pt x="17" y="40"/>
                  </a:cubicBezTo>
                  <a:cubicBezTo>
                    <a:pt x="24" y="38"/>
                    <a:pt x="32" y="36"/>
                    <a:pt x="39" y="35"/>
                  </a:cubicBezTo>
                  <a:cubicBezTo>
                    <a:pt x="31" y="0"/>
                    <a:pt x="31" y="0"/>
                    <a:pt x="31" y="0"/>
                  </a:cubicBezTo>
                  <a:cubicBezTo>
                    <a:pt x="20" y="2"/>
                    <a:pt x="10" y="5"/>
                    <a:pt x="0" y="8"/>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58" name="Google Shape;1558;p29"/>
            <p:cNvSpPr/>
            <p:nvPr/>
          </p:nvSpPr>
          <p:spPr>
            <a:xfrm>
              <a:off x="2361039" y="1504700"/>
              <a:ext cx="31750" cy="23812"/>
            </a:xfrm>
            <a:custGeom>
              <a:avLst/>
              <a:gdLst/>
              <a:ahLst/>
              <a:cxnLst/>
              <a:rect l="l" t="t" r="r" b="b"/>
              <a:pathLst>
                <a:path w="50" h="37" extrusionOk="0">
                  <a:moveTo>
                    <a:pt x="50" y="14"/>
                  </a:moveTo>
                  <a:cubicBezTo>
                    <a:pt x="26" y="0"/>
                    <a:pt x="26" y="0"/>
                    <a:pt x="26" y="0"/>
                  </a:cubicBezTo>
                  <a:cubicBezTo>
                    <a:pt x="16" y="9"/>
                    <a:pt x="7" y="19"/>
                    <a:pt x="0" y="30"/>
                  </a:cubicBezTo>
                  <a:cubicBezTo>
                    <a:pt x="21" y="37"/>
                    <a:pt x="21" y="37"/>
                    <a:pt x="21" y="37"/>
                  </a:cubicBezTo>
                  <a:cubicBezTo>
                    <a:pt x="30" y="29"/>
                    <a:pt x="40" y="21"/>
                    <a:pt x="50" y="14"/>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59" name="Google Shape;1559;p29"/>
            <p:cNvSpPr/>
            <p:nvPr/>
          </p:nvSpPr>
          <p:spPr>
            <a:xfrm>
              <a:off x="2513439" y="1465013"/>
              <a:ext cx="25400" cy="25400"/>
            </a:xfrm>
            <a:custGeom>
              <a:avLst/>
              <a:gdLst/>
              <a:ahLst/>
              <a:cxnLst/>
              <a:rect l="l" t="t" r="r" b="b"/>
              <a:pathLst>
                <a:path w="39" h="39" extrusionOk="0">
                  <a:moveTo>
                    <a:pt x="0" y="34"/>
                  </a:moveTo>
                  <a:cubicBezTo>
                    <a:pt x="8" y="36"/>
                    <a:pt x="16" y="37"/>
                    <a:pt x="23" y="39"/>
                  </a:cubicBezTo>
                  <a:cubicBezTo>
                    <a:pt x="39" y="8"/>
                    <a:pt x="39" y="8"/>
                    <a:pt x="39" y="8"/>
                  </a:cubicBezTo>
                  <a:cubicBezTo>
                    <a:pt x="30" y="4"/>
                    <a:pt x="20" y="2"/>
                    <a:pt x="9" y="0"/>
                  </a:cubicBezTo>
                  <a:lnTo>
                    <a:pt x="0" y="34"/>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60" name="Google Shape;1560;p29"/>
            <p:cNvSpPr/>
            <p:nvPr/>
          </p:nvSpPr>
          <p:spPr>
            <a:xfrm>
              <a:off x="2583289" y="1504700"/>
              <a:ext cx="31750" cy="23812"/>
            </a:xfrm>
            <a:custGeom>
              <a:avLst/>
              <a:gdLst/>
              <a:ahLst/>
              <a:cxnLst/>
              <a:rect l="l" t="t" r="r" b="b"/>
              <a:pathLst>
                <a:path w="50" h="37" extrusionOk="0">
                  <a:moveTo>
                    <a:pt x="24" y="0"/>
                  </a:moveTo>
                  <a:cubicBezTo>
                    <a:pt x="0" y="15"/>
                    <a:pt x="0" y="15"/>
                    <a:pt x="0" y="15"/>
                  </a:cubicBezTo>
                  <a:cubicBezTo>
                    <a:pt x="10" y="22"/>
                    <a:pt x="20" y="29"/>
                    <a:pt x="29" y="37"/>
                  </a:cubicBezTo>
                  <a:cubicBezTo>
                    <a:pt x="50" y="30"/>
                    <a:pt x="50" y="30"/>
                    <a:pt x="50" y="30"/>
                  </a:cubicBezTo>
                  <a:cubicBezTo>
                    <a:pt x="42" y="19"/>
                    <a:pt x="33" y="9"/>
                    <a:pt x="24" y="0"/>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61" name="Google Shape;1561;p29"/>
            <p:cNvSpPr/>
            <p:nvPr/>
          </p:nvSpPr>
          <p:spPr>
            <a:xfrm>
              <a:off x="2478514" y="1461838"/>
              <a:ext cx="20637" cy="23812"/>
            </a:xfrm>
            <a:custGeom>
              <a:avLst/>
              <a:gdLst/>
              <a:ahLst/>
              <a:cxnLst/>
              <a:rect l="l" t="t" r="r" b="b"/>
              <a:pathLst>
                <a:path w="31" h="36" extrusionOk="0">
                  <a:moveTo>
                    <a:pt x="0" y="1"/>
                  </a:moveTo>
                  <a:cubicBezTo>
                    <a:pt x="4" y="36"/>
                    <a:pt x="4" y="36"/>
                    <a:pt x="4" y="36"/>
                  </a:cubicBezTo>
                  <a:cubicBezTo>
                    <a:pt x="8" y="36"/>
                    <a:pt x="11" y="35"/>
                    <a:pt x="15" y="35"/>
                  </a:cubicBezTo>
                  <a:cubicBezTo>
                    <a:pt x="19" y="35"/>
                    <a:pt x="23" y="36"/>
                    <a:pt x="27" y="36"/>
                  </a:cubicBezTo>
                  <a:cubicBezTo>
                    <a:pt x="31" y="1"/>
                    <a:pt x="31" y="1"/>
                    <a:pt x="31" y="1"/>
                  </a:cubicBezTo>
                  <a:cubicBezTo>
                    <a:pt x="25" y="0"/>
                    <a:pt x="20" y="0"/>
                    <a:pt x="15" y="0"/>
                  </a:cubicBezTo>
                  <a:cubicBezTo>
                    <a:pt x="10" y="0"/>
                    <a:pt x="5" y="0"/>
                    <a:pt x="0" y="1"/>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62" name="Google Shape;1562;p29"/>
            <p:cNvSpPr/>
            <p:nvPr/>
          </p:nvSpPr>
          <p:spPr>
            <a:xfrm>
              <a:off x="2213401" y="1272925"/>
              <a:ext cx="549276" cy="266700"/>
            </a:xfrm>
            <a:custGeom>
              <a:avLst/>
              <a:gdLst/>
              <a:ahLst/>
              <a:cxnLst/>
              <a:rect l="l" t="t" r="r" b="b"/>
              <a:pathLst>
                <a:path w="846" h="410" extrusionOk="0">
                  <a:moveTo>
                    <a:pt x="423" y="294"/>
                  </a:moveTo>
                  <a:cubicBezTo>
                    <a:pt x="511" y="294"/>
                    <a:pt x="588" y="340"/>
                    <a:pt x="636" y="410"/>
                  </a:cubicBezTo>
                  <a:cubicBezTo>
                    <a:pt x="846" y="344"/>
                    <a:pt x="846" y="344"/>
                    <a:pt x="846" y="344"/>
                  </a:cubicBezTo>
                  <a:cubicBezTo>
                    <a:pt x="797" y="143"/>
                    <a:pt x="617" y="4"/>
                    <a:pt x="413" y="0"/>
                  </a:cubicBezTo>
                  <a:cubicBezTo>
                    <a:pt x="209" y="4"/>
                    <a:pt x="49" y="143"/>
                    <a:pt x="0" y="344"/>
                  </a:cubicBezTo>
                  <a:cubicBezTo>
                    <a:pt x="210" y="410"/>
                    <a:pt x="210" y="410"/>
                    <a:pt x="210" y="410"/>
                  </a:cubicBezTo>
                  <a:cubicBezTo>
                    <a:pt x="258" y="340"/>
                    <a:pt x="335" y="294"/>
                    <a:pt x="423" y="29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63" name="Google Shape;1563;p29"/>
            <p:cNvSpPr/>
            <p:nvPr/>
          </p:nvSpPr>
          <p:spPr>
            <a:xfrm>
              <a:off x="2459464" y="1299913"/>
              <a:ext cx="58738" cy="144463"/>
            </a:xfrm>
            <a:custGeom>
              <a:avLst/>
              <a:gdLst/>
              <a:ahLst/>
              <a:cxnLst/>
              <a:rect l="l" t="t" r="r" b="b"/>
              <a:pathLst>
                <a:path w="91" h="223" extrusionOk="0">
                  <a:moveTo>
                    <a:pt x="66" y="223"/>
                  </a:moveTo>
                  <a:cubicBezTo>
                    <a:pt x="91" y="0"/>
                    <a:pt x="91" y="0"/>
                    <a:pt x="91" y="0"/>
                  </a:cubicBezTo>
                  <a:cubicBezTo>
                    <a:pt x="45" y="0"/>
                    <a:pt x="45" y="0"/>
                    <a:pt x="45" y="0"/>
                  </a:cubicBezTo>
                  <a:cubicBezTo>
                    <a:pt x="0" y="0"/>
                    <a:pt x="0" y="0"/>
                    <a:pt x="0" y="0"/>
                  </a:cubicBezTo>
                  <a:cubicBezTo>
                    <a:pt x="25" y="223"/>
                    <a:pt x="25" y="223"/>
                    <a:pt x="25" y="223"/>
                  </a:cubicBezTo>
                  <a:cubicBezTo>
                    <a:pt x="31" y="222"/>
                    <a:pt x="38" y="222"/>
                    <a:pt x="44" y="222"/>
                  </a:cubicBezTo>
                  <a:cubicBezTo>
                    <a:pt x="52" y="222"/>
                    <a:pt x="59" y="222"/>
                    <a:pt x="66" y="223"/>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64" name="Google Shape;1564;p29"/>
            <p:cNvSpPr/>
            <p:nvPr/>
          </p:nvSpPr>
          <p:spPr>
            <a:xfrm>
              <a:off x="2365801" y="1304675"/>
              <a:ext cx="88900" cy="149225"/>
            </a:xfrm>
            <a:custGeom>
              <a:avLst/>
              <a:gdLst/>
              <a:ahLst/>
              <a:cxnLst/>
              <a:rect l="l" t="t" r="r" b="b"/>
              <a:pathLst>
                <a:path w="138" h="228" extrusionOk="0">
                  <a:moveTo>
                    <a:pt x="84" y="0"/>
                  </a:moveTo>
                  <a:cubicBezTo>
                    <a:pt x="42" y="18"/>
                    <a:pt x="42" y="18"/>
                    <a:pt x="42" y="18"/>
                  </a:cubicBezTo>
                  <a:cubicBezTo>
                    <a:pt x="0" y="35"/>
                    <a:pt x="0" y="35"/>
                    <a:pt x="0" y="35"/>
                  </a:cubicBezTo>
                  <a:cubicBezTo>
                    <a:pt x="97" y="228"/>
                    <a:pt x="97" y="228"/>
                    <a:pt x="97" y="228"/>
                  </a:cubicBezTo>
                  <a:cubicBezTo>
                    <a:pt x="110" y="223"/>
                    <a:pt x="124" y="220"/>
                    <a:pt x="138" y="217"/>
                  </a:cubicBezTo>
                  <a:lnTo>
                    <a:pt x="84"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65" name="Google Shape;1565;p29"/>
            <p:cNvSpPr/>
            <p:nvPr/>
          </p:nvSpPr>
          <p:spPr>
            <a:xfrm>
              <a:off x="2286426" y="1349125"/>
              <a:ext cx="120650" cy="128588"/>
            </a:xfrm>
            <a:custGeom>
              <a:avLst/>
              <a:gdLst/>
              <a:ahLst/>
              <a:cxnLst/>
              <a:rect l="l" t="t" r="r" b="b"/>
              <a:pathLst>
                <a:path w="187" h="198" extrusionOk="0">
                  <a:moveTo>
                    <a:pt x="66" y="0"/>
                  </a:moveTo>
                  <a:cubicBezTo>
                    <a:pt x="33" y="33"/>
                    <a:pt x="33" y="33"/>
                    <a:pt x="33" y="33"/>
                  </a:cubicBezTo>
                  <a:cubicBezTo>
                    <a:pt x="0" y="66"/>
                    <a:pt x="0" y="66"/>
                    <a:pt x="0" y="66"/>
                  </a:cubicBezTo>
                  <a:cubicBezTo>
                    <a:pt x="147" y="198"/>
                    <a:pt x="147" y="198"/>
                    <a:pt x="147" y="198"/>
                  </a:cubicBezTo>
                  <a:cubicBezTo>
                    <a:pt x="160" y="189"/>
                    <a:pt x="173" y="181"/>
                    <a:pt x="187" y="174"/>
                  </a:cubicBezTo>
                  <a:lnTo>
                    <a:pt x="66"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66" name="Google Shape;1566;p29"/>
            <p:cNvSpPr/>
            <p:nvPr/>
          </p:nvSpPr>
          <p:spPr>
            <a:xfrm>
              <a:off x="2235626" y="1433263"/>
              <a:ext cx="125412" cy="90488"/>
            </a:xfrm>
            <a:custGeom>
              <a:avLst/>
              <a:gdLst/>
              <a:ahLst/>
              <a:cxnLst/>
              <a:rect l="l" t="t" r="r" b="b"/>
              <a:pathLst>
                <a:path w="192" h="139" extrusionOk="0">
                  <a:moveTo>
                    <a:pt x="192" y="97"/>
                  </a:moveTo>
                  <a:cubicBezTo>
                    <a:pt x="36" y="0"/>
                    <a:pt x="36" y="0"/>
                    <a:pt x="36" y="0"/>
                  </a:cubicBezTo>
                  <a:cubicBezTo>
                    <a:pt x="18" y="44"/>
                    <a:pt x="18" y="44"/>
                    <a:pt x="18" y="44"/>
                  </a:cubicBezTo>
                  <a:cubicBezTo>
                    <a:pt x="0" y="88"/>
                    <a:pt x="0" y="88"/>
                    <a:pt x="0" y="88"/>
                  </a:cubicBezTo>
                  <a:cubicBezTo>
                    <a:pt x="156" y="139"/>
                    <a:pt x="156" y="139"/>
                    <a:pt x="156" y="139"/>
                  </a:cubicBezTo>
                  <a:cubicBezTo>
                    <a:pt x="167" y="124"/>
                    <a:pt x="179" y="110"/>
                    <a:pt x="192" y="9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67" name="Google Shape;1567;p29"/>
            <p:cNvSpPr/>
            <p:nvPr/>
          </p:nvSpPr>
          <p:spPr>
            <a:xfrm>
              <a:off x="2521376" y="1304675"/>
              <a:ext cx="90488" cy="149225"/>
            </a:xfrm>
            <a:custGeom>
              <a:avLst/>
              <a:gdLst/>
              <a:ahLst/>
              <a:cxnLst/>
              <a:rect l="l" t="t" r="r" b="b"/>
              <a:pathLst>
                <a:path w="138" h="229" extrusionOk="0">
                  <a:moveTo>
                    <a:pt x="138" y="35"/>
                  </a:moveTo>
                  <a:cubicBezTo>
                    <a:pt x="96" y="18"/>
                    <a:pt x="96" y="18"/>
                    <a:pt x="96" y="18"/>
                  </a:cubicBezTo>
                  <a:cubicBezTo>
                    <a:pt x="54" y="0"/>
                    <a:pt x="54" y="0"/>
                    <a:pt x="54" y="0"/>
                  </a:cubicBezTo>
                  <a:cubicBezTo>
                    <a:pt x="0" y="218"/>
                    <a:pt x="0" y="218"/>
                    <a:pt x="0" y="218"/>
                  </a:cubicBezTo>
                  <a:cubicBezTo>
                    <a:pt x="14" y="220"/>
                    <a:pt x="28" y="224"/>
                    <a:pt x="41" y="229"/>
                  </a:cubicBezTo>
                  <a:lnTo>
                    <a:pt x="138" y="3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68" name="Google Shape;1568;p29"/>
            <p:cNvSpPr/>
            <p:nvPr/>
          </p:nvSpPr>
          <p:spPr>
            <a:xfrm>
              <a:off x="2569001" y="1349125"/>
              <a:ext cx="122238" cy="130175"/>
            </a:xfrm>
            <a:custGeom>
              <a:avLst/>
              <a:gdLst/>
              <a:ahLst/>
              <a:cxnLst/>
              <a:rect l="l" t="t" r="r" b="b"/>
              <a:pathLst>
                <a:path w="187" h="199" extrusionOk="0">
                  <a:moveTo>
                    <a:pt x="187" y="66"/>
                  </a:moveTo>
                  <a:cubicBezTo>
                    <a:pt x="154" y="33"/>
                    <a:pt x="154" y="33"/>
                    <a:pt x="154" y="33"/>
                  </a:cubicBezTo>
                  <a:cubicBezTo>
                    <a:pt x="121" y="0"/>
                    <a:pt x="121" y="0"/>
                    <a:pt x="121" y="0"/>
                  </a:cubicBezTo>
                  <a:cubicBezTo>
                    <a:pt x="0" y="175"/>
                    <a:pt x="0" y="175"/>
                    <a:pt x="0" y="175"/>
                  </a:cubicBezTo>
                  <a:cubicBezTo>
                    <a:pt x="13" y="182"/>
                    <a:pt x="26" y="190"/>
                    <a:pt x="39" y="199"/>
                  </a:cubicBezTo>
                  <a:lnTo>
                    <a:pt x="187" y="6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69" name="Google Shape;1569;p29"/>
            <p:cNvSpPr/>
            <p:nvPr/>
          </p:nvSpPr>
          <p:spPr>
            <a:xfrm>
              <a:off x="2615039" y="1433263"/>
              <a:ext cx="125412" cy="90488"/>
            </a:xfrm>
            <a:custGeom>
              <a:avLst/>
              <a:gdLst/>
              <a:ahLst/>
              <a:cxnLst/>
              <a:rect l="l" t="t" r="r" b="b"/>
              <a:pathLst>
                <a:path w="193" h="139" extrusionOk="0">
                  <a:moveTo>
                    <a:pt x="35" y="139"/>
                  </a:moveTo>
                  <a:cubicBezTo>
                    <a:pt x="193" y="88"/>
                    <a:pt x="193" y="88"/>
                    <a:pt x="193" y="88"/>
                  </a:cubicBezTo>
                  <a:cubicBezTo>
                    <a:pt x="175" y="44"/>
                    <a:pt x="175" y="44"/>
                    <a:pt x="175" y="44"/>
                  </a:cubicBezTo>
                  <a:cubicBezTo>
                    <a:pt x="156" y="0"/>
                    <a:pt x="156" y="0"/>
                    <a:pt x="156" y="0"/>
                  </a:cubicBezTo>
                  <a:cubicBezTo>
                    <a:pt x="0" y="98"/>
                    <a:pt x="0" y="98"/>
                    <a:pt x="0" y="98"/>
                  </a:cubicBezTo>
                  <a:cubicBezTo>
                    <a:pt x="13" y="111"/>
                    <a:pt x="24" y="125"/>
                    <a:pt x="35" y="139"/>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70" name="Google Shape;1570;p29"/>
            <p:cNvSpPr/>
            <p:nvPr/>
          </p:nvSpPr>
          <p:spPr>
            <a:xfrm>
              <a:off x="2475339" y="1307850"/>
              <a:ext cx="27000" cy="270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71" name="Google Shape;1571;p29"/>
            <p:cNvSpPr/>
            <p:nvPr/>
          </p:nvSpPr>
          <p:spPr>
            <a:xfrm>
              <a:off x="2476926" y="1358650"/>
              <a:ext cx="22200" cy="207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72" name="Google Shape;1572;p29"/>
            <p:cNvSpPr/>
            <p:nvPr/>
          </p:nvSpPr>
          <p:spPr>
            <a:xfrm>
              <a:off x="2478514" y="1406275"/>
              <a:ext cx="19200" cy="192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73" name="Google Shape;1573;p29"/>
            <p:cNvSpPr/>
            <p:nvPr/>
          </p:nvSpPr>
          <p:spPr>
            <a:xfrm>
              <a:off x="2561064" y="1323725"/>
              <a:ext cx="26988" cy="26988"/>
            </a:xfrm>
            <a:custGeom>
              <a:avLst/>
              <a:gdLst/>
              <a:ahLst/>
              <a:cxnLst/>
              <a:rect l="l" t="t" r="r" b="b"/>
              <a:pathLst>
                <a:path w="42" h="42" extrusionOk="0">
                  <a:moveTo>
                    <a:pt x="38" y="27"/>
                  </a:moveTo>
                  <a:cubicBezTo>
                    <a:pt x="35" y="37"/>
                    <a:pt x="24" y="42"/>
                    <a:pt x="14" y="39"/>
                  </a:cubicBezTo>
                  <a:cubicBezTo>
                    <a:pt x="5" y="35"/>
                    <a:pt x="0" y="25"/>
                    <a:pt x="3" y="15"/>
                  </a:cubicBezTo>
                  <a:cubicBezTo>
                    <a:pt x="6" y="5"/>
                    <a:pt x="17" y="0"/>
                    <a:pt x="27" y="3"/>
                  </a:cubicBezTo>
                  <a:cubicBezTo>
                    <a:pt x="37" y="7"/>
                    <a:pt x="42" y="18"/>
                    <a:pt x="38"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74" name="Google Shape;1574;p29"/>
            <p:cNvSpPr/>
            <p:nvPr/>
          </p:nvSpPr>
          <p:spPr>
            <a:xfrm>
              <a:off x="2546776" y="1366588"/>
              <a:ext cx="23812" cy="23812"/>
            </a:xfrm>
            <a:custGeom>
              <a:avLst/>
              <a:gdLst/>
              <a:ahLst/>
              <a:cxnLst/>
              <a:rect l="l" t="t" r="r" b="b"/>
              <a:pathLst>
                <a:path w="36" h="36" extrusionOk="0">
                  <a:moveTo>
                    <a:pt x="33" y="24"/>
                  </a:moveTo>
                  <a:cubicBezTo>
                    <a:pt x="30" y="32"/>
                    <a:pt x="21" y="36"/>
                    <a:pt x="13" y="33"/>
                  </a:cubicBezTo>
                  <a:cubicBezTo>
                    <a:pt x="4" y="30"/>
                    <a:pt x="0" y="21"/>
                    <a:pt x="3" y="13"/>
                  </a:cubicBezTo>
                  <a:cubicBezTo>
                    <a:pt x="6" y="5"/>
                    <a:pt x="15" y="0"/>
                    <a:pt x="23" y="3"/>
                  </a:cubicBezTo>
                  <a:cubicBezTo>
                    <a:pt x="32" y="6"/>
                    <a:pt x="36" y="15"/>
                    <a:pt x="3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75" name="Google Shape;1575;p29"/>
            <p:cNvSpPr/>
            <p:nvPr/>
          </p:nvSpPr>
          <p:spPr>
            <a:xfrm>
              <a:off x="2534076" y="1411038"/>
              <a:ext cx="20637" cy="19050"/>
            </a:xfrm>
            <a:custGeom>
              <a:avLst/>
              <a:gdLst/>
              <a:ahLst/>
              <a:cxnLst/>
              <a:rect l="l" t="t" r="r" b="b"/>
              <a:pathLst>
                <a:path w="31" h="30" extrusionOk="0">
                  <a:moveTo>
                    <a:pt x="28" y="19"/>
                  </a:moveTo>
                  <a:cubicBezTo>
                    <a:pt x="26" y="26"/>
                    <a:pt x="18" y="30"/>
                    <a:pt x="11" y="27"/>
                  </a:cubicBezTo>
                  <a:cubicBezTo>
                    <a:pt x="4" y="25"/>
                    <a:pt x="0" y="17"/>
                    <a:pt x="3" y="10"/>
                  </a:cubicBezTo>
                  <a:cubicBezTo>
                    <a:pt x="5" y="3"/>
                    <a:pt x="13" y="0"/>
                    <a:pt x="20" y="2"/>
                  </a:cubicBezTo>
                  <a:cubicBezTo>
                    <a:pt x="27" y="5"/>
                    <a:pt x="31" y="12"/>
                    <a:pt x="28"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76" name="Google Shape;1576;p29"/>
            <p:cNvSpPr/>
            <p:nvPr/>
          </p:nvSpPr>
          <p:spPr>
            <a:xfrm>
              <a:off x="2640439" y="1376113"/>
              <a:ext cx="26988" cy="25400"/>
            </a:xfrm>
            <a:custGeom>
              <a:avLst/>
              <a:gdLst/>
              <a:ahLst/>
              <a:cxnLst/>
              <a:rect l="l" t="t" r="r" b="b"/>
              <a:pathLst>
                <a:path w="40" h="40" extrusionOk="0">
                  <a:moveTo>
                    <a:pt x="33" y="32"/>
                  </a:moveTo>
                  <a:cubicBezTo>
                    <a:pt x="26" y="40"/>
                    <a:pt x="15" y="40"/>
                    <a:pt x="8" y="33"/>
                  </a:cubicBezTo>
                  <a:cubicBezTo>
                    <a:pt x="0" y="26"/>
                    <a:pt x="0" y="15"/>
                    <a:pt x="7" y="8"/>
                  </a:cubicBezTo>
                  <a:cubicBezTo>
                    <a:pt x="14" y="1"/>
                    <a:pt x="25" y="0"/>
                    <a:pt x="32" y="7"/>
                  </a:cubicBezTo>
                  <a:cubicBezTo>
                    <a:pt x="39" y="14"/>
                    <a:pt x="40" y="25"/>
                    <a:pt x="33"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77" name="Google Shape;1577;p29"/>
            <p:cNvSpPr/>
            <p:nvPr/>
          </p:nvSpPr>
          <p:spPr>
            <a:xfrm>
              <a:off x="2615039" y="1407863"/>
              <a:ext cx="20637" cy="22225"/>
            </a:xfrm>
            <a:custGeom>
              <a:avLst/>
              <a:gdLst/>
              <a:ahLst/>
              <a:cxnLst/>
              <a:rect l="l" t="t" r="r" b="b"/>
              <a:pathLst>
                <a:path w="34" h="34" extrusionOk="0">
                  <a:moveTo>
                    <a:pt x="28" y="28"/>
                  </a:moveTo>
                  <a:cubicBezTo>
                    <a:pt x="22" y="34"/>
                    <a:pt x="13" y="34"/>
                    <a:pt x="7" y="29"/>
                  </a:cubicBezTo>
                  <a:cubicBezTo>
                    <a:pt x="0" y="23"/>
                    <a:pt x="0" y="13"/>
                    <a:pt x="6" y="7"/>
                  </a:cubicBezTo>
                  <a:cubicBezTo>
                    <a:pt x="12" y="1"/>
                    <a:pt x="21" y="0"/>
                    <a:pt x="27" y="6"/>
                  </a:cubicBezTo>
                  <a:cubicBezTo>
                    <a:pt x="34" y="12"/>
                    <a:pt x="34" y="22"/>
                    <a:pt x="28"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78" name="Google Shape;1578;p29"/>
            <p:cNvSpPr/>
            <p:nvPr/>
          </p:nvSpPr>
          <p:spPr>
            <a:xfrm>
              <a:off x="2588051" y="1441200"/>
              <a:ext cx="17462" cy="17462"/>
            </a:xfrm>
            <a:custGeom>
              <a:avLst/>
              <a:gdLst/>
              <a:ahLst/>
              <a:cxnLst/>
              <a:rect l="l" t="t" r="r" b="b"/>
              <a:pathLst>
                <a:path w="28" h="29" extrusionOk="0">
                  <a:moveTo>
                    <a:pt x="24" y="24"/>
                  </a:moveTo>
                  <a:cubicBezTo>
                    <a:pt x="19" y="29"/>
                    <a:pt x="10" y="29"/>
                    <a:pt x="5" y="24"/>
                  </a:cubicBezTo>
                  <a:cubicBezTo>
                    <a:pt x="0" y="19"/>
                    <a:pt x="0" y="11"/>
                    <a:pt x="4" y="6"/>
                  </a:cubicBezTo>
                  <a:cubicBezTo>
                    <a:pt x="9" y="1"/>
                    <a:pt x="18" y="0"/>
                    <a:pt x="23" y="5"/>
                  </a:cubicBezTo>
                  <a:cubicBezTo>
                    <a:pt x="28" y="10"/>
                    <a:pt x="28" y="18"/>
                    <a:pt x="24"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79" name="Google Shape;1579;p29"/>
            <p:cNvSpPr/>
            <p:nvPr/>
          </p:nvSpPr>
          <p:spPr>
            <a:xfrm>
              <a:off x="2699176" y="1461838"/>
              <a:ext cx="22225" cy="22225"/>
            </a:xfrm>
            <a:custGeom>
              <a:avLst/>
              <a:gdLst/>
              <a:ahLst/>
              <a:cxnLst/>
              <a:rect l="l" t="t" r="r" b="b"/>
              <a:pathLst>
                <a:path w="34" h="34" extrusionOk="0">
                  <a:moveTo>
                    <a:pt x="23" y="31"/>
                  </a:moveTo>
                  <a:cubicBezTo>
                    <a:pt x="15" y="34"/>
                    <a:pt x="6" y="31"/>
                    <a:pt x="3" y="23"/>
                  </a:cubicBezTo>
                  <a:cubicBezTo>
                    <a:pt x="0" y="15"/>
                    <a:pt x="3" y="7"/>
                    <a:pt x="11" y="3"/>
                  </a:cubicBezTo>
                  <a:cubicBezTo>
                    <a:pt x="19" y="0"/>
                    <a:pt x="28" y="3"/>
                    <a:pt x="31" y="11"/>
                  </a:cubicBezTo>
                  <a:cubicBezTo>
                    <a:pt x="34" y="19"/>
                    <a:pt x="31" y="28"/>
                    <a:pt x="23"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80" name="Google Shape;1580;p29"/>
            <p:cNvSpPr/>
            <p:nvPr/>
          </p:nvSpPr>
          <p:spPr>
            <a:xfrm>
              <a:off x="2669014" y="1476125"/>
              <a:ext cx="19050" cy="20638"/>
            </a:xfrm>
            <a:custGeom>
              <a:avLst/>
              <a:gdLst/>
              <a:ahLst/>
              <a:cxnLst/>
              <a:rect l="l" t="t" r="r" b="b"/>
              <a:pathLst>
                <a:path w="30" h="30" extrusionOk="0">
                  <a:moveTo>
                    <a:pt x="20" y="27"/>
                  </a:moveTo>
                  <a:cubicBezTo>
                    <a:pt x="13" y="30"/>
                    <a:pt x="6" y="27"/>
                    <a:pt x="3" y="20"/>
                  </a:cubicBezTo>
                  <a:cubicBezTo>
                    <a:pt x="0" y="13"/>
                    <a:pt x="3" y="6"/>
                    <a:pt x="10" y="3"/>
                  </a:cubicBezTo>
                  <a:cubicBezTo>
                    <a:pt x="16" y="0"/>
                    <a:pt x="24" y="3"/>
                    <a:pt x="27" y="10"/>
                  </a:cubicBezTo>
                  <a:cubicBezTo>
                    <a:pt x="30" y="16"/>
                    <a:pt x="27" y="24"/>
                    <a:pt x="2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81" name="Google Shape;1581;p29"/>
            <p:cNvSpPr/>
            <p:nvPr/>
          </p:nvSpPr>
          <p:spPr>
            <a:xfrm>
              <a:off x="2637264" y="1492000"/>
              <a:ext cx="15875" cy="17463"/>
            </a:xfrm>
            <a:custGeom>
              <a:avLst/>
              <a:gdLst/>
              <a:ahLst/>
              <a:cxnLst/>
              <a:rect l="l" t="t" r="r" b="b"/>
              <a:pathLst>
                <a:path w="25" h="25" extrusionOk="0">
                  <a:moveTo>
                    <a:pt x="17" y="23"/>
                  </a:moveTo>
                  <a:cubicBezTo>
                    <a:pt x="12" y="25"/>
                    <a:pt x="5" y="23"/>
                    <a:pt x="3" y="17"/>
                  </a:cubicBezTo>
                  <a:cubicBezTo>
                    <a:pt x="0" y="11"/>
                    <a:pt x="3" y="5"/>
                    <a:pt x="8" y="3"/>
                  </a:cubicBezTo>
                  <a:cubicBezTo>
                    <a:pt x="14" y="0"/>
                    <a:pt x="20" y="3"/>
                    <a:pt x="23" y="8"/>
                  </a:cubicBezTo>
                  <a:cubicBezTo>
                    <a:pt x="25" y="14"/>
                    <a:pt x="23" y="20"/>
                    <a:pt x="17"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82" name="Google Shape;1582;p29"/>
            <p:cNvSpPr/>
            <p:nvPr/>
          </p:nvSpPr>
          <p:spPr>
            <a:xfrm>
              <a:off x="2388026" y="1323725"/>
              <a:ext cx="28575" cy="26988"/>
            </a:xfrm>
            <a:custGeom>
              <a:avLst/>
              <a:gdLst/>
              <a:ahLst/>
              <a:cxnLst/>
              <a:rect l="l" t="t" r="r" b="b"/>
              <a:pathLst>
                <a:path w="42" h="42" extrusionOk="0">
                  <a:moveTo>
                    <a:pt x="4" y="27"/>
                  </a:moveTo>
                  <a:cubicBezTo>
                    <a:pt x="7" y="37"/>
                    <a:pt x="18" y="42"/>
                    <a:pt x="27" y="39"/>
                  </a:cubicBezTo>
                  <a:cubicBezTo>
                    <a:pt x="37" y="35"/>
                    <a:pt x="42" y="25"/>
                    <a:pt x="39" y="15"/>
                  </a:cubicBezTo>
                  <a:cubicBezTo>
                    <a:pt x="35" y="5"/>
                    <a:pt x="25" y="0"/>
                    <a:pt x="15" y="3"/>
                  </a:cubicBezTo>
                  <a:cubicBezTo>
                    <a:pt x="5" y="7"/>
                    <a:pt x="0" y="18"/>
                    <a:pt x="4"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83" name="Google Shape;1583;p29"/>
            <p:cNvSpPr/>
            <p:nvPr/>
          </p:nvSpPr>
          <p:spPr>
            <a:xfrm>
              <a:off x="2405489" y="1366588"/>
              <a:ext cx="23812" cy="23812"/>
            </a:xfrm>
            <a:custGeom>
              <a:avLst/>
              <a:gdLst/>
              <a:ahLst/>
              <a:cxnLst/>
              <a:rect l="l" t="t" r="r" b="b"/>
              <a:pathLst>
                <a:path w="36" h="36" extrusionOk="0">
                  <a:moveTo>
                    <a:pt x="3" y="24"/>
                  </a:moveTo>
                  <a:cubicBezTo>
                    <a:pt x="6" y="32"/>
                    <a:pt x="15" y="36"/>
                    <a:pt x="23" y="33"/>
                  </a:cubicBezTo>
                  <a:cubicBezTo>
                    <a:pt x="31" y="30"/>
                    <a:pt x="36" y="21"/>
                    <a:pt x="33" y="13"/>
                  </a:cubicBezTo>
                  <a:cubicBezTo>
                    <a:pt x="30" y="5"/>
                    <a:pt x="21" y="0"/>
                    <a:pt x="12" y="3"/>
                  </a:cubicBezTo>
                  <a:cubicBezTo>
                    <a:pt x="4" y="6"/>
                    <a:pt x="0" y="15"/>
                    <a:pt x="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84" name="Google Shape;1584;p29"/>
            <p:cNvSpPr/>
            <p:nvPr/>
          </p:nvSpPr>
          <p:spPr>
            <a:xfrm>
              <a:off x="2421364" y="1411038"/>
              <a:ext cx="20637" cy="19050"/>
            </a:xfrm>
            <a:custGeom>
              <a:avLst/>
              <a:gdLst/>
              <a:ahLst/>
              <a:cxnLst/>
              <a:rect l="l" t="t" r="r" b="b"/>
              <a:pathLst>
                <a:path w="31" h="30" extrusionOk="0">
                  <a:moveTo>
                    <a:pt x="3" y="19"/>
                  </a:moveTo>
                  <a:cubicBezTo>
                    <a:pt x="5" y="26"/>
                    <a:pt x="13" y="30"/>
                    <a:pt x="20" y="27"/>
                  </a:cubicBezTo>
                  <a:cubicBezTo>
                    <a:pt x="27" y="25"/>
                    <a:pt x="31" y="17"/>
                    <a:pt x="28" y="10"/>
                  </a:cubicBezTo>
                  <a:cubicBezTo>
                    <a:pt x="26" y="3"/>
                    <a:pt x="18" y="0"/>
                    <a:pt x="11" y="2"/>
                  </a:cubicBezTo>
                  <a:cubicBezTo>
                    <a:pt x="4" y="5"/>
                    <a:pt x="0" y="12"/>
                    <a:pt x="3"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85" name="Google Shape;1585;p29"/>
            <p:cNvSpPr/>
            <p:nvPr/>
          </p:nvSpPr>
          <p:spPr>
            <a:xfrm>
              <a:off x="2308651" y="1376113"/>
              <a:ext cx="26988" cy="25400"/>
            </a:xfrm>
            <a:custGeom>
              <a:avLst/>
              <a:gdLst/>
              <a:ahLst/>
              <a:cxnLst/>
              <a:rect l="l" t="t" r="r" b="b"/>
              <a:pathLst>
                <a:path w="40" h="40" extrusionOk="0">
                  <a:moveTo>
                    <a:pt x="7" y="32"/>
                  </a:moveTo>
                  <a:cubicBezTo>
                    <a:pt x="13" y="40"/>
                    <a:pt x="25" y="40"/>
                    <a:pt x="32" y="33"/>
                  </a:cubicBezTo>
                  <a:cubicBezTo>
                    <a:pt x="39" y="26"/>
                    <a:pt x="40" y="15"/>
                    <a:pt x="33" y="8"/>
                  </a:cubicBezTo>
                  <a:cubicBezTo>
                    <a:pt x="26" y="1"/>
                    <a:pt x="15" y="0"/>
                    <a:pt x="8" y="7"/>
                  </a:cubicBezTo>
                  <a:cubicBezTo>
                    <a:pt x="0" y="14"/>
                    <a:pt x="0" y="25"/>
                    <a:pt x="7"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86" name="Google Shape;1586;p29"/>
            <p:cNvSpPr/>
            <p:nvPr/>
          </p:nvSpPr>
          <p:spPr>
            <a:xfrm>
              <a:off x="2340401" y="1407863"/>
              <a:ext cx="22225" cy="22225"/>
            </a:xfrm>
            <a:custGeom>
              <a:avLst/>
              <a:gdLst/>
              <a:ahLst/>
              <a:cxnLst/>
              <a:rect l="l" t="t" r="r" b="b"/>
              <a:pathLst>
                <a:path w="34" h="34" extrusionOk="0">
                  <a:moveTo>
                    <a:pt x="6" y="28"/>
                  </a:moveTo>
                  <a:cubicBezTo>
                    <a:pt x="11" y="34"/>
                    <a:pt x="21" y="34"/>
                    <a:pt x="27" y="29"/>
                  </a:cubicBezTo>
                  <a:cubicBezTo>
                    <a:pt x="33" y="23"/>
                    <a:pt x="34" y="13"/>
                    <a:pt x="28" y="7"/>
                  </a:cubicBezTo>
                  <a:cubicBezTo>
                    <a:pt x="22" y="1"/>
                    <a:pt x="13" y="0"/>
                    <a:pt x="6" y="6"/>
                  </a:cubicBezTo>
                  <a:cubicBezTo>
                    <a:pt x="0" y="12"/>
                    <a:pt x="0" y="22"/>
                    <a:pt x="6"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87" name="Google Shape;1587;p29"/>
            <p:cNvSpPr/>
            <p:nvPr/>
          </p:nvSpPr>
          <p:spPr>
            <a:xfrm>
              <a:off x="2370564" y="1441200"/>
              <a:ext cx="17462" cy="17462"/>
            </a:xfrm>
            <a:custGeom>
              <a:avLst/>
              <a:gdLst/>
              <a:ahLst/>
              <a:cxnLst/>
              <a:rect l="l" t="t" r="r" b="b"/>
              <a:pathLst>
                <a:path w="29" h="29" extrusionOk="0">
                  <a:moveTo>
                    <a:pt x="5" y="24"/>
                  </a:moveTo>
                  <a:cubicBezTo>
                    <a:pt x="10" y="29"/>
                    <a:pt x="18" y="29"/>
                    <a:pt x="24" y="24"/>
                  </a:cubicBezTo>
                  <a:cubicBezTo>
                    <a:pt x="29" y="19"/>
                    <a:pt x="29" y="11"/>
                    <a:pt x="24" y="6"/>
                  </a:cubicBezTo>
                  <a:cubicBezTo>
                    <a:pt x="19" y="1"/>
                    <a:pt x="11" y="0"/>
                    <a:pt x="6" y="5"/>
                  </a:cubicBezTo>
                  <a:cubicBezTo>
                    <a:pt x="1" y="10"/>
                    <a:pt x="0" y="18"/>
                    <a:pt x="5"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88" name="Google Shape;1588;p29"/>
            <p:cNvSpPr/>
            <p:nvPr/>
          </p:nvSpPr>
          <p:spPr>
            <a:xfrm>
              <a:off x="2254676" y="1461838"/>
              <a:ext cx="22225" cy="22225"/>
            </a:xfrm>
            <a:custGeom>
              <a:avLst/>
              <a:gdLst/>
              <a:ahLst/>
              <a:cxnLst/>
              <a:rect l="l" t="t" r="r" b="b"/>
              <a:pathLst>
                <a:path w="34" h="34" extrusionOk="0">
                  <a:moveTo>
                    <a:pt x="11" y="31"/>
                  </a:moveTo>
                  <a:cubicBezTo>
                    <a:pt x="18" y="34"/>
                    <a:pt x="27" y="31"/>
                    <a:pt x="31" y="23"/>
                  </a:cubicBezTo>
                  <a:cubicBezTo>
                    <a:pt x="34" y="15"/>
                    <a:pt x="31" y="7"/>
                    <a:pt x="23" y="3"/>
                  </a:cubicBezTo>
                  <a:cubicBezTo>
                    <a:pt x="15" y="0"/>
                    <a:pt x="6" y="3"/>
                    <a:pt x="3" y="11"/>
                  </a:cubicBezTo>
                  <a:cubicBezTo>
                    <a:pt x="0" y="19"/>
                    <a:pt x="3" y="28"/>
                    <a:pt x="1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89" name="Google Shape;1589;p29"/>
            <p:cNvSpPr/>
            <p:nvPr/>
          </p:nvSpPr>
          <p:spPr>
            <a:xfrm>
              <a:off x="2288014" y="1476125"/>
              <a:ext cx="20638" cy="20638"/>
            </a:xfrm>
            <a:custGeom>
              <a:avLst/>
              <a:gdLst/>
              <a:ahLst/>
              <a:cxnLst/>
              <a:rect l="l" t="t" r="r" b="b"/>
              <a:pathLst>
                <a:path w="30" h="30" extrusionOk="0">
                  <a:moveTo>
                    <a:pt x="10" y="27"/>
                  </a:moveTo>
                  <a:cubicBezTo>
                    <a:pt x="16" y="30"/>
                    <a:pt x="24" y="27"/>
                    <a:pt x="27" y="20"/>
                  </a:cubicBezTo>
                  <a:cubicBezTo>
                    <a:pt x="30" y="13"/>
                    <a:pt x="27" y="6"/>
                    <a:pt x="20" y="3"/>
                  </a:cubicBezTo>
                  <a:cubicBezTo>
                    <a:pt x="14" y="0"/>
                    <a:pt x="6" y="3"/>
                    <a:pt x="3" y="10"/>
                  </a:cubicBezTo>
                  <a:cubicBezTo>
                    <a:pt x="0" y="16"/>
                    <a:pt x="3" y="24"/>
                    <a:pt x="1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90" name="Google Shape;1590;p29"/>
            <p:cNvSpPr/>
            <p:nvPr/>
          </p:nvSpPr>
          <p:spPr>
            <a:xfrm>
              <a:off x="2322939" y="1492000"/>
              <a:ext cx="15875" cy="17463"/>
            </a:xfrm>
            <a:custGeom>
              <a:avLst/>
              <a:gdLst/>
              <a:ahLst/>
              <a:cxnLst/>
              <a:rect l="l" t="t" r="r" b="b"/>
              <a:pathLst>
                <a:path w="25" h="25" extrusionOk="0">
                  <a:moveTo>
                    <a:pt x="8" y="23"/>
                  </a:moveTo>
                  <a:cubicBezTo>
                    <a:pt x="13" y="25"/>
                    <a:pt x="20" y="23"/>
                    <a:pt x="22" y="17"/>
                  </a:cubicBezTo>
                  <a:cubicBezTo>
                    <a:pt x="25" y="11"/>
                    <a:pt x="22" y="5"/>
                    <a:pt x="16" y="3"/>
                  </a:cubicBezTo>
                  <a:cubicBezTo>
                    <a:pt x="11" y="0"/>
                    <a:pt x="4" y="3"/>
                    <a:pt x="2" y="8"/>
                  </a:cubicBezTo>
                  <a:cubicBezTo>
                    <a:pt x="0" y="14"/>
                    <a:pt x="2" y="20"/>
                    <a:pt x="8"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591" name="Google Shape;1591;p29"/>
          <p:cNvSpPr/>
          <p:nvPr/>
        </p:nvSpPr>
        <p:spPr>
          <a:xfrm>
            <a:off x="8687663" y="4508036"/>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92" name="Google Shape;1592;p29"/>
          <p:cNvSpPr/>
          <p:nvPr/>
        </p:nvSpPr>
        <p:spPr>
          <a:xfrm>
            <a:off x="280800" y="470791"/>
            <a:ext cx="137275" cy="137426"/>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93" name="Google Shape;1593;p29"/>
          <p:cNvSpPr txBox="1">
            <a:spLocks noGrp="1"/>
          </p:cNvSpPr>
          <p:nvPr>
            <p:ph type="subTitle" idx="1"/>
          </p:nvPr>
        </p:nvSpPr>
        <p:spPr>
          <a:xfrm>
            <a:off x="1139902" y="2270696"/>
            <a:ext cx="1960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594" name="Google Shape;1594;p29"/>
          <p:cNvSpPr txBox="1">
            <a:spLocks noGrp="1"/>
          </p:cNvSpPr>
          <p:nvPr>
            <p:ph type="subTitle" idx="2"/>
          </p:nvPr>
        </p:nvSpPr>
        <p:spPr>
          <a:xfrm>
            <a:off x="3591735" y="2270696"/>
            <a:ext cx="1960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595" name="Google Shape;1595;p29"/>
          <p:cNvSpPr txBox="1">
            <a:spLocks noGrp="1"/>
          </p:cNvSpPr>
          <p:nvPr>
            <p:ph type="subTitle" idx="3"/>
          </p:nvPr>
        </p:nvSpPr>
        <p:spPr>
          <a:xfrm>
            <a:off x="2367755" y="4001477"/>
            <a:ext cx="1960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596" name="Google Shape;1596;p29"/>
          <p:cNvSpPr txBox="1">
            <a:spLocks noGrp="1"/>
          </p:cNvSpPr>
          <p:nvPr>
            <p:ph type="subTitle" idx="4"/>
          </p:nvPr>
        </p:nvSpPr>
        <p:spPr>
          <a:xfrm>
            <a:off x="4819588" y="4001477"/>
            <a:ext cx="1960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597" name="Google Shape;1597;p29"/>
          <p:cNvSpPr txBox="1">
            <a:spLocks noGrp="1"/>
          </p:cNvSpPr>
          <p:nvPr>
            <p:ph type="subTitle" idx="5"/>
          </p:nvPr>
        </p:nvSpPr>
        <p:spPr>
          <a:xfrm>
            <a:off x="6043568" y="2270696"/>
            <a:ext cx="19608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598" name="Google Shape;1598;p29"/>
          <p:cNvSpPr txBox="1">
            <a:spLocks noGrp="1"/>
          </p:cNvSpPr>
          <p:nvPr>
            <p:ph type="subTitle" idx="6"/>
          </p:nvPr>
        </p:nvSpPr>
        <p:spPr>
          <a:xfrm>
            <a:off x="1138413" y="1954410"/>
            <a:ext cx="1963500" cy="430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1pPr>
            <a:lvl2pPr lvl="1"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2pPr>
            <a:lvl3pPr lvl="2"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3pPr>
            <a:lvl4pPr lvl="3"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4pPr>
            <a:lvl5pPr lvl="4"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5pPr>
            <a:lvl6pPr lvl="5"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6pPr>
            <a:lvl7pPr lvl="6"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7pPr>
            <a:lvl8pPr lvl="7"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8pPr>
            <a:lvl9pPr lvl="8"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9pPr>
          </a:lstStyle>
          <a:p/>
        </p:txBody>
      </p:sp>
      <p:sp>
        <p:nvSpPr>
          <p:cNvPr id="1599" name="Google Shape;1599;p29"/>
          <p:cNvSpPr txBox="1">
            <a:spLocks noGrp="1"/>
          </p:cNvSpPr>
          <p:nvPr>
            <p:ph type="subTitle" idx="7"/>
          </p:nvPr>
        </p:nvSpPr>
        <p:spPr>
          <a:xfrm>
            <a:off x="3590246" y="1954410"/>
            <a:ext cx="1963500" cy="430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1pPr>
            <a:lvl2pPr lvl="1"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2pPr>
            <a:lvl3pPr lvl="2"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3pPr>
            <a:lvl4pPr lvl="3"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4pPr>
            <a:lvl5pPr lvl="4"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5pPr>
            <a:lvl6pPr lvl="5"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6pPr>
            <a:lvl7pPr lvl="6"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7pPr>
            <a:lvl8pPr lvl="7"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8pPr>
            <a:lvl9pPr lvl="8"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9pPr>
          </a:lstStyle>
          <a:p/>
        </p:txBody>
      </p:sp>
      <p:sp>
        <p:nvSpPr>
          <p:cNvPr id="1600" name="Google Shape;1600;p29"/>
          <p:cNvSpPr txBox="1">
            <a:spLocks noGrp="1"/>
          </p:cNvSpPr>
          <p:nvPr>
            <p:ph type="subTitle" idx="8"/>
          </p:nvPr>
        </p:nvSpPr>
        <p:spPr>
          <a:xfrm>
            <a:off x="6042079" y="1954410"/>
            <a:ext cx="1963500" cy="430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1pPr>
            <a:lvl2pPr lvl="1"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2pPr>
            <a:lvl3pPr lvl="2"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3pPr>
            <a:lvl4pPr lvl="3"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4pPr>
            <a:lvl5pPr lvl="4"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5pPr>
            <a:lvl6pPr lvl="5"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6pPr>
            <a:lvl7pPr lvl="6"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7pPr>
            <a:lvl8pPr lvl="7"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8pPr>
            <a:lvl9pPr lvl="8"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9pPr>
          </a:lstStyle>
          <a:p/>
        </p:txBody>
      </p:sp>
      <p:sp>
        <p:nvSpPr>
          <p:cNvPr id="1601" name="Google Shape;1601;p29"/>
          <p:cNvSpPr txBox="1">
            <a:spLocks noGrp="1"/>
          </p:cNvSpPr>
          <p:nvPr>
            <p:ph type="subTitle" idx="9"/>
          </p:nvPr>
        </p:nvSpPr>
        <p:spPr>
          <a:xfrm>
            <a:off x="2366266" y="3711729"/>
            <a:ext cx="1963500" cy="430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1pPr>
            <a:lvl2pPr lvl="1"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2pPr>
            <a:lvl3pPr lvl="2"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3pPr>
            <a:lvl4pPr lvl="3"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4pPr>
            <a:lvl5pPr lvl="4"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5pPr>
            <a:lvl6pPr lvl="5"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6pPr>
            <a:lvl7pPr lvl="6"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7pPr>
            <a:lvl8pPr lvl="7"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8pPr>
            <a:lvl9pPr lvl="8"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9pPr>
          </a:lstStyle>
          <a:p/>
        </p:txBody>
      </p:sp>
      <p:sp>
        <p:nvSpPr>
          <p:cNvPr id="1602" name="Google Shape;1602;p29"/>
          <p:cNvSpPr txBox="1">
            <a:spLocks noGrp="1"/>
          </p:cNvSpPr>
          <p:nvPr>
            <p:ph type="subTitle" idx="13"/>
          </p:nvPr>
        </p:nvSpPr>
        <p:spPr>
          <a:xfrm>
            <a:off x="4818098" y="3711729"/>
            <a:ext cx="1963500" cy="430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1pPr>
            <a:lvl2pPr lvl="1"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2pPr>
            <a:lvl3pPr lvl="2"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3pPr>
            <a:lvl4pPr lvl="3"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4pPr>
            <a:lvl5pPr lvl="4"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5pPr>
            <a:lvl6pPr lvl="5"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6pPr>
            <a:lvl7pPr lvl="6"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7pPr>
            <a:lvl8pPr lvl="7"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8pPr>
            <a:lvl9pPr lvl="8"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9pPr>
          </a:lstStyle>
          <a:p/>
        </p:txBody>
      </p:sp>
      <p:sp>
        <p:nvSpPr>
          <p:cNvPr id="1603" name="Google Shape;1603;p2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604"/>
        <p:cNvGrpSpPr/>
        <p:nvPr/>
      </p:nvGrpSpPr>
      <p:grpSpPr>
        <a:xfrm>
          <a:off x="0" y="0"/>
          <a:ext cx="0" cy="0"/>
          <a:chOff x="0" y="0"/>
          <a:chExt cx="0" cy="0"/>
        </a:xfrm>
      </p:grpSpPr>
      <p:pic>
        <p:nvPicPr>
          <p:cNvPr id="1605" name="Google Shape;1605;p30"/>
          <p:cNvPicPr preferRelativeResize="0"/>
          <p:nvPr/>
        </p:nvPicPr>
        <p:blipFill>
          <a:blip r:embed="rId2">
            <a:alphaModFix amt="12000"/>
          </a:blip>
          <a:stretch>
            <a:fillRect/>
          </a:stretch>
        </p:blipFill>
        <p:spPr>
          <a:xfrm>
            <a:off x="0" y="12441"/>
            <a:ext cx="9144000" cy="5143460"/>
          </a:xfrm>
          <a:prstGeom prst="rect">
            <a:avLst/>
          </a:prstGeom>
          <a:noFill/>
          <a:ln>
            <a:noFill/>
          </a:ln>
        </p:spPr>
      </p:pic>
      <p:grpSp>
        <p:nvGrpSpPr>
          <p:cNvPr id="1606" name="Google Shape;1606;p30"/>
          <p:cNvGrpSpPr/>
          <p:nvPr/>
        </p:nvGrpSpPr>
        <p:grpSpPr>
          <a:xfrm rot="-1010460">
            <a:off x="8508324" y="591108"/>
            <a:ext cx="1022981" cy="1072928"/>
            <a:chOff x="6714863" y="5216513"/>
            <a:chExt cx="877887" cy="920750"/>
          </a:xfrm>
        </p:grpSpPr>
        <p:sp>
          <p:nvSpPr>
            <p:cNvPr id="1607" name="Google Shape;1607;p30"/>
            <p:cNvSpPr/>
            <p:nvPr/>
          </p:nvSpPr>
          <p:spPr>
            <a:xfrm>
              <a:off x="6716450" y="5583225"/>
              <a:ext cx="425450" cy="381000"/>
            </a:xfrm>
            <a:custGeom>
              <a:avLst/>
              <a:gdLst/>
              <a:ahLst/>
              <a:cxnLst/>
              <a:rect l="l" t="t" r="r" b="b"/>
              <a:pathLst>
                <a:path w="268" h="240" extrusionOk="0">
                  <a:moveTo>
                    <a:pt x="0" y="0"/>
                  </a:moveTo>
                  <a:lnTo>
                    <a:pt x="260" y="240"/>
                  </a:lnTo>
                  <a:lnTo>
                    <a:pt x="268" y="223"/>
                  </a:lnTo>
                  <a:lnTo>
                    <a:pt x="57" y="0"/>
                  </a:lnTo>
                  <a:lnTo>
                    <a:pt x="0" y="0"/>
                  </a:lnTo>
                  <a:close/>
                </a:path>
              </a:pathLst>
            </a:custGeom>
            <a:solidFill>
              <a:srgbClr val="754C2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08" name="Google Shape;1608;p30"/>
            <p:cNvSpPr/>
            <p:nvPr/>
          </p:nvSpPr>
          <p:spPr>
            <a:xfrm>
              <a:off x="6716450" y="5583225"/>
              <a:ext cx="425450" cy="381000"/>
            </a:xfrm>
            <a:custGeom>
              <a:avLst/>
              <a:gdLst/>
              <a:ahLst/>
              <a:cxnLst/>
              <a:rect l="l" t="t" r="r" b="b"/>
              <a:pathLst>
                <a:path w="268" h="240" extrusionOk="0">
                  <a:moveTo>
                    <a:pt x="0" y="0"/>
                  </a:moveTo>
                  <a:lnTo>
                    <a:pt x="260" y="240"/>
                  </a:lnTo>
                  <a:lnTo>
                    <a:pt x="268" y="223"/>
                  </a:lnTo>
                  <a:lnTo>
                    <a:pt x="57" y="0"/>
                  </a:lnTo>
                  <a:lnTo>
                    <a:pt x="0" y="0"/>
                  </a:ln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09" name="Google Shape;1609;p30"/>
            <p:cNvSpPr/>
            <p:nvPr/>
          </p:nvSpPr>
          <p:spPr>
            <a:xfrm>
              <a:off x="7095863" y="5937238"/>
              <a:ext cx="65088" cy="200025"/>
            </a:xfrm>
            <a:custGeom>
              <a:avLst/>
              <a:gdLst/>
              <a:ahLst/>
              <a:cxnLst/>
              <a:rect l="l" t="t" r="r" b="b"/>
              <a:pathLst>
                <a:path w="46" h="144" extrusionOk="0">
                  <a:moveTo>
                    <a:pt x="38" y="0"/>
                  </a:moveTo>
                  <a:cubicBezTo>
                    <a:pt x="31" y="9"/>
                    <a:pt x="20" y="22"/>
                    <a:pt x="14" y="34"/>
                  </a:cubicBezTo>
                  <a:cubicBezTo>
                    <a:pt x="6" y="48"/>
                    <a:pt x="0" y="69"/>
                    <a:pt x="7" y="84"/>
                  </a:cubicBezTo>
                  <a:cubicBezTo>
                    <a:pt x="9" y="89"/>
                    <a:pt x="12" y="94"/>
                    <a:pt x="14" y="100"/>
                  </a:cubicBezTo>
                  <a:cubicBezTo>
                    <a:pt x="18" y="113"/>
                    <a:pt x="12" y="129"/>
                    <a:pt x="1" y="137"/>
                  </a:cubicBezTo>
                  <a:cubicBezTo>
                    <a:pt x="14" y="139"/>
                    <a:pt x="28" y="141"/>
                    <a:pt x="42" y="144"/>
                  </a:cubicBezTo>
                  <a:cubicBezTo>
                    <a:pt x="46" y="129"/>
                    <a:pt x="46" y="113"/>
                    <a:pt x="40" y="99"/>
                  </a:cubicBezTo>
                  <a:cubicBezTo>
                    <a:pt x="37" y="89"/>
                    <a:pt x="31" y="79"/>
                    <a:pt x="28" y="69"/>
                  </a:cubicBezTo>
                  <a:cubicBezTo>
                    <a:pt x="21" y="46"/>
                    <a:pt x="30" y="22"/>
                    <a:pt x="38"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10" name="Google Shape;1610;p30"/>
            <p:cNvSpPr/>
            <p:nvPr/>
          </p:nvSpPr>
          <p:spPr>
            <a:xfrm>
              <a:off x="7143488" y="5956288"/>
              <a:ext cx="101600" cy="150813"/>
            </a:xfrm>
            <a:custGeom>
              <a:avLst/>
              <a:gdLst/>
              <a:ahLst/>
              <a:cxnLst/>
              <a:rect l="l" t="t" r="r" b="b"/>
              <a:pathLst>
                <a:path w="73" h="108" extrusionOk="0">
                  <a:moveTo>
                    <a:pt x="70" y="79"/>
                  </a:moveTo>
                  <a:cubicBezTo>
                    <a:pt x="67" y="74"/>
                    <a:pt x="63" y="68"/>
                    <a:pt x="58" y="63"/>
                  </a:cubicBezTo>
                  <a:cubicBezTo>
                    <a:pt x="52" y="58"/>
                    <a:pt x="45" y="55"/>
                    <a:pt x="38" y="51"/>
                  </a:cubicBezTo>
                  <a:cubicBezTo>
                    <a:pt x="20" y="41"/>
                    <a:pt x="7" y="21"/>
                    <a:pt x="5" y="0"/>
                  </a:cubicBezTo>
                  <a:cubicBezTo>
                    <a:pt x="1" y="12"/>
                    <a:pt x="0" y="24"/>
                    <a:pt x="1" y="37"/>
                  </a:cubicBezTo>
                  <a:cubicBezTo>
                    <a:pt x="3" y="49"/>
                    <a:pt x="8" y="61"/>
                    <a:pt x="18" y="70"/>
                  </a:cubicBezTo>
                  <a:cubicBezTo>
                    <a:pt x="21" y="73"/>
                    <a:pt x="25" y="75"/>
                    <a:pt x="28" y="78"/>
                  </a:cubicBezTo>
                  <a:cubicBezTo>
                    <a:pt x="37" y="86"/>
                    <a:pt x="43" y="96"/>
                    <a:pt x="46" y="108"/>
                  </a:cubicBezTo>
                  <a:cubicBezTo>
                    <a:pt x="49" y="103"/>
                    <a:pt x="56" y="101"/>
                    <a:pt x="61" y="99"/>
                  </a:cubicBezTo>
                  <a:cubicBezTo>
                    <a:pt x="67" y="97"/>
                    <a:pt x="73" y="92"/>
                    <a:pt x="73" y="86"/>
                  </a:cubicBezTo>
                  <a:cubicBezTo>
                    <a:pt x="72" y="84"/>
                    <a:pt x="71" y="82"/>
                    <a:pt x="70" y="79"/>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11" name="Google Shape;1611;p30"/>
            <p:cNvSpPr/>
            <p:nvPr/>
          </p:nvSpPr>
          <p:spPr>
            <a:xfrm>
              <a:off x="7164125" y="5583225"/>
              <a:ext cx="427038" cy="381000"/>
            </a:xfrm>
            <a:custGeom>
              <a:avLst/>
              <a:gdLst/>
              <a:ahLst/>
              <a:cxnLst/>
              <a:rect l="l" t="t" r="r" b="b"/>
              <a:pathLst>
                <a:path w="269" h="240" extrusionOk="0">
                  <a:moveTo>
                    <a:pt x="269" y="0"/>
                  </a:moveTo>
                  <a:lnTo>
                    <a:pt x="0" y="240"/>
                  </a:lnTo>
                  <a:lnTo>
                    <a:pt x="0" y="223"/>
                  </a:lnTo>
                  <a:lnTo>
                    <a:pt x="211" y="0"/>
                  </a:lnTo>
                  <a:lnTo>
                    <a:pt x="269"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12" name="Google Shape;1612;p30"/>
            <p:cNvSpPr/>
            <p:nvPr/>
          </p:nvSpPr>
          <p:spPr>
            <a:xfrm>
              <a:off x="7164125" y="5583225"/>
              <a:ext cx="427038" cy="381000"/>
            </a:xfrm>
            <a:custGeom>
              <a:avLst/>
              <a:gdLst/>
              <a:ahLst/>
              <a:cxnLst/>
              <a:rect l="l" t="t" r="r" b="b"/>
              <a:pathLst>
                <a:path w="269" h="240" extrusionOk="0">
                  <a:moveTo>
                    <a:pt x="269" y="0"/>
                  </a:moveTo>
                  <a:lnTo>
                    <a:pt x="0" y="240"/>
                  </a:lnTo>
                  <a:lnTo>
                    <a:pt x="0" y="223"/>
                  </a:lnTo>
                  <a:lnTo>
                    <a:pt x="211" y="0"/>
                  </a:lnTo>
                  <a:lnTo>
                    <a:pt x="269"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13" name="Google Shape;1613;p30"/>
            <p:cNvSpPr/>
            <p:nvPr/>
          </p:nvSpPr>
          <p:spPr>
            <a:xfrm>
              <a:off x="7116500" y="5926125"/>
              <a:ext cx="57300" cy="55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14" name="Google Shape;1614;p30"/>
            <p:cNvSpPr/>
            <p:nvPr/>
          </p:nvSpPr>
          <p:spPr>
            <a:xfrm>
              <a:off x="7353038" y="5583225"/>
              <a:ext cx="219075" cy="157163"/>
            </a:xfrm>
            <a:custGeom>
              <a:avLst/>
              <a:gdLst/>
              <a:ahLst/>
              <a:cxnLst/>
              <a:rect l="l" t="t" r="r" b="b"/>
              <a:pathLst>
                <a:path w="158" h="113" extrusionOk="0">
                  <a:moveTo>
                    <a:pt x="144" y="0"/>
                  </a:moveTo>
                  <a:cubicBezTo>
                    <a:pt x="106" y="0"/>
                    <a:pt x="106" y="0"/>
                    <a:pt x="106" y="0"/>
                  </a:cubicBezTo>
                  <a:cubicBezTo>
                    <a:pt x="0" y="113"/>
                    <a:pt x="0" y="113"/>
                    <a:pt x="0" y="113"/>
                  </a:cubicBezTo>
                  <a:cubicBezTo>
                    <a:pt x="10" y="111"/>
                    <a:pt x="21" y="109"/>
                    <a:pt x="31" y="107"/>
                  </a:cubicBezTo>
                  <a:cubicBezTo>
                    <a:pt x="31" y="107"/>
                    <a:pt x="31" y="107"/>
                    <a:pt x="31" y="107"/>
                  </a:cubicBezTo>
                  <a:cubicBezTo>
                    <a:pt x="32" y="107"/>
                    <a:pt x="32" y="107"/>
                    <a:pt x="32" y="107"/>
                  </a:cubicBezTo>
                  <a:cubicBezTo>
                    <a:pt x="33" y="106"/>
                    <a:pt x="33" y="106"/>
                    <a:pt x="33" y="106"/>
                  </a:cubicBezTo>
                  <a:cubicBezTo>
                    <a:pt x="33" y="106"/>
                    <a:pt x="33" y="106"/>
                    <a:pt x="33" y="106"/>
                  </a:cubicBezTo>
                  <a:cubicBezTo>
                    <a:pt x="43" y="104"/>
                    <a:pt x="52" y="102"/>
                    <a:pt x="61" y="99"/>
                  </a:cubicBezTo>
                  <a:cubicBezTo>
                    <a:pt x="158" y="12"/>
                    <a:pt x="158" y="12"/>
                    <a:pt x="158" y="12"/>
                  </a:cubicBezTo>
                  <a:cubicBezTo>
                    <a:pt x="144" y="0"/>
                    <a:pt x="144" y="0"/>
                    <a:pt x="144" y="0"/>
                  </a:cubicBezTo>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15" name="Google Shape;1615;p30"/>
            <p:cNvSpPr/>
            <p:nvPr/>
          </p:nvSpPr>
          <p:spPr>
            <a:xfrm>
              <a:off x="6716450" y="5216513"/>
              <a:ext cx="874713" cy="501650"/>
            </a:xfrm>
            <a:custGeom>
              <a:avLst/>
              <a:gdLst/>
              <a:ahLst/>
              <a:cxnLst/>
              <a:rect l="l" t="t" r="r" b="b"/>
              <a:pathLst>
                <a:path w="629" h="360" extrusionOk="0">
                  <a:moveTo>
                    <a:pt x="314" y="0"/>
                  </a:moveTo>
                  <a:cubicBezTo>
                    <a:pt x="0" y="263"/>
                    <a:pt x="0" y="263"/>
                    <a:pt x="0" y="263"/>
                  </a:cubicBezTo>
                  <a:cubicBezTo>
                    <a:pt x="0" y="263"/>
                    <a:pt x="30" y="360"/>
                    <a:pt x="314" y="360"/>
                  </a:cubicBezTo>
                  <a:cubicBezTo>
                    <a:pt x="598" y="360"/>
                    <a:pt x="629" y="263"/>
                    <a:pt x="629" y="263"/>
                  </a:cubicBezTo>
                  <a:cubicBezTo>
                    <a:pt x="314" y="0"/>
                    <a:pt x="314" y="0"/>
                    <a:pt x="314" y="0"/>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16" name="Google Shape;1616;p30"/>
            <p:cNvSpPr/>
            <p:nvPr/>
          </p:nvSpPr>
          <p:spPr>
            <a:xfrm>
              <a:off x="7100625" y="5216513"/>
              <a:ext cx="53975" cy="503238"/>
            </a:xfrm>
            <a:custGeom>
              <a:avLst/>
              <a:gdLst/>
              <a:ahLst/>
              <a:cxnLst/>
              <a:rect l="l" t="t" r="r" b="b"/>
              <a:pathLst>
                <a:path w="39" h="361" extrusionOk="0">
                  <a:moveTo>
                    <a:pt x="39" y="361"/>
                  </a:moveTo>
                  <a:cubicBezTo>
                    <a:pt x="38" y="361"/>
                    <a:pt x="38" y="361"/>
                    <a:pt x="38" y="361"/>
                  </a:cubicBezTo>
                  <a:cubicBezTo>
                    <a:pt x="27" y="361"/>
                    <a:pt x="15" y="361"/>
                    <a:pt x="1" y="361"/>
                  </a:cubicBezTo>
                  <a:cubicBezTo>
                    <a:pt x="0" y="361"/>
                    <a:pt x="0" y="361"/>
                    <a:pt x="0" y="361"/>
                  </a:cubicBezTo>
                  <a:cubicBezTo>
                    <a:pt x="0" y="359"/>
                    <a:pt x="0" y="359"/>
                    <a:pt x="0" y="359"/>
                  </a:cubicBezTo>
                  <a:cubicBezTo>
                    <a:pt x="37" y="0"/>
                    <a:pt x="37" y="0"/>
                    <a:pt x="37" y="0"/>
                  </a:cubicBezTo>
                  <a:cubicBezTo>
                    <a:pt x="39" y="0"/>
                    <a:pt x="39" y="0"/>
                    <a:pt x="39" y="0"/>
                  </a:cubicBezTo>
                  <a:lnTo>
                    <a:pt x="39" y="361"/>
                  </a:lnTo>
                  <a:close/>
                  <a:moveTo>
                    <a:pt x="3" y="358"/>
                  </a:moveTo>
                  <a:cubicBezTo>
                    <a:pt x="15" y="359"/>
                    <a:pt x="26" y="359"/>
                    <a:pt x="37" y="359"/>
                  </a:cubicBezTo>
                  <a:cubicBezTo>
                    <a:pt x="37" y="24"/>
                    <a:pt x="37" y="24"/>
                    <a:pt x="37" y="24"/>
                  </a:cubicBezTo>
                  <a:lnTo>
                    <a:pt x="3" y="358"/>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17" name="Google Shape;1617;p30"/>
            <p:cNvSpPr/>
            <p:nvPr/>
          </p:nvSpPr>
          <p:spPr>
            <a:xfrm>
              <a:off x="6957750" y="5216513"/>
              <a:ext cx="196850" cy="495300"/>
            </a:xfrm>
            <a:custGeom>
              <a:avLst/>
              <a:gdLst/>
              <a:ahLst/>
              <a:cxnLst/>
              <a:rect l="l" t="t" r="r" b="b"/>
              <a:pathLst>
                <a:path w="142" h="357" extrusionOk="0">
                  <a:moveTo>
                    <a:pt x="38" y="357"/>
                  </a:moveTo>
                  <a:cubicBezTo>
                    <a:pt x="37" y="357"/>
                    <a:pt x="37" y="357"/>
                    <a:pt x="37" y="357"/>
                  </a:cubicBezTo>
                  <a:cubicBezTo>
                    <a:pt x="24" y="356"/>
                    <a:pt x="13" y="354"/>
                    <a:pt x="2" y="353"/>
                  </a:cubicBezTo>
                  <a:cubicBezTo>
                    <a:pt x="0" y="352"/>
                    <a:pt x="0" y="352"/>
                    <a:pt x="0" y="352"/>
                  </a:cubicBezTo>
                  <a:cubicBezTo>
                    <a:pt x="140" y="0"/>
                    <a:pt x="140" y="0"/>
                    <a:pt x="140" y="0"/>
                  </a:cubicBezTo>
                  <a:cubicBezTo>
                    <a:pt x="142" y="1"/>
                    <a:pt x="142" y="1"/>
                    <a:pt x="142" y="1"/>
                  </a:cubicBezTo>
                  <a:lnTo>
                    <a:pt x="38" y="357"/>
                  </a:lnTo>
                  <a:close/>
                  <a:moveTo>
                    <a:pt x="4" y="350"/>
                  </a:moveTo>
                  <a:cubicBezTo>
                    <a:pt x="14" y="352"/>
                    <a:pt x="24" y="353"/>
                    <a:pt x="36" y="355"/>
                  </a:cubicBezTo>
                  <a:cubicBezTo>
                    <a:pt x="132" y="26"/>
                    <a:pt x="132" y="26"/>
                    <a:pt x="132" y="26"/>
                  </a:cubicBezTo>
                  <a:lnTo>
                    <a:pt x="4" y="35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18" name="Google Shape;1618;p30"/>
            <p:cNvSpPr/>
            <p:nvPr/>
          </p:nvSpPr>
          <p:spPr>
            <a:xfrm>
              <a:off x="7054588" y="5216513"/>
              <a:ext cx="100013" cy="503238"/>
            </a:xfrm>
            <a:custGeom>
              <a:avLst/>
              <a:gdLst/>
              <a:ahLst/>
              <a:cxnLst/>
              <a:rect l="l" t="t" r="r" b="b"/>
              <a:pathLst>
                <a:path w="72" h="361" extrusionOk="0">
                  <a:moveTo>
                    <a:pt x="35" y="361"/>
                  </a:moveTo>
                  <a:cubicBezTo>
                    <a:pt x="34" y="361"/>
                    <a:pt x="34" y="361"/>
                    <a:pt x="34" y="361"/>
                  </a:cubicBezTo>
                  <a:cubicBezTo>
                    <a:pt x="22" y="360"/>
                    <a:pt x="12" y="360"/>
                    <a:pt x="2" y="359"/>
                  </a:cubicBezTo>
                  <a:cubicBezTo>
                    <a:pt x="0" y="359"/>
                    <a:pt x="0" y="359"/>
                    <a:pt x="0" y="359"/>
                  </a:cubicBezTo>
                  <a:cubicBezTo>
                    <a:pt x="0" y="358"/>
                    <a:pt x="0" y="358"/>
                    <a:pt x="0" y="358"/>
                  </a:cubicBezTo>
                  <a:cubicBezTo>
                    <a:pt x="70" y="0"/>
                    <a:pt x="70" y="0"/>
                    <a:pt x="70" y="0"/>
                  </a:cubicBezTo>
                  <a:cubicBezTo>
                    <a:pt x="72" y="0"/>
                    <a:pt x="72" y="0"/>
                    <a:pt x="72" y="0"/>
                  </a:cubicBezTo>
                  <a:lnTo>
                    <a:pt x="35" y="361"/>
                  </a:lnTo>
                  <a:close/>
                  <a:moveTo>
                    <a:pt x="3" y="357"/>
                  </a:moveTo>
                  <a:cubicBezTo>
                    <a:pt x="12" y="357"/>
                    <a:pt x="22" y="358"/>
                    <a:pt x="33" y="358"/>
                  </a:cubicBezTo>
                  <a:cubicBezTo>
                    <a:pt x="67" y="27"/>
                    <a:pt x="67" y="27"/>
                    <a:pt x="67" y="27"/>
                  </a:cubicBezTo>
                  <a:lnTo>
                    <a:pt x="3" y="357"/>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19" name="Google Shape;1619;p30"/>
            <p:cNvSpPr/>
            <p:nvPr/>
          </p:nvSpPr>
          <p:spPr>
            <a:xfrm>
              <a:off x="6859325" y="5216513"/>
              <a:ext cx="295275" cy="481013"/>
            </a:xfrm>
            <a:custGeom>
              <a:avLst/>
              <a:gdLst/>
              <a:ahLst/>
              <a:cxnLst/>
              <a:rect l="l" t="t" r="r" b="b"/>
              <a:pathLst>
                <a:path w="213" h="346" extrusionOk="0">
                  <a:moveTo>
                    <a:pt x="38" y="346"/>
                  </a:moveTo>
                  <a:cubicBezTo>
                    <a:pt x="37" y="346"/>
                    <a:pt x="37" y="346"/>
                    <a:pt x="37" y="346"/>
                  </a:cubicBezTo>
                  <a:cubicBezTo>
                    <a:pt x="24" y="343"/>
                    <a:pt x="12" y="340"/>
                    <a:pt x="1" y="336"/>
                  </a:cubicBezTo>
                  <a:cubicBezTo>
                    <a:pt x="0" y="336"/>
                    <a:pt x="0" y="336"/>
                    <a:pt x="0" y="336"/>
                  </a:cubicBezTo>
                  <a:cubicBezTo>
                    <a:pt x="211" y="0"/>
                    <a:pt x="211" y="0"/>
                    <a:pt x="211" y="0"/>
                  </a:cubicBezTo>
                  <a:cubicBezTo>
                    <a:pt x="213" y="1"/>
                    <a:pt x="213" y="1"/>
                    <a:pt x="213" y="1"/>
                  </a:cubicBezTo>
                  <a:lnTo>
                    <a:pt x="38" y="346"/>
                  </a:lnTo>
                  <a:close/>
                  <a:moveTo>
                    <a:pt x="3" y="334"/>
                  </a:moveTo>
                  <a:cubicBezTo>
                    <a:pt x="14" y="338"/>
                    <a:pt x="25" y="341"/>
                    <a:pt x="37" y="343"/>
                  </a:cubicBezTo>
                  <a:cubicBezTo>
                    <a:pt x="199" y="24"/>
                    <a:pt x="199" y="24"/>
                    <a:pt x="199" y="24"/>
                  </a:cubicBezTo>
                  <a:lnTo>
                    <a:pt x="3" y="33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20" name="Google Shape;1620;p30"/>
            <p:cNvSpPr/>
            <p:nvPr/>
          </p:nvSpPr>
          <p:spPr>
            <a:xfrm>
              <a:off x="7006963" y="5216513"/>
              <a:ext cx="147638" cy="500063"/>
            </a:xfrm>
            <a:custGeom>
              <a:avLst/>
              <a:gdLst/>
              <a:ahLst/>
              <a:cxnLst/>
              <a:rect l="l" t="t" r="r" b="b"/>
              <a:pathLst>
                <a:path w="107" h="359" extrusionOk="0">
                  <a:moveTo>
                    <a:pt x="38" y="359"/>
                  </a:moveTo>
                  <a:cubicBezTo>
                    <a:pt x="37" y="359"/>
                    <a:pt x="37" y="359"/>
                    <a:pt x="37" y="359"/>
                  </a:cubicBezTo>
                  <a:cubicBezTo>
                    <a:pt x="25" y="358"/>
                    <a:pt x="13" y="357"/>
                    <a:pt x="2" y="356"/>
                  </a:cubicBezTo>
                  <a:cubicBezTo>
                    <a:pt x="0" y="356"/>
                    <a:pt x="0" y="356"/>
                    <a:pt x="0" y="356"/>
                  </a:cubicBezTo>
                  <a:cubicBezTo>
                    <a:pt x="1" y="355"/>
                    <a:pt x="1" y="355"/>
                    <a:pt x="1" y="355"/>
                  </a:cubicBezTo>
                  <a:cubicBezTo>
                    <a:pt x="105" y="0"/>
                    <a:pt x="105" y="0"/>
                    <a:pt x="105" y="0"/>
                  </a:cubicBezTo>
                  <a:cubicBezTo>
                    <a:pt x="107" y="0"/>
                    <a:pt x="107" y="0"/>
                    <a:pt x="107" y="0"/>
                  </a:cubicBezTo>
                  <a:lnTo>
                    <a:pt x="38" y="359"/>
                  </a:lnTo>
                  <a:close/>
                  <a:moveTo>
                    <a:pt x="3" y="354"/>
                  </a:moveTo>
                  <a:cubicBezTo>
                    <a:pt x="14" y="355"/>
                    <a:pt x="25" y="356"/>
                    <a:pt x="36" y="357"/>
                  </a:cubicBezTo>
                  <a:cubicBezTo>
                    <a:pt x="100" y="25"/>
                    <a:pt x="100" y="25"/>
                    <a:pt x="100" y="25"/>
                  </a:cubicBezTo>
                  <a:lnTo>
                    <a:pt x="3" y="35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21" name="Google Shape;1621;p30"/>
            <p:cNvSpPr/>
            <p:nvPr/>
          </p:nvSpPr>
          <p:spPr>
            <a:xfrm>
              <a:off x="6908538" y="5216513"/>
              <a:ext cx="246063" cy="490538"/>
            </a:xfrm>
            <a:custGeom>
              <a:avLst/>
              <a:gdLst/>
              <a:ahLst/>
              <a:cxnLst/>
              <a:rect l="l" t="t" r="r" b="b"/>
              <a:pathLst>
                <a:path w="177" h="353" extrusionOk="0">
                  <a:moveTo>
                    <a:pt x="38" y="353"/>
                  </a:moveTo>
                  <a:cubicBezTo>
                    <a:pt x="37" y="353"/>
                    <a:pt x="37" y="353"/>
                    <a:pt x="37" y="353"/>
                  </a:cubicBezTo>
                  <a:cubicBezTo>
                    <a:pt x="25" y="351"/>
                    <a:pt x="13" y="348"/>
                    <a:pt x="1" y="346"/>
                  </a:cubicBezTo>
                  <a:cubicBezTo>
                    <a:pt x="0" y="346"/>
                    <a:pt x="0" y="346"/>
                    <a:pt x="0" y="346"/>
                  </a:cubicBezTo>
                  <a:cubicBezTo>
                    <a:pt x="1" y="344"/>
                    <a:pt x="1" y="344"/>
                    <a:pt x="1" y="344"/>
                  </a:cubicBezTo>
                  <a:cubicBezTo>
                    <a:pt x="175" y="0"/>
                    <a:pt x="175" y="0"/>
                    <a:pt x="175" y="0"/>
                  </a:cubicBezTo>
                  <a:cubicBezTo>
                    <a:pt x="177" y="1"/>
                    <a:pt x="177" y="1"/>
                    <a:pt x="177" y="1"/>
                  </a:cubicBezTo>
                  <a:lnTo>
                    <a:pt x="38" y="353"/>
                  </a:lnTo>
                  <a:close/>
                  <a:moveTo>
                    <a:pt x="3" y="344"/>
                  </a:moveTo>
                  <a:cubicBezTo>
                    <a:pt x="14" y="346"/>
                    <a:pt x="25" y="348"/>
                    <a:pt x="36" y="350"/>
                  </a:cubicBezTo>
                  <a:cubicBezTo>
                    <a:pt x="165" y="25"/>
                    <a:pt x="165" y="25"/>
                    <a:pt x="165" y="25"/>
                  </a:cubicBezTo>
                  <a:lnTo>
                    <a:pt x="3" y="34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22" name="Google Shape;1622;p30"/>
            <p:cNvSpPr/>
            <p:nvPr/>
          </p:nvSpPr>
          <p:spPr>
            <a:xfrm>
              <a:off x="6730738" y="5216513"/>
              <a:ext cx="423863" cy="425450"/>
            </a:xfrm>
            <a:custGeom>
              <a:avLst/>
              <a:gdLst/>
              <a:ahLst/>
              <a:cxnLst/>
              <a:rect l="l" t="t" r="r" b="b"/>
              <a:pathLst>
                <a:path w="305" h="307" extrusionOk="0">
                  <a:moveTo>
                    <a:pt x="28" y="307"/>
                  </a:moveTo>
                  <a:cubicBezTo>
                    <a:pt x="27" y="306"/>
                    <a:pt x="27" y="306"/>
                    <a:pt x="27" y="306"/>
                  </a:cubicBezTo>
                  <a:cubicBezTo>
                    <a:pt x="17" y="299"/>
                    <a:pt x="8" y="292"/>
                    <a:pt x="1" y="284"/>
                  </a:cubicBezTo>
                  <a:cubicBezTo>
                    <a:pt x="0" y="283"/>
                    <a:pt x="0" y="283"/>
                    <a:pt x="0" y="283"/>
                  </a:cubicBezTo>
                  <a:cubicBezTo>
                    <a:pt x="1" y="282"/>
                    <a:pt x="1" y="282"/>
                    <a:pt x="1" y="282"/>
                  </a:cubicBezTo>
                  <a:cubicBezTo>
                    <a:pt x="303" y="0"/>
                    <a:pt x="303" y="0"/>
                    <a:pt x="303" y="0"/>
                  </a:cubicBezTo>
                  <a:cubicBezTo>
                    <a:pt x="305" y="2"/>
                    <a:pt x="305" y="2"/>
                    <a:pt x="305" y="2"/>
                  </a:cubicBezTo>
                  <a:lnTo>
                    <a:pt x="28" y="307"/>
                  </a:lnTo>
                  <a:close/>
                  <a:moveTo>
                    <a:pt x="4" y="283"/>
                  </a:moveTo>
                  <a:cubicBezTo>
                    <a:pt x="10" y="290"/>
                    <a:pt x="18" y="297"/>
                    <a:pt x="28" y="303"/>
                  </a:cubicBezTo>
                  <a:cubicBezTo>
                    <a:pt x="283" y="22"/>
                    <a:pt x="283" y="22"/>
                    <a:pt x="283" y="22"/>
                  </a:cubicBezTo>
                  <a:lnTo>
                    <a:pt x="4" y="283"/>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23" name="Google Shape;1623;p30"/>
            <p:cNvSpPr/>
            <p:nvPr/>
          </p:nvSpPr>
          <p:spPr>
            <a:xfrm>
              <a:off x="6714863" y="5216513"/>
              <a:ext cx="439738" cy="395288"/>
            </a:xfrm>
            <a:custGeom>
              <a:avLst/>
              <a:gdLst/>
              <a:ahLst/>
              <a:cxnLst/>
              <a:rect l="l" t="t" r="r" b="b"/>
              <a:pathLst>
                <a:path w="317" h="285" extrusionOk="0">
                  <a:moveTo>
                    <a:pt x="14" y="285"/>
                  </a:moveTo>
                  <a:cubicBezTo>
                    <a:pt x="13" y="284"/>
                    <a:pt x="13" y="284"/>
                    <a:pt x="13" y="284"/>
                  </a:cubicBezTo>
                  <a:cubicBezTo>
                    <a:pt x="3" y="273"/>
                    <a:pt x="1" y="265"/>
                    <a:pt x="1" y="265"/>
                  </a:cubicBezTo>
                  <a:cubicBezTo>
                    <a:pt x="0" y="264"/>
                    <a:pt x="0" y="264"/>
                    <a:pt x="0" y="264"/>
                  </a:cubicBezTo>
                  <a:cubicBezTo>
                    <a:pt x="1" y="263"/>
                    <a:pt x="1" y="263"/>
                    <a:pt x="1" y="263"/>
                  </a:cubicBezTo>
                  <a:cubicBezTo>
                    <a:pt x="315" y="0"/>
                    <a:pt x="315" y="0"/>
                    <a:pt x="315" y="0"/>
                  </a:cubicBezTo>
                  <a:cubicBezTo>
                    <a:pt x="317" y="2"/>
                    <a:pt x="317" y="2"/>
                    <a:pt x="317" y="2"/>
                  </a:cubicBezTo>
                  <a:lnTo>
                    <a:pt x="14" y="285"/>
                  </a:lnTo>
                  <a:close/>
                  <a:moveTo>
                    <a:pt x="3" y="265"/>
                  </a:moveTo>
                  <a:cubicBezTo>
                    <a:pt x="4" y="267"/>
                    <a:pt x="7" y="273"/>
                    <a:pt x="14" y="282"/>
                  </a:cubicBezTo>
                  <a:cubicBezTo>
                    <a:pt x="283" y="30"/>
                    <a:pt x="283" y="30"/>
                    <a:pt x="283" y="30"/>
                  </a:cubicBezTo>
                  <a:lnTo>
                    <a:pt x="3" y="265"/>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24" name="Google Shape;1624;p30"/>
            <p:cNvSpPr/>
            <p:nvPr/>
          </p:nvSpPr>
          <p:spPr>
            <a:xfrm>
              <a:off x="6805350" y="5216513"/>
              <a:ext cx="349250" cy="466725"/>
            </a:xfrm>
            <a:custGeom>
              <a:avLst/>
              <a:gdLst/>
              <a:ahLst/>
              <a:cxnLst/>
              <a:rect l="l" t="t" r="r" b="b"/>
              <a:pathLst>
                <a:path w="252" h="336" extrusionOk="0">
                  <a:moveTo>
                    <a:pt x="41" y="336"/>
                  </a:moveTo>
                  <a:cubicBezTo>
                    <a:pt x="40" y="336"/>
                    <a:pt x="40" y="336"/>
                    <a:pt x="40" y="336"/>
                  </a:cubicBezTo>
                  <a:cubicBezTo>
                    <a:pt x="26" y="332"/>
                    <a:pt x="13" y="327"/>
                    <a:pt x="2" y="321"/>
                  </a:cubicBezTo>
                  <a:cubicBezTo>
                    <a:pt x="0" y="321"/>
                    <a:pt x="0" y="321"/>
                    <a:pt x="0" y="321"/>
                  </a:cubicBezTo>
                  <a:cubicBezTo>
                    <a:pt x="1" y="319"/>
                    <a:pt x="1" y="319"/>
                    <a:pt x="1" y="319"/>
                  </a:cubicBezTo>
                  <a:cubicBezTo>
                    <a:pt x="250" y="0"/>
                    <a:pt x="250" y="0"/>
                    <a:pt x="250" y="0"/>
                  </a:cubicBezTo>
                  <a:cubicBezTo>
                    <a:pt x="252" y="2"/>
                    <a:pt x="252" y="2"/>
                    <a:pt x="252" y="2"/>
                  </a:cubicBezTo>
                  <a:lnTo>
                    <a:pt x="41" y="336"/>
                  </a:lnTo>
                  <a:close/>
                  <a:moveTo>
                    <a:pt x="4" y="320"/>
                  </a:moveTo>
                  <a:cubicBezTo>
                    <a:pt x="15" y="325"/>
                    <a:pt x="27" y="330"/>
                    <a:pt x="40" y="334"/>
                  </a:cubicBezTo>
                  <a:cubicBezTo>
                    <a:pt x="237" y="21"/>
                    <a:pt x="237" y="21"/>
                    <a:pt x="237" y="21"/>
                  </a:cubicBezTo>
                  <a:lnTo>
                    <a:pt x="4" y="32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25" name="Google Shape;1625;p30"/>
            <p:cNvSpPr/>
            <p:nvPr/>
          </p:nvSpPr>
          <p:spPr>
            <a:xfrm>
              <a:off x="6767250" y="5216513"/>
              <a:ext cx="387350" cy="447675"/>
            </a:xfrm>
            <a:custGeom>
              <a:avLst/>
              <a:gdLst/>
              <a:ahLst/>
              <a:cxnLst/>
              <a:rect l="l" t="t" r="r" b="b"/>
              <a:pathLst>
                <a:path w="279" h="322" extrusionOk="0">
                  <a:moveTo>
                    <a:pt x="29" y="322"/>
                  </a:moveTo>
                  <a:cubicBezTo>
                    <a:pt x="29" y="321"/>
                    <a:pt x="29" y="321"/>
                    <a:pt x="29" y="321"/>
                  </a:cubicBezTo>
                  <a:cubicBezTo>
                    <a:pt x="18" y="317"/>
                    <a:pt x="9" y="311"/>
                    <a:pt x="1" y="306"/>
                  </a:cubicBezTo>
                  <a:cubicBezTo>
                    <a:pt x="0" y="305"/>
                    <a:pt x="0" y="305"/>
                    <a:pt x="0" y="305"/>
                  </a:cubicBezTo>
                  <a:cubicBezTo>
                    <a:pt x="277" y="0"/>
                    <a:pt x="277" y="0"/>
                    <a:pt x="277" y="0"/>
                  </a:cubicBezTo>
                  <a:cubicBezTo>
                    <a:pt x="279" y="2"/>
                    <a:pt x="279" y="2"/>
                    <a:pt x="279" y="2"/>
                  </a:cubicBezTo>
                  <a:lnTo>
                    <a:pt x="29" y="322"/>
                  </a:lnTo>
                  <a:close/>
                  <a:moveTo>
                    <a:pt x="4" y="305"/>
                  </a:moveTo>
                  <a:cubicBezTo>
                    <a:pt x="11" y="310"/>
                    <a:pt x="20" y="314"/>
                    <a:pt x="29" y="319"/>
                  </a:cubicBezTo>
                  <a:cubicBezTo>
                    <a:pt x="257" y="25"/>
                    <a:pt x="257" y="25"/>
                    <a:pt x="257" y="25"/>
                  </a:cubicBezTo>
                  <a:lnTo>
                    <a:pt x="4" y="305"/>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26" name="Google Shape;1626;p30"/>
            <p:cNvSpPr/>
            <p:nvPr/>
          </p:nvSpPr>
          <p:spPr>
            <a:xfrm>
              <a:off x="7151425" y="5216513"/>
              <a:ext cx="298450" cy="481013"/>
            </a:xfrm>
            <a:custGeom>
              <a:avLst/>
              <a:gdLst/>
              <a:ahLst/>
              <a:cxnLst/>
              <a:rect l="l" t="t" r="r" b="b"/>
              <a:pathLst>
                <a:path w="214" h="346" extrusionOk="0">
                  <a:moveTo>
                    <a:pt x="175" y="346"/>
                  </a:moveTo>
                  <a:cubicBezTo>
                    <a:pt x="174" y="345"/>
                    <a:pt x="174" y="345"/>
                    <a:pt x="174" y="345"/>
                  </a:cubicBezTo>
                  <a:cubicBezTo>
                    <a:pt x="0" y="1"/>
                    <a:pt x="0" y="1"/>
                    <a:pt x="0" y="1"/>
                  </a:cubicBezTo>
                  <a:cubicBezTo>
                    <a:pt x="2" y="0"/>
                    <a:pt x="2" y="0"/>
                    <a:pt x="2" y="0"/>
                  </a:cubicBezTo>
                  <a:cubicBezTo>
                    <a:pt x="214" y="336"/>
                    <a:pt x="214" y="336"/>
                    <a:pt x="214" y="336"/>
                  </a:cubicBezTo>
                  <a:cubicBezTo>
                    <a:pt x="212" y="336"/>
                    <a:pt x="212" y="336"/>
                    <a:pt x="212" y="336"/>
                  </a:cubicBezTo>
                  <a:cubicBezTo>
                    <a:pt x="201" y="340"/>
                    <a:pt x="189" y="343"/>
                    <a:pt x="176" y="346"/>
                  </a:cubicBezTo>
                  <a:lnTo>
                    <a:pt x="175" y="346"/>
                  </a:lnTo>
                  <a:close/>
                  <a:moveTo>
                    <a:pt x="14" y="24"/>
                  </a:moveTo>
                  <a:cubicBezTo>
                    <a:pt x="176" y="343"/>
                    <a:pt x="176" y="343"/>
                    <a:pt x="176" y="343"/>
                  </a:cubicBezTo>
                  <a:cubicBezTo>
                    <a:pt x="188" y="341"/>
                    <a:pt x="200" y="338"/>
                    <a:pt x="210" y="334"/>
                  </a:cubicBezTo>
                  <a:lnTo>
                    <a:pt x="14" y="2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27" name="Google Shape;1627;p30"/>
            <p:cNvSpPr/>
            <p:nvPr/>
          </p:nvSpPr>
          <p:spPr>
            <a:xfrm>
              <a:off x="7151425" y="5216513"/>
              <a:ext cx="388938" cy="447675"/>
            </a:xfrm>
            <a:custGeom>
              <a:avLst/>
              <a:gdLst/>
              <a:ahLst/>
              <a:cxnLst/>
              <a:rect l="l" t="t" r="r" b="b"/>
              <a:pathLst>
                <a:path w="279" h="322" extrusionOk="0">
                  <a:moveTo>
                    <a:pt x="250" y="322"/>
                  </a:moveTo>
                  <a:cubicBezTo>
                    <a:pt x="249" y="321"/>
                    <a:pt x="249" y="321"/>
                    <a:pt x="249" y="321"/>
                  </a:cubicBezTo>
                  <a:cubicBezTo>
                    <a:pt x="0" y="2"/>
                    <a:pt x="0" y="2"/>
                    <a:pt x="0" y="2"/>
                  </a:cubicBezTo>
                  <a:cubicBezTo>
                    <a:pt x="2" y="0"/>
                    <a:pt x="2" y="0"/>
                    <a:pt x="2" y="0"/>
                  </a:cubicBezTo>
                  <a:cubicBezTo>
                    <a:pt x="279" y="305"/>
                    <a:pt x="279" y="305"/>
                    <a:pt x="279" y="305"/>
                  </a:cubicBezTo>
                  <a:cubicBezTo>
                    <a:pt x="278" y="306"/>
                    <a:pt x="278" y="306"/>
                    <a:pt x="278" y="306"/>
                  </a:cubicBezTo>
                  <a:cubicBezTo>
                    <a:pt x="270" y="311"/>
                    <a:pt x="261" y="317"/>
                    <a:pt x="251" y="321"/>
                  </a:cubicBezTo>
                  <a:lnTo>
                    <a:pt x="250" y="322"/>
                  </a:lnTo>
                  <a:close/>
                  <a:moveTo>
                    <a:pt x="22" y="25"/>
                  </a:moveTo>
                  <a:cubicBezTo>
                    <a:pt x="250" y="319"/>
                    <a:pt x="250" y="319"/>
                    <a:pt x="250" y="319"/>
                  </a:cubicBezTo>
                  <a:cubicBezTo>
                    <a:pt x="260" y="314"/>
                    <a:pt x="268" y="310"/>
                    <a:pt x="276" y="305"/>
                  </a:cubicBezTo>
                  <a:lnTo>
                    <a:pt x="22" y="25"/>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28" name="Google Shape;1628;p30"/>
            <p:cNvSpPr/>
            <p:nvPr/>
          </p:nvSpPr>
          <p:spPr>
            <a:xfrm>
              <a:off x="7151425" y="5216513"/>
              <a:ext cx="425450" cy="425450"/>
            </a:xfrm>
            <a:custGeom>
              <a:avLst/>
              <a:gdLst/>
              <a:ahLst/>
              <a:cxnLst/>
              <a:rect l="l" t="t" r="r" b="b"/>
              <a:pathLst>
                <a:path w="305" h="307" extrusionOk="0">
                  <a:moveTo>
                    <a:pt x="277" y="307"/>
                  </a:moveTo>
                  <a:cubicBezTo>
                    <a:pt x="277" y="306"/>
                    <a:pt x="277" y="306"/>
                    <a:pt x="277" y="306"/>
                  </a:cubicBezTo>
                  <a:cubicBezTo>
                    <a:pt x="0" y="2"/>
                    <a:pt x="0" y="2"/>
                    <a:pt x="0" y="2"/>
                  </a:cubicBezTo>
                  <a:cubicBezTo>
                    <a:pt x="2" y="0"/>
                    <a:pt x="2" y="0"/>
                    <a:pt x="2" y="0"/>
                  </a:cubicBezTo>
                  <a:cubicBezTo>
                    <a:pt x="305" y="283"/>
                    <a:pt x="305" y="283"/>
                    <a:pt x="305" y="283"/>
                  </a:cubicBezTo>
                  <a:cubicBezTo>
                    <a:pt x="304" y="284"/>
                    <a:pt x="304" y="284"/>
                    <a:pt x="304" y="284"/>
                  </a:cubicBezTo>
                  <a:cubicBezTo>
                    <a:pt x="297" y="292"/>
                    <a:pt x="288" y="299"/>
                    <a:pt x="278" y="306"/>
                  </a:cubicBezTo>
                  <a:lnTo>
                    <a:pt x="277" y="307"/>
                  </a:lnTo>
                  <a:close/>
                  <a:moveTo>
                    <a:pt x="22" y="22"/>
                  </a:moveTo>
                  <a:cubicBezTo>
                    <a:pt x="278" y="303"/>
                    <a:pt x="278" y="303"/>
                    <a:pt x="278" y="303"/>
                  </a:cubicBezTo>
                  <a:cubicBezTo>
                    <a:pt x="287" y="297"/>
                    <a:pt x="295" y="290"/>
                    <a:pt x="301" y="283"/>
                  </a:cubicBezTo>
                  <a:lnTo>
                    <a:pt x="22" y="2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29" name="Google Shape;1629;p30"/>
            <p:cNvSpPr/>
            <p:nvPr/>
          </p:nvSpPr>
          <p:spPr>
            <a:xfrm>
              <a:off x="7151425" y="5216513"/>
              <a:ext cx="350838" cy="466725"/>
            </a:xfrm>
            <a:custGeom>
              <a:avLst/>
              <a:gdLst/>
              <a:ahLst/>
              <a:cxnLst/>
              <a:rect l="l" t="t" r="r" b="b"/>
              <a:pathLst>
                <a:path w="252" h="336" extrusionOk="0">
                  <a:moveTo>
                    <a:pt x="211" y="336"/>
                  </a:moveTo>
                  <a:cubicBezTo>
                    <a:pt x="211" y="336"/>
                    <a:pt x="211" y="336"/>
                    <a:pt x="211" y="336"/>
                  </a:cubicBezTo>
                  <a:cubicBezTo>
                    <a:pt x="0" y="2"/>
                    <a:pt x="0" y="2"/>
                    <a:pt x="0" y="2"/>
                  </a:cubicBezTo>
                  <a:cubicBezTo>
                    <a:pt x="2" y="0"/>
                    <a:pt x="2" y="0"/>
                    <a:pt x="2" y="0"/>
                  </a:cubicBezTo>
                  <a:cubicBezTo>
                    <a:pt x="252" y="321"/>
                    <a:pt x="252" y="321"/>
                    <a:pt x="252" y="321"/>
                  </a:cubicBezTo>
                  <a:cubicBezTo>
                    <a:pt x="251" y="321"/>
                    <a:pt x="251" y="321"/>
                    <a:pt x="251" y="321"/>
                  </a:cubicBezTo>
                  <a:cubicBezTo>
                    <a:pt x="239" y="327"/>
                    <a:pt x="226" y="332"/>
                    <a:pt x="212" y="336"/>
                  </a:cubicBezTo>
                  <a:lnTo>
                    <a:pt x="211" y="336"/>
                  </a:lnTo>
                  <a:close/>
                  <a:moveTo>
                    <a:pt x="15" y="21"/>
                  </a:moveTo>
                  <a:cubicBezTo>
                    <a:pt x="212" y="334"/>
                    <a:pt x="212" y="334"/>
                    <a:pt x="212" y="334"/>
                  </a:cubicBezTo>
                  <a:cubicBezTo>
                    <a:pt x="225" y="330"/>
                    <a:pt x="237" y="325"/>
                    <a:pt x="248" y="320"/>
                  </a:cubicBezTo>
                  <a:lnTo>
                    <a:pt x="15" y="21"/>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30" name="Google Shape;1630;p30"/>
            <p:cNvSpPr/>
            <p:nvPr/>
          </p:nvSpPr>
          <p:spPr>
            <a:xfrm>
              <a:off x="7151425" y="5216513"/>
              <a:ext cx="441325" cy="395288"/>
            </a:xfrm>
            <a:custGeom>
              <a:avLst/>
              <a:gdLst/>
              <a:ahLst/>
              <a:cxnLst/>
              <a:rect l="l" t="t" r="r" b="b"/>
              <a:pathLst>
                <a:path w="317" h="285" extrusionOk="0">
                  <a:moveTo>
                    <a:pt x="303" y="285"/>
                  </a:moveTo>
                  <a:cubicBezTo>
                    <a:pt x="302" y="284"/>
                    <a:pt x="302" y="284"/>
                    <a:pt x="302" y="284"/>
                  </a:cubicBezTo>
                  <a:cubicBezTo>
                    <a:pt x="0" y="2"/>
                    <a:pt x="0" y="2"/>
                    <a:pt x="0" y="2"/>
                  </a:cubicBezTo>
                  <a:cubicBezTo>
                    <a:pt x="2" y="0"/>
                    <a:pt x="2" y="0"/>
                    <a:pt x="2" y="0"/>
                  </a:cubicBezTo>
                  <a:cubicBezTo>
                    <a:pt x="317" y="264"/>
                    <a:pt x="317" y="264"/>
                    <a:pt x="317" y="264"/>
                  </a:cubicBezTo>
                  <a:cubicBezTo>
                    <a:pt x="317" y="265"/>
                    <a:pt x="317" y="265"/>
                    <a:pt x="317" y="265"/>
                  </a:cubicBezTo>
                  <a:cubicBezTo>
                    <a:pt x="317" y="265"/>
                    <a:pt x="314" y="273"/>
                    <a:pt x="304" y="284"/>
                  </a:cubicBezTo>
                  <a:lnTo>
                    <a:pt x="303" y="285"/>
                  </a:lnTo>
                  <a:close/>
                  <a:moveTo>
                    <a:pt x="34" y="30"/>
                  </a:moveTo>
                  <a:cubicBezTo>
                    <a:pt x="303" y="282"/>
                    <a:pt x="303" y="282"/>
                    <a:pt x="303" y="282"/>
                  </a:cubicBezTo>
                  <a:cubicBezTo>
                    <a:pt x="310" y="273"/>
                    <a:pt x="313" y="267"/>
                    <a:pt x="314" y="265"/>
                  </a:cubicBezTo>
                  <a:lnTo>
                    <a:pt x="34" y="3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31" name="Google Shape;1631;p30"/>
            <p:cNvSpPr/>
            <p:nvPr/>
          </p:nvSpPr>
          <p:spPr>
            <a:xfrm>
              <a:off x="7151425" y="5216513"/>
              <a:ext cx="101600" cy="503238"/>
            </a:xfrm>
            <a:custGeom>
              <a:avLst/>
              <a:gdLst/>
              <a:ahLst/>
              <a:cxnLst/>
              <a:rect l="l" t="t" r="r" b="b"/>
              <a:pathLst>
                <a:path w="72" h="361" extrusionOk="0">
                  <a:moveTo>
                    <a:pt x="37" y="361"/>
                  </a:moveTo>
                  <a:cubicBezTo>
                    <a:pt x="37" y="360"/>
                    <a:pt x="37" y="360"/>
                    <a:pt x="37" y="360"/>
                  </a:cubicBezTo>
                  <a:cubicBezTo>
                    <a:pt x="0" y="0"/>
                    <a:pt x="0" y="0"/>
                    <a:pt x="0" y="0"/>
                  </a:cubicBezTo>
                  <a:cubicBezTo>
                    <a:pt x="2" y="0"/>
                    <a:pt x="2" y="0"/>
                    <a:pt x="2" y="0"/>
                  </a:cubicBezTo>
                  <a:cubicBezTo>
                    <a:pt x="72" y="359"/>
                    <a:pt x="72" y="359"/>
                    <a:pt x="72" y="359"/>
                  </a:cubicBezTo>
                  <a:cubicBezTo>
                    <a:pt x="71" y="359"/>
                    <a:pt x="71" y="359"/>
                    <a:pt x="71" y="359"/>
                  </a:cubicBezTo>
                  <a:cubicBezTo>
                    <a:pt x="61" y="360"/>
                    <a:pt x="50" y="360"/>
                    <a:pt x="38" y="361"/>
                  </a:cubicBezTo>
                  <a:lnTo>
                    <a:pt x="37" y="361"/>
                  </a:lnTo>
                  <a:close/>
                  <a:moveTo>
                    <a:pt x="5" y="27"/>
                  </a:moveTo>
                  <a:cubicBezTo>
                    <a:pt x="39" y="358"/>
                    <a:pt x="39" y="358"/>
                    <a:pt x="39" y="358"/>
                  </a:cubicBezTo>
                  <a:cubicBezTo>
                    <a:pt x="50" y="358"/>
                    <a:pt x="60" y="357"/>
                    <a:pt x="69" y="357"/>
                  </a:cubicBezTo>
                  <a:lnTo>
                    <a:pt x="5" y="27"/>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32" name="Google Shape;1632;p30"/>
            <p:cNvSpPr/>
            <p:nvPr/>
          </p:nvSpPr>
          <p:spPr>
            <a:xfrm>
              <a:off x="7151425" y="5216513"/>
              <a:ext cx="246063" cy="490538"/>
            </a:xfrm>
            <a:custGeom>
              <a:avLst/>
              <a:gdLst/>
              <a:ahLst/>
              <a:cxnLst/>
              <a:rect l="l" t="t" r="r" b="b"/>
              <a:pathLst>
                <a:path w="177" h="353" extrusionOk="0">
                  <a:moveTo>
                    <a:pt x="139" y="353"/>
                  </a:moveTo>
                  <a:cubicBezTo>
                    <a:pt x="139" y="352"/>
                    <a:pt x="139" y="352"/>
                    <a:pt x="139" y="352"/>
                  </a:cubicBezTo>
                  <a:cubicBezTo>
                    <a:pt x="0" y="1"/>
                    <a:pt x="0" y="1"/>
                    <a:pt x="0" y="1"/>
                  </a:cubicBezTo>
                  <a:cubicBezTo>
                    <a:pt x="2" y="0"/>
                    <a:pt x="2" y="0"/>
                    <a:pt x="2" y="0"/>
                  </a:cubicBezTo>
                  <a:cubicBezTo>
                    <a:pt x="177" y="346"/>
                    <a:pt x="177" y="346"/>
                    <a:pt x="177" y="346"/>
                  </a:cubicBezTo>
                  <a:cubicBezTo>
                    <a:pt x="176" y="346"/>
                    <a:pt x="176" y="346"/>
                    <a:pt x="176" y="346"/>
                  </a:cubicBezTo>
                  <a:cubicBezTo>
                    <a:pt x="164" y="348"/>
                    <a:pt x="153" y="351"/>
                    <a:pt x="140" y="353"/>
                  </a:cubicBezTo>
                  <a:lnTo>
                    <a:pt x="139" y="353"/>
                  </a:lnTo>
                  <a:close/>
                  <a:moveTo>
                    <a:pt x="12" y="25"/>
                  </a:moveTo>
                  <a:cubicBezTo>
                    <a:pt x="141" y="350"/>
                    <a:pt x="141" y="350"/>
                    <a:pt x="141" y="350"/>
                  </a:cubicBezTo>
                  <a:cubicBezTo>
                    <a:pt x="152" y="348"/>
                    <a:pt x="163" y="346"/>
                    <a:pt x="174" y="344"/>
                  </a:cubicBezTo>
                  <a:lnTo>
                    <a:pt x="12" y="25"/>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33" name="Google Shape;1633;p30"/>
            <p:cNvSpPr/>
            <p:nvPr/>
          </p:nvSpPr>
          <p:spPr>
            <a:xfrm>
              <a:off x="7151425" y="5216513"/>
              <a:ext cx="55563" cy="503238"/>
            </a:xfrm>
            <a:custGeom>
              <a:avLst/>
              <a:gdLst/>
              <a:ahLst/>
              <a:cxnLst/>
              <a:rect l="l" t="t" r="r" b="b"/>
              <a:pathLst>
                <a:path w="39" h="361" extrusionOk="0">
                  <a:moveTo>
                    <a:pt x="1" y="361"/>
                  </a:moveTo>
                  <a:cubicBezTo>
                    <a:pt x="0" y="361"/>
                    <a:pt x="0" y="361"/>
                    <a:pt x="0" y="361"/>
                  </a:cubicBezTo>
                  <a:cubicBezTo>
                    <a:pt x="0" y="0"/>
                    <a:pt x="0" y="0"/>
                    <a:pt x="0" y="0"/>
                  </a:cubicBezTo>
                  <a:cubicBezTo>
                    <a:pt x="2" y="0"/>
                    <a:pt x="2" y="0"/>
                    <a:pt x="2" y="0"/>
                  </a:cubicBezTo>
                  <a:cubicBezTo>
                    <a:pt x="39" y="361"/>
                    <a:pt x="39" y="361"/>
                    <a:pt x="39" y="361"/>
                  </a:cubicBezTo>
                  <a:cubicBezTo>
                    <a:pt x="38" y="361"/>
                    <a:pt x="38" y="361"/>
                    <a:pt x="38" y="361"/>
                  </a:cubicBezTo>
                  <a:cubicBezTo>
                    <a:pt x="24" y="361"/>
                    <a:pt x="12" y="361"/>
                    <a:pt x="1" y="361"/>
                  </a:cubicBezTo>
                  <a:close/>
                  <a:moveTo>
                    <a:pt x="2" y="24"/>
                  </a:moveTo>
                  <a:cubicBezTo>
                    <a:pt x="2" y="359"/>
                    <a:pt x="2" y="359"/>
                    <a:pt x="2" y="359"/>
                  </a:cubicBezTo>
                  <a:cubicBezTo>
                    <a:pt x="13" y="359"/>
                    <a:pt x="24" y="359"/>
                    <a:pt x="36" y="358"/>
                  </a:cubicBezTo>
                  <a:lnTo>
                    <a:pt x="2" y="2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34" name="Google Shape;1634;p30"/>
            <p:cNvSpPr/>
            <p:nvPr/>
          </p:nvSpPr>
          <p:spPr>
            <a:xfrm>
              <a:off x="7151425" y="5216513"/>
              <a:ext cx="149225" cy="500063"/>
            </a:xfrm>
            <a:custGeom>
              <a:avLst/>
              <a:gdLst/>
              <a:ahLst/>
              <a:cxnLst/>
              <a:rect l="l" t="t" r="r" b="b"/>
              <a:pathLst>
                <a:path w="107" h="359" extrusionOk="0">
                  <a:moveTo>
                    <a:pt x="69" y="359"/>
                  </a:moveTo>
                  <a:cubicBezTo>
                    <a:pt x="69" y="358"/>
                    <a:pt x="69" y="358"/>
                    <a:pt x="69" y="358"/>
                  </a:cubicBezTo>
                  <a:cubicBezTo>
                    <a:pt x="0" y="0"/>
                    <a:pt x="0" y="0"/>
                    <a:pt x="0" y="0"/>
                  </a:cubicBezTo>
                  <a:cubicBezTo>
                    <a:pt x="2" y="0"/>
                    <a:pt x="2" y="0"/>
                    <a:pt x="2" y="0"/>
                  </a:cubicBezTo>
                  <a:cubicBezTo>
                    <a:pt x="107" y="356"/>
                    <a:pt x="107" y="356"/>
                    <a:pt x="107" y="356"/>
                  </a:cubicBezTo>
                  <a:cubicBezTo>
                    <a:pt x="106" y="356"/>
                    <a:pt x="106" y="356"/>
                    <a:pt x="106" y="356"/>
                  </a:cubicBezTo>
                  <a:cubicBezTo>
                    <a:pt x="94" y="357"/>
                    <a:pt x="82" y="358"/>
                    <a:pt x="71" y="359"/>
                  </a:cubicBezTo>
                  <a:lnTo>
                    <a:pt x="69" y="359"/>
                  </a:lnTo>
                  <a:close/>
                  <a:moveTo>
                    <a:pt x="7" y="25"/>
                  </a:moveTo>
                  <a:cubicBezTo>
                    <a:pt x="71" y="357"/>
                    <a:pt x="71" y="357"/>
                    <a:pt x="71" y="357"/>
                  </a:cubicBezTo>
                  <a:cubicBezTo>
                    <a:pt x="82" y="356"/>
                    <a:pt x="93" y="355"/>
                    <a:pt x="104" y="354"/>
                  </a:cubicBezTo>
                  <a:lnTo>
                    <a:pt x="7" y="25"/>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35" name="Google Shape;1635;p30"/>
            <p:cNvSpPr/>
            <p:nvPr/>
          </p:nvSpPr>
          <p:spPr>
            <a:xfrm>
              <a:off x="7151425" y="5216513"/>
              <a:ext cx="198438" cy="495300"/>
            </a:xfrm>
            <a:custGeom>
              <a:avLst/>
              <a:gdLst/>
              <a:ahLst/>
              <a:cxnLst/>
              <a:rect l="l" t="t" r="r" b="b"/>
              <a:pathLst>
                <a:path w="142" h="357" extrusionOk="0">
                  <a:moveTo>
                    <a:pt x="105" y="357"/>
                  </a:moveTo>
                  <a:cubicBezTo>
                    <a:pt x="104" y="356"/>
                    <a:pt x="104" y="356"/>
                    <a:pt x="104" y="356"/>
                  </a:cubicBezTo>
                  <a:cubicBezTo>
                    <a:pt x="0" y="1"/>
                    <a:pt x="0" y="1"/>
                    <a:pt x="0" y="1"/>
                  </a:cubicBezTo>
                  <a:cubicBezTo>
                    <a:pt x="2" y="0"/>
                    <a:pt x="2" y="0"/>
                    <a:pt x="2" y="0"/>
                  </a:cubicBezTo>
                  <a:cubicBezTo>
                    <a:pt x="142" y="352"/>
                    <a:pt x="142" y="352"/>
                    <a:pt x="142" y="352"/>
                  </a:cubicBezTo>
                  <a:cubicBezTo>
                    <a:pt x="140" y="353"/>
                    <a:pt x="140" y="353"/>
                    <a:pt x="140" y="353"/>
                  </a:cubicBezTo>
                  <a:cubicBezTo>
                    <a:pt x="130" y="354"/>
                    <a:pt x="118" y="356"/>
                    <a:pt x="106" y="357"/>
                  </a:cubicBezTo>
                  <a:lnTo>
                    <a:pt x="105" y="357"/>
                  </a:lnTo>
                  <a:close/>
                  <a:moveTo>
                    <a:pt x="10" y="26"/>
                  </a:moveTo>
                  <a:cubicBezTo>
                    <a:pt x="106" y="355"/>
                    <a:pt x="106" y="355"/>
                    <a:pt x="106" y="355"/>
                  </a:cubicBezTo>
                  <a:cubicBezTo>
                    <a:pt x="118" y="353"/>
                    <a:pt x="128" y="352"/>
                    <a:pt x="138" y="350"/>
                  </a:cubicBezTo>
                  <a:lnTo>
                    <a:pt x="10" y="26"/>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636" name="Google Shape;1636;p30"/>
          <p:cNvGrpSpPr/>
          <p:nvPr/>
        </p:nvGrpSpPr>
        <p:grpSpPr>
          <a:xfrm>
            <a:off x="231550" y="179186"/>
            <a:ext cx="8578796" cy="4762104"/>
            <a:chOff x="231550" y="179186"/>
            <a:chExt cx="8578796" cy="4762104"/>
          </a:xfrm>
        </p:grpSpPr>
        <p:sp>
          <p:nvSpPr>
            <p:cNvPr id="1637" name="Google Shape;1637;p30"/>
            <p:cNvSpPr/>
            <p:nvPr/>
          </p:nvSpPr>
          <p:spPr>
            <a:xfrm>
              <a:off x="231550" y="179186"/>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38" name="Google Shape;1638;p30"/>
            <p:cNvSpPr/>
            <p:nvPr/>
          </p:nvSpPr>
          <p:spPr>
            <a:xfrm>
              <a:off x="8664647" y="320040"/>
              <a:ext cx="145699" cy="14587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39" name="Google Shape;1639;p30"/>
            <p:cNvSpPr/>
            <p:nvPr/>
          </p:nvSpPr>
          <p:spPr>
            <a:xfrm>
              <a:off x="8357922" y="4795415"/>
              <a:ext cx="145699" cy="14587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640" name="Google Shape;1640;p3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641" name="Google Shape;1641;p30"/>
          <p:cNvSpPr txBox="1">
            <a:spLocks noGrp="1"/>
          </p:cNvSpPr>
          <p:nvPr>
            <p:ph type="subTitle" idx="1"/>
          </p:nvPr>
        </p:nvSpPr>
        <p:spPr>
          <a:xfrm>
            <a:off x="1112600" y="2264273"/>
            <a:ext cx="1975200" cy="63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642" name="Google Shape;1642;p30"/>
          <p:cNvSpPr txBox="1">
            <a:spLocks noGrp="1"/>
          </p:cNvSpPr>
          <p:nvPr>
            <p:ph type="subTitle" idx="2"/>
          </p:nvPr>
        </p:nvSpPr>
        <p:spPr>
          <a:xfrm>
            <a:off x="3582448" y="2264273"/>
            <a:ext cx="1975200" cy="63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643" name="Google Shape;1643;p30"/>
          <p:cNvSpPr txBox="1">
            <a:spLocks noGrp="1"/>
          </p:cNvSpPr>
          <p:nvPr>
            <p:ph type="subTitle" idx="3"/>
          </p:nvPr>
        </p:nvSpPr>
        <p:spPr>
          <a:xfrm>
            <a:off x="1112600" y="3931248"/>
            <a:ext cx="1975200" cy="63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644" name="Google Shape;1644;p30"/>
          <p:cNvSpPr txBox="1">
            <a:spLocks noGrp="1"/>
          </p:cNvSpPr>
          <p:nvPr>
            <p:ph type="subTitle" idx="4"/>
          </p:nvPr>
        </p:nvSpPr>
        <p:spPr>
          <a:xfrm>
            <a:off x="3582448" y="3931248"/>
            <a:ext cx="1975200" cy="63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645" name="Google Shape;1645;p30"/>
          <p:cNvSpPr txBox="1">
            <a:spLocks noGrp="1"/>
          </p:cNvSpPr>
          <p:nvPr>
            <p:ph type="subTitle" idx="5"/>
          </p:nvPr>
        </p:nvSpPr>
        <p:spPr>
          <a:xfrm>
            <a:off x="6052297" y="2264273"/>
            <a:ext cx="1975200" cy="63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646" name="Google Shape;1646;p30"/>
          <p:cNvSpPr txBox="1">
            <a:spLocks noGrp="1"/>
          </p:cNvSpPr>
          <p:nvPr>
            <p:ph type="subTitle" idx="6"/>
          </p:nvPr>
        </p:nvSpPr>
        <p:spPr>
          <a:xfrm>
            <a:off x="6052297" y="3931248"/>
            <a:ext cx="1975200" cy="63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647" name="Google Shape;1647;p30"/>
          <p:cNvSpPr txBox="1">
            <a:spLocks noGrp="1"/>
          </p:cNvSpPr>
          <p:nvPr>
            <p:ph type="subTitle" idx="7"/>
          </p:nvPr>
        </p:nvSpPr>
        <p:spPr>
          <a:xfrm>
            <a:off x="1111100" y="1941402"/>
            <a:ext cx="1978200" cy="4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Sawarabi Gothic" panose="020B0602000203020207" charset="-128"/>
              <a:buNone/>
              <a:defRPr sz="2400">
                <a:solidFill>
                  <a:schemeClr val="dk1"/>
                </a:solidFill>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1pPr>
            <a:lvl2pPr lvl="1"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2pPr>
            <a:lvl3pPr lvl="2"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3pPr>
            <a:lvl4pPr lvl="3"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4pPr>
            <a:lvl5pPr lvl="4"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5pPr>
            <a:lvl6pPr lvl="5"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6pPr>
            <a:lvl7pPr lvl="6"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7pPr>
            <a:lvl8pPr lvl="7"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8pPr>
            <a:lvl9pPr lvl="8"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9pPr>
          </a:lstStyle>
          <a:p/>
        </p:txBody>
      </p:sp>
      <p:sp>
        <p:nvSpPr>
          <p:cNvPr id="1648" name="Google Shape;1648;p30"/>
          <p:cNvSpPr txBox="1">
            <a:spLocks noGrp="1"/>
          </p:cNvSpPr>
          <p:nvPr>
            <p:ph type="subTitle" idx="8"/>
          </p:nvPr>
        </p:nvSpPr>
        <p:spPr>
          <a:xfrm>
            <a:off x="3580948" y="1941402"/>
            <a:ext cx="1978200" cy="4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Sawarabi Gothic" panose="020B0602000203020207" charset="-128"/>
              <a:buNone/>
              <a:defRPr sz="2400">
                <a:solidFill>
                  <a:schemeClr val="dk1"/>
                </a:solidFill>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1pPr>
            <a:lvl2pPr lvl="1"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2pPr>
            <a:lvl3pPr lvl="2"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3pPr>
            <a:lvl4pPr lvl="3"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4pPr>
            <a:lvl5pPr lvl="4"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5pPr>
            <a:lvl6pPr lvl="5"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6pPr>
            <a:lvl7pPr lvl="6"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7pPr>
            <a:lvl8pPr lvl="7"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8pPr>
            <a:lvl9pPr lvl="8"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9pPr>
          </a:lstStyle>
          <a:p/>
        </p:txBody>
      </p:sp>
      <p:sp>
        <p:nvSpPr>
          <p:cNvPr id="1649" name="Google Shape;1649;p30"/>
          <p:cNvSpPr txBox="1">
            <a:spLocks noGrp="1"/>
          </p:cNvSpPr>
          <p:nvPr>
            <p:ph type="subTitle" idx="9"/>
          </p:nvPr>
        </p:nvSpPr>
        <p:spPr>
          <a:xfrm>
            <a:off x="6050797" y="1941402"/>
            <a:ext cx="1978200" cy="4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Sawarabi Gothic" panose="020B0602000203020207" charset="-128"/>
              <a:buNone/>
              <a:defRPr sz="2400">
                <a:solidFill>
                  <a:schemeClr val="dk1"/>
                </a:solidFill>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1pPr>
            <a:lvl2pPr lvl="1"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2pPr>
            <a:lvl3pPr lvl="2"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3pPr>
            <a:lvl4pPr lvl="3"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4pPr>
            <a:lvl5pPr lvl="4"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5pPr>
            <a:lvl6pPr lvl="5"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6pPr>
            <a:lvl7pPr lvl="6"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7pPr>
            <a:lvl8pPr lvl="7"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8pPr>
            <a:lvl9pPr lvl="8"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9pPr>
          </a:lstStyle>
          <a:p/>
        </p:txBody>
      </p:sp>
      <p:sp>
        <p:nvSpPr>
          <p:cNvPr id="1650" name="Google Shape;1650;p30"/>
          <p:cNvSpPr txBox="1">
            <a:spLocks noGrp="1"/>
          </p:cNvSpPr>
          <p:nvPr>
            <p:ph type="subTitle" idx="13"/>
          </p:nvPr>
        </p:nvSpPr>
        <p:spPr>
          <a:xfrm>
            <a:off x="1111100" y="3617850"/>
            <a:ext cx="1978200" cy="4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Sawarabi Gothic" panose="020B0602000203020207" charset="-128"/>
              <a:buNone/>
              <a:defRPr sz="2400">
                <a:solidFill>
                  <a:schemeClr val="dk1"/>
                </a:solidFill>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1pPr>
            <a:lvl2pPr lvl="1"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2pPr>
            <a:lvl3pPr lvl="2"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3pPr>
            <a:lvl4pPr lvl="3"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4pPr>
            <a:lvl5pPr lvl="4"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5pPr>
            <a:lvl6pPr lvl="5"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6pPr>
            <a:lvl7pPr lvl="6"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7pPr>
            <a:lvl8pPr lvl="7"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8pPr>
            <a:lvl9pPr lvl="8"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9pPr>
          </a:lstStyle>
          <a:p/>
        </p:txBody>
      </p:sp>
      <p:sp>
        <p:nvSpPr>
          <p:cNvPr id="1651" name="Google Shape;1651;p30"/>
          <p:cNvSpPr txBox="1">
            <a:spLocks noGrp="1"/>
          </p:cNvSpPr>
          <p:nvPr>
            <p:ph type="subTitle" idx="14"/>
          </p:nvPr>
        </p:nvSpPr>
        <p:spPr>
          <a:xfrm>
            <a:off x="3580948" y="3617850"/>
            <a:ext cx="1978200" cy="4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Sawarabi Gothic" panose="020B0602000203020207" charset="-128"/>
              <a:buNone/>
              <a:defRPr sz="2400">
                <a:solidFill>
                  <a:schemeClr val="dk1"/>
                </a:solidFill>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1pPr>
            <a:lvl2pPr lvl="1"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2pPr>
            <a:lvl3pPr lvl="2"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3pPr>
            <a:lvl4pPr lvl="3"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4pPr>
            <a:lvl5pPr lvl="4"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5pPr>
            <a:lvl6pPr lvl="5"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6pPr>
            <a:lvl7pPr lvl="6"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7pPr>
            <a:lvl8pPr lvl="7"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8pPr>
            <a:lvl9pPr lvl="8"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9pPr>
          </a:lstStyle>
          <a:p/>
        </p:txBody>
      </p:sp>
      <p:sp>
        <p:nvSpPr>
          <p:cNvPr id="1652" name="Google Shape;1652;p30"/>
          <p:cNvSpPr txBox="1">
            <a:spLocks noGrp="1"/>
          </p:cNvSpPr>
          <p:nvPr>
            <p:ph type="subTitle" idx="15"/>
          </p:nvPr>
        </p:nvSpPr>
        <p:spPr>
          <a:xfrm>
            <a:off x="6050797" y="3617850"/>
            <a:ext cx="1978200" cy="4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Sawarabi Gothic" panose="020B0602000203020207" charset="-128"/>
              <a:buNone/>
              <a:defRPr sz="2400">
                <a:solidFill>
                  <a:schemeClr val="dk1"/>
                </a:solidFill>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1pPr>
            <a:lvl2pPr lvl="1"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2pPr>
            <a:lvl3pPr lvl="2"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3pPr>
            <a:lvl4pPr lvl="3"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4pPr>
            <a:lvl5pPr lvl="4"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5pPr>
            <a:lvl6pPr lvl="5"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6pPr>
            <a:lvl7pPr lvl="6"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7pPr>
            <a:lvl8pPr lvl="7"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8pPr>
            <a:lvl9pPr lvl="8"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matchingName="Title and body">
  <p:cSld name="TITLE_AND_BODY">
    <p:spTree>
      <p:nvGrpSpPr>
        <p:cNvPr id="1" name="Shape 145"/>
        <p:cNvGrpSpPr/>
        <p:nvPr/>
      </p:nvGrpSpPr>
      <p:grpSpPr>
        <a:xfrm>
          <a:off x="0" y="0"/>
          <a:ext cx="0" cy="0"/>
          <a:chOff x="0" y="0"/>
          <a:chExt cx="0" cy="0"/>
        </a:xfrm>
      </p:grpSpPr>
      <p:pic>
        <p:nvPicPr>
          <p:cNvPr id="146" name="Google Shape;146;p4"/>
          <p:cNvPicPr preferRelativeResize="0"/>
          <p:nvPr/>
        </p:nvPicPr>
        <p:blipFill>
          <a:blip r:embed="rId2">
            <a:alphaModFix amt="12000"/>
          </a:blip>
          <a:stretch>
            <a:fillRect/>
          </a:stretch>
        </p:blipFill>
        <p:spPr>
          <a:xfrm>
            <a:off x="0" y="12441"/>
            <a:ext cx="9144000" cy="5143460"/>
          </a:xfrm>
          <a:prstGeom prst="rect">
            <a:avLst/>
          </a:prstGeom>
          <a:noFill/>
          <a:ln>
            <a:noFill/>
          </a:ln>
        </p:spPr>
      </p:pic>
      <p:grpSp>
        <p:nvGrpSpPr>
          <p:cNvPr id="147" name="Google Shape;147;p4"/>
          <p:cNvGrpSpPr/>
          <p:nvPr/>
        </p:nvGrpSpPr>
        <p:grpSpPr>
          <a:xfrm rot="-3801419">
            <a:off x="8247364" y="267447"/>
            <a:ext cx="1408007" cy="801555"/>
            <a:chOff x="2213401" y="1272925"/>
            <a:chExt cx="549276" cy="312737"/>
          </a:xfrm>
        </p:grpSpPr>
        <p:sp>
          <p:nvSpPr>
            <p:cNvPr id="148" name="Google Shape;148;p4"/>
            <p:cNvSpPr/>
            <p:nvPr/>
          </p:nvSpPr>
          <p:spPr>
            <a:xfrm>
              <a:off x="2361039" y="1461838"/>
              <a:ext cx="254000" cy="123825"/>
            </a:xfrm>
            <a:custGeom>
              <a:avLst/>
              <a:gdLst/>
              <a:ahLst/>
              <a:cxnLst/>
              <a:rect l="l" t="t" r="r" b="b"/>
              <a:pathLst>
                <a:path w="392" h="190" extrusionOk="0">
                  <a:moveTo>
                    <a:pt x="392" y="95"/>
                  </a:moveTo>
                  <a:cubicBezTo>
                    <a:pt x="384" y="84"/>
                    <a:pt x="375" y="74"/>
                    <a:pt x="366" y="65"/>
                  </a:cubicBezTo>
                  <a:cubicBezTo>
                    <a:pt x="261" y="129"/>
                    <a:pt x="261" y="129"/>
                    <a:pt x="261" y="129"/>
                  </a:cubicBezTo>
                  <a:cubicBezTo>
                    <a:pt x="259" y="130"/>
                    <a:pt x="259" y="130"/>
                    <a:pt x="259" y="130"/>
                  </a:cubicBezTo>
                  <a:cubicBezTo>
                    <a:pt x="256" y="125"/>
                    <a:pt x="252" y="120"/>
                    <a:pt x="248" y="115"/>
                  </a:cubicBezTo>
                  <a:cubicBezTo>
                    <a:pt x="248" y="115"/>
                    <a:pt x="248" y="115"/>
                    <a:pt x="248" y="115"/>
                  </a:cubicBezTo>
                  <a:cubicBezTo>
                    <a:pt x="335" y="40"/>
                    <a:pt x="335" y="40"/>
                    <a:pt x="335" y="40"/>
                  </a:cubicBezTo>
                  <a:cubicBezTo>
                    <a:pt x="325" y="34"/>
                    <a:pt x="316" y="28"/>
                    <a:pt x="305" y="23"/>
                  </a:cubicBezTo>
                  <a:cubicBezTo>
                    <a:pt x="243" y="110"/>
                    <a:pt x="243" y="110"/>
                    <a:pt x="243" y="110"/>
                  </a:cubicBezTo>
                  <a:cubicBezTo>
                    <a:pt x="243" y="110"/>
                    <a:pt x="243" y="110"/>
                    <a:pt x="243" y="110"/>
                  </a:cubicBezTo>
                  <a:cubicBezTo>
                    <a:pt x="239" y="106"/>
                    <a:pt x="234" y="103"/>
                    <a:pt x="229" y="100"/>
                  </a:cubicBezTo>
                  <a:cubicBezTo>
                    <a:pt x="274" y="12"/>
                    <a:pt x="274" y="12"/>
                    <a:pt x="274" y="12"/>
                  </a:cubicBezTo>
                  <a:cubicBezTo>
                    <a:pt x="265" y="8"/>
                    <a:pt x="255" y="6"/>
                    <a:pt x="244" y="4"/>
                  </a:cubicBezTo>
                  <a:cubicBezTo>
                    <a:pt x="221" y="96"/>
                    <a:pt x="221" y="96"/>
                    <a:pt x="221" y="96"/>
                  </a:cubicBezTo>
                  <a:cubicBezTo>
                    <a:pt x="215" y="94"/>
                    <a:pt x="209" y="92"/>
                    <a:pt x="203" y="91"/>
                  </a:cubicBezTo>
                  <a:cubicBezTo>
                    <a:pt x="201" y="91"/>
                    <a:pt x="201" y="91"/>
                    <a:pt x="201" y="91"/>
                  </a:cubicBezTo>
                  <a:cubicBezTo>
                    <a:pt x="212" y="1"/>
                    <a:pt x="212" y="1"/>
                    <a:pt x="212" y="1"/>
                  </a:cubicBezTo>
                  <a:cubicBezTo>
                    <a:pt x="206" y="0"/>
                    <a:pt x="201" y="0"/>
                    <a:pt x="196" y="0"/>
                  </a:cubicBezTo>
                  <a:cubicBezTo>
                    <a:pt x="191" y="0"/>
                    <a:pt x="186" y="0"/>
                    <a:pt x="181" y="1"/>
                  </a:cubicBezTo>
                  <a:cubicBezTo>
                    <a:pt x="191" y="90"/>
                    <a:pt x="191" y="90"/>
                    <a:pt x="191" y="90"/>
                  </a:cubicBezTo>
                  <a:cubicBezTo>
                    <a:pt x="189" y="91"/>
                    <a:pt x="189" y="91"/>
                    <a:pt x="189" y="91"/>
                  </a:cubicBezTo>
                  <a:cubicBezTo>
                    <a:pt x="183" y="92"/>
                    <a:pt x="177" y="94"/>
                    <a:pt x="172" y="96"/>
                  </a:cubicBezTo>
                  <a:cubicBezTo>
                    <a:pt x="149" y="3"/>
                    <a:pt x="149" y="3"/>
                    <a:pt x="149" y="3"/>
                  </a:cubicBezTo>
                  <a:cubicBezTo>
                    <a:pt x="138" y="5"/>
                    <a:pt x="128" y="8"/>
                    <a:pt x="118" y="11"/>
                  </a:cubicBezTo>
                  <a:cubicBezTo>
                    <a:pt x="164" y="100"/>
                    <a:pt x="164" y="100"/>
                    <a:pt x="164" y="100"/>
                  </a:cubicBezTo>
                  <a:cubicBezTo>
                    <a:pt x="159" y="102"/>
                    <a:pt x="154" y="106"/>
                    <a:pt x="149" y="110"/>
                  </a:cubicBezTo>
                  <a:cubicBezTo>
                    <a:pt x="149" y="109"/>
                    <a:pt x="149" y="109"/>
                    <a:pt x="149" y="109"/>
                  </a:cubicBezTo>
                  <a:cubicBezTo>
                    <a:pt x="87" y="22"/>
                    <a:pt x="87" y="22"/>
                    <a:pt x="87" y="22"/>
                  </a:cubicBezTo>
                  <a:cubicBezTo>
                    <a:pt x="77" y="27"/>
                    <a:pt x="67" y="33"/>
                    <a:pt x="57" y="39"/>
                  </a:cubicBezTo>
                  <a:cubicBezTo>
                    <a:pt x="144" y="115"/>
                    <a:pt x="144" y="115"/>
                    <a:pt x="144" y="115"/>
                  </a:cubicBezTo>
                  <a:cubicBezTo>
                    <a:pt x="144" y="115"/>
                    <a:pt x="144" y="115"/>
                    <a:pt x="144" y="115"/>
                  </a:cubicBezTo>
                  <a:cubicBezTo>
                    <a:pt x="140" y="119"/>
                    <a:pt x="136" y="124"/>
                    <a:pt x="134" y="130"/>
                  </a:cubicBezTo>
                  <a:cubicBezTo>
                    <a:pt x="131" y="129"/>
                    <a:pt x="131" y="129"/>
                    <a:pt x="131" y="129"/>
                  </a:cubicBezTo>
                  <a:cubicBezTo>
                    <a:pt x="26" y="65"/>
                    <a:pt x="26" y="65"/>
                    <a:pt x="26" y="65"/>
                  </a:cubicBezTo>
                  <a:cubicBezTo>
                    <a:pt x="16" y="74"/>
                    <a:pt x="7" y="84"/>
                    <a:pt x="0" y="95"/>
                  </a:cubicBezTo>
                  <a:cubicBezTo>
                    <a:pt x="186" y="161"/>
                    <a:pt x="186" y="161"/>
                    <a:pt x="186" y="161"/>
                  </a:cubicBezTo>
                  <a:cubicBezTo>
                    <a:pt x="168" y="169"/>
                    <a:pt x="168" y="169"/>
                    <a:pt x="168" y="169"/>
                  </a:cubicBezTo>
                  <a:cubicBezTo>
                    <a:pt x="168" y="169"/>
                    <a:pt x="174" y="190"/>
                    <a:pt x="196" y="190"/>
                  </a:cubicBezTo>
                  <a:cubicBezTo>
                    <a:pt x="219" y="190"/>
                    <a:pt x="225" y="170"/>
                    <a:pt x="225" y="170"/>
                  </a:cubicBezTo>
                  <a:cubicBezTo>
                    <a:pt x="206" y="161"/>
                    <a:pt x="206" y="161"/>
                    <a:pt x="206" y="161"/>
                  </a:cubicBezTo>
                  <a:lnTo>
                    <a:pt x="392" y="95"/>
                  </a:lnTo>
                  <a:close/>
                  <a:moveTo>
                    <a:pt x="205" y="164"/>
                  </a:moveTo>
                  <a:cubicBezTo>
                    <a:pt x="205" y="169"/>
                    <a:pt x="201" y="173"/>
                    <a:pt x="196" y="173"/>
                  </a:cubicBezTo>
                  <a:cubicBezTo>
                    <a:pt x="191" y="173"/>
                    <a:pt x="187" y="169"/>
                    <a:pt x="187" y="164"/>
                  </a:cubicBezTo>
                  <a:cubicBezTo>
                    <a:pt x="187" y="163"/>
                    <a:pt x="188" y="162"/>
                    <a:pt x="188" y="161"/>
                  </a:cubicBezTo>
                  <a:cubicBezTo>
                    <a:pt x="196" y="161"/>
                    <a:pt x="196" y="161"/>
                    <a:pt x="196" y="161"/>
                  </a:cubicBezTo>
                  <a:cubicBezTo>
                    <a:pt x="204" y="161"/>
                    <a:pt x="204" y="161"/>
                    <a:pt x="204" y="161"/>
                  </a:cubicBezTo>
                  <a:cubicBezTo>
                    <a:pt x="205" y="162"/>
                    <a:pt x="205" y="163"/>
                    <a:pt x="205" y="16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9" name="Google Shape;149;p4"/>
            <p:cNvSpPr/>
            <p:nvPr/>
          </p:nvSpPr>
          <p:spPr>
            <a:xfrm>
              <a:off x="2397551" y="1476125"/>
              <a:ext cx="33338" cy="25400"/>
            </a:xfrm>
            <a:custGeom>
              <a:avLst/>
              <a:gdLst/>
              <a:ahLst/>
              <a:cxnLst/>
              <a:rect l="l" t="t" r="r" b="b"/>
              <a:pathLst>
                <a:path w="50" h="39" extrusionOk="0">
                  <a:moveTo>
                    <a:pt x="0" y="17"/>
                  </a:moveTo>
                  <a:cubicBezTo>
                    <a:pt x="26" y="39"/>
                    <a:pt x="26" y="39"/>
                    <a:pt x="26" y="39"/>
                  </a:cubicBezTo>
                  <a:cubicBezTo>
                    <a:pt x="34" y="35"/>
                    <a:pt x="42" y="32"/>
                    <a:pt x="50" y="29"/>
                  </a:cubicBezTo>
                  <a:cubicBezTo>
                    <a:pt x="30" y="0"/>
                    <a:pt x="30" y="0"/>
                    <a:pt x="30" y="0"/>
                  </a:cubicBezTo>
                  <a:cubicBezTo>
                    <a:pt x="20" y="5"/>
                    <a:pt x="10" y="11"/>
                    <a:pt x="0" y="17"/>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0" name="Google Shape;150;p4"/>
            <p:cNvSpPr/>
            <p:nvPr/>
          </p:nvSpPr>
          <p:spPr>
            <a:xfrm>
              <a:off x="2546776" y="1477713"/>
              <a:ext cx="31750" cy="23813"/>
            </a:xfrm>
            <a:custGeom>
              <a:avLst/>
              <a:gdLst/>
              <a:ahLst/>
              <a:cxnLst/>
              <a:rect l="l" t="t" r="r" b="b"/>
              <a:pathLst>
                <a:path w="50" h="38" extrusionOk="0">
                  <a:moveTo>
                    <a:pt x="0" y="28"/>
                  </a:moveTo>
                  <a:cubicBezTo>
                    <a:pt x="9" y="31"/>
                    <a:pt x="17" y="35"/>
                    <a:pt x="25" y="38"/>
                  </a:cubicBezTo>
                  <a:cubicBezTo>
                    <a:pt x="50" y="17"/>
                    <a:pt x="50" y="17"/>
                    <a:pt x="50" y="17"/>
                  </a:cubicBezTo>
                  <a:cubicBezTo>
                    <a:pt x="40" y="11"/>
                    <a:pt x="31" y="5"/>
                    <a:pt x="20" y="0"/>
                  </a:cubicBezTo>
                  <a:lnTo>
                    <a:pt x="0" y="28"/>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1" name="Google Shape;151;p4"/>
            <p:cNvSpPr/>
            <p:nvPr/>
          </p:nvSpPr>
          <p:spPr>
            <a:xfrm>
              <a:off x="2437239" y="1465013"/>
              <a:ext cx="25400" cy="25400"/>
            </a:xfrm>
            <a:custGeom>
              <a:avLst/>
              <a:gdLst/>
              <a:ahLst/>
              <a:cxnLst/>
              <a:rect l="l" t="t" r="r" b="b"/>
              <a:pathLst>
                <a:path w="39" h="40" extrusionOk="0">
                  <a:moveTo>
                    <a:pt x="0" y="8"/>
                  </a:moveTo>
                  <a:cubicBezTo>
                    <a:pt x="17" y="40"/>
                    <a:pt x="17" y="40"/>
                    <a:pt x="17" y="40"/>
                  </a:cubicBezTo>
                  <a:cubicBezTo>
                    <a:pt x="24" y="38"/>
                    <a:pt x="32" y="36"/>
                    <a:pt x="39" y="35"/>
                  </a:cubicBezTo>
                  <a:cubicBezTo>
                    <a:pt x="31" y="0"/>
                    <a:pt x="31" y="0"/>
                    <a:pt x="31" y="0"/>
                  </a:cubicBezTo>
                  <a:cubicBezTo>
                    <a:pt x="20" y="2"/>
                    <a:pt x="10" y="5"/>
                    <a:pt x="0" y="8"/>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2" name="Google Shape;152;p4"/>
            <p:cNvSpPr/>
            <p:nvPr/>
          </p:nvSpPr>
          <p:spPr>
            <a:xfrm>
              <a:off x="2361039" y="1504700"/>
              <a:ext cx="31750" cy="23812"/>
            </a:xfrm>
            <a:custGeom>
              <a:avLst/>
              <a:gdLst/>
              <a:ahLst/>
              <a:cxnLst/>
              <a:rect l="l" t="t" r="r" b="b"/>
              <a:pathLst>
                <a:path w="50" h="37" extrusionOk="0">
                  <a:moveTo>
                    <a:pt x="50" y="14"/>
                  </a:moveTo>
                  <a:cubicBezTo>
                    <a:pt x="26" y="0"/>
                    <a:pt x="26" y="0"/>
                    <a:pt x="26" y="0"/>
                  </a:cubicBezTo>
                  <a:cubicBezTo>
                    <a:pt x="16" y="9"/>
                    <a:pt x="7" y="19"/>
                    <a:pt x="0" y="30"/>
                  </a:cubicBezTo>
                  <a:cubicBezTo>
                    <a:pt x="21" y="37"/>
                    <a:pt x="21" y="37"/>
                    <a:pt x="21" y="37"/>
                  </a:cubicBezTo>
                  <a:cubicBezTo>
                    <a:pt x="30" y="29"/>
                    <a:pt x="40" y="21"/>
                    <a:pt x="50" y="14"/>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3" name="Google Shape;153;p4"/>
            <p:cNvSpPr/>
            <p:nvPr/>
          </p:nvSpPr>
          <p:spPr>
            <a:xfrm>
              <a:off x="2513439" y="1465013"/>
              <a:ext cx="25400" cy="25400"/>
            </a:xfrm>
            <a:custGeom>
              <a:avLst/>
              <a:gdLst/>
              <a:ahLst/>
              <a:cxnLst/>
              <a:rect l="l" t="t" r="r" b="b"/>
              <a:pathLst>
                <a:path w="39" h="39" extrusionOk="0">
                  <a:moveTo>
                    <a:pt x="0" y="34"/>
                  </a:moveTo>
                  <a:cubicBezTo>
                    <a:pt x="8" y="36"/>
                    <a:pt x="16" y="37"/>
                    <a:pt x="23" y="39"/>
                  </a:cubicBezTo>
                  <a:cubicBezTo>
                    <a:pt x="39" y="8"/>
                    <a:pt x="39" y="8"/>
                    <a:pt x="39" y="8"/>
                  </a:cubicBezTo>
                  <a:cubicBezTo>
                    <a:pt x="30" y="4"/>
                    <a:pt x="20" y="2"/>
                    <a:pt x="9" y="0"/>
                  </a:cubicBezTo>
                  <a:lnTo>
                    <a:pt x="0" y="34"/>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4" name="Google Shape;154;p4"/>
            <p:cNvSpPr/>
            <p:nvPr/>
          </p:nvSpPr>
          <p:spPr>
            <a:xfrm>
              <a:off x="2583289" y="1504700"/>
              <a:ext cx="31750" cy="23812"/>
            </a:xfrm>
            <a:custGeom>
              <a:avLst/>
              <a:gdLst/>
              <a:ahLst/>
              <a:cxnLst/>
              <a:rect l="l" t="t" r="r" b="b"/>
              <a:pathLst>
                <a:path w="50" h="37" extrusionOk="0">
                  <a:moveTo>
                    <a:pt x="24" y="0"/>
                  </a:moveTo>
                  <a:cubicBezTo>
                    <a:pt x="0" y="15"/>
                    <a:pt x="0" y="15"/>
                    <a:pt x="0" y="15"/>
                  </a:cubicBezTo>
                  <a:cubicBezTo>
                    <a:pt x="10" y="22"/>
                    <a:pt x="20" y="29"/>
                    <a:pt x="29" y="37"/>
                  </a:cubicBezTo>
                  <a:cubicBezTo>
                    <a:pt x="50" y="30"/>
                    <a:pt x="50" y="30"/>
                    <a:pt x="50" y="30"/>
                  </a:cubicBezTo>
                  <a:cubicBezTo>
                    <a:pt x="42" y="19"/>
                    <a:pt x="33" y="9"/>
                    <a:pt x="24" y="0"/>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5" name="Google Shape;155;p4"/>
            <p:cNvSpPr/>
            <p:nvPr/>
          </p:nvSpPr>
          <p:spPr>
            <a:xfrm>
              <a:off x="2478514" y="1461838"/>
              <a:ext cx="20637" cy="23812"/>
            </a:xfrm>
            <a:custGeom>
              <a:avLst/>
              <a:gdLst/>
              <a:ahLst/>
              <a:cxnLst/>
              <a:rect l="l" t="t" r="r" b="b"/>
              <a:pathLst>
                <a:path w="31" h="36" extrusionOk="0">
                  <a:moveTo>
                    <a:pt x="0" y="1"/>
                  </a:moveTo>
                  <a:cubicBezTo>
                    <a:pt x="4" y="36"/>
                    <a:pt x="4" y="36"/>
                    <a:pt x="4" y="36"/>
                  </a:cubicBezTo>
                  <a:cubicBezTo>
                    <a:pt x="8" y="36"/>
                    <a:pt x="11" y="35"/>
                    <a:pt x="15" y="35"/>
                  </a:cubicBezTo>
                  <a:cubicBezTo>
                    <a:pt x="19" y="35"/>
                    <a:pt x="23" y="36"/>
                    <a:pt x="27" y="36"/>
                  </a:cubicBezTo>
                  <a:cubicBezTo>
                    <a:pt x="31" y="1"/>
                    <a:pt x="31" y="1"/>
                    <a:pt x="31" y="1"/>
                  </a:cubicBezTo>
                  <a:cubicBezTo>
                    <a:pt x="25" y="0"/>
                    <a:pt x="20" y="0"/>
                    <a:pt x="15" y="0"/>
                  </a:cubicBezTo>
                  <a:cubicBezTo>
                    <a:pt x="10" y="0"/>
                    <a:pt x="5" y="0"/>
                    <a:pt x="0" y="1"/>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6" name="Google Shape;156;p4"/>
            <p:cNvSpPr/>
            <p:nvPr/>
          </p:nvSpPr>
          <p:spPr>
            <a:xfrm>
              <a:off x="2213401" y="1272925"/>
              <a:ext cx="549276" cy="266700"/>
            </a:xfrm>
            <a:custGeom>
              <a:avLst/>
              <a:gdLst/>
              <a:ahLst/>
              <a:cxnLst/>
              <a:rect l="l" t="t" r="r" b="b"/>
              <a:pathLst>
                <a:path w="846" h="410" extrusionOk="0">
                  <a:moveTo>
                    <a:pt x="423" y="294"/>
                  </a:moveTo>
                  <a:cubicBezTo>
                    <a:pt x="511" y="294"/>
                    <a:pt x="588" y="340"/>
                    <a:pt x="636" y="410"/>
                  </a:cubicBezTo>
                  <a:cubicBezTo>
                    <a:pt x="846" y="344"/>
                    <a:pt x="846" y="344"/>
                    <a:pt x="846" y="344"/>
                  </a:cubicBezTo>
                  <a:cubicBezTo>
                    <a:pt x="797" y="143"/>
                    <a:pt x="617" y="4"/>
                    <a:pt x="413" y="0"/>
                  </a:cubicBezTo>
                  <a:cubicBezTo>
                    <a:pt x="209" y="4"/>
                    <a:pt x="49" y="143"/>
                    <a:pt x="0" y="344"/>
                  </a:cubicBezTo>
                  <a:cubicBezTo>
                    <a:pt x="210" y="410"/>
                    <a:pt x="210" y="410"/>
                    <a:pt x="210" y="410"/>
                  </a:cubicBezTo>
                  <a:cubicBezTo>
                    <a:pt x="258" y="340"/>
                    <a:pt x="335" y="294"/>
                    <a:pt x="423" y="29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7" name="Google Shape;157;p4"/>
            <p:cNvSpPr/>
            <p:nvPr/>
          </p:nvSpPr>
          <p:spPr>
            <a:xfrm>
              <a:off x="2459464" y="1299913"/>
              <a:ext cx="58738" cy="144463"/>
            </a:xfrm>
            <a:custGeom>
              <a:avLst/>
              <a:gdLst/>
              <a:ahLst/>
              <a:cxnLst/>
              <a:rect l="l" t="t" r="r" b="b"/>
              <a:pathLst>
                <a:path w="91" h="223" extrusionOk="0">
                  <a:moveTo>
                    <a:pt x="66" y="223"/>
                  </a:moveTo>
                  <a:cubicBezTo>
                    <a:pt x="91" y="0"/>
                    <a:pt x="91" y="0"/>
                    <a:pt x="91" y="0"/>
                  </a:cubicBezTo>
                  <a:cubicBezTo>
                    <a:pt x="45" y="0"/>
                    <a:pt x="45" y="0"/>
                    <a:pt x="45" y="0"/>
                  </a:cubicBezTo>
                  <a:cubicBezTo>
                    <a:pt x="0" y="0"/>
                    <a:pt x="0" y="0"/>
                    <a:pt x="0" y="0"/>
                  </a:cubicBezTo>
                  <a:cubicBezTo>
                    <a:pt x="25" y="223"/>
                    <a:pt x="25" y="223"/>
                    <a:pt x="25" y="223"/>
                  </a:cubicBezTo>
                  <a:cubicBezTo>
                    <a:pt x="31" y="222"/>
                    <a:pt x="38" y="222"/>
                    <a:pt x="44" y="222"/>
                  </a:cubicBezTo>
                  <a:cubicBezTo>
                    <a:pt x="52" y="222"/>
                    <a:pt x="59" y="222"/>
                    <a:pt x="66" y="223"/>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8" name="Google Shape;158;p4"/>
            <p:cNvSpPr/>
            <p:nvPr/>
          </p:nvSpPr>
          <p:spPr>
            <a:xfrm>
              <a:off x="2365801" y="1304675"/>
              <a:ext cx="88900" cy="149225"/>
            </a:xfrm>
            <a:custGeom>
              <a:avLst/>
              <a:gdLst/>
              <a:ahLst/>
              <a:cxnLst/>
              <a:rect l="l" t="t" r="r" b="b"/>
              <a:pathLst>
                <a:path w="138" h="228" extrusionOk="0">
                  <a:moveTo>
                    <a:pt x="84" y="0"/>
                  </a:moveTo>
                  <a:cubicBezTo>
                    <a:pt x="42" y="18"/>
                    <a:pt x="42" y="18"/>
                    <a:pt x="42" y="18"/>
                  </a:cubicBezTo>
                  <a:cubicBezTo>
                    <a:pt x="0" y="35"/>
                    <a:pt x="0" y="35"/>
                    <a:pt x="0" y="35"/>
                  </a:cubicBezTo>
                  <a:cubicBezTo>
                    <a:pt x="97" y="228"/>
                    <a:pt x="97" y="228"/>
                    <a:pt x="97" y="228"/>
                  </a:cubicBezTo>
                  <a:cubicBezTo>
                    <a:pt x="110" y="223"/>
                    <a:pt x="124" y="220"/>
                    <a:pt x="138" y="217"/>
                  </a:cubicBezTo>
                  <a:lnTo>
                    <a:pt x="84"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9" name="Google Shape;159;p4"/>
            <p:cNvSpPr/>
            <p:nvPr/>
          </p:nvSpPr>
          <p:spPr>
            <a:xfrm>
              <a:off x="2286426" y="1349125"/>
              <a:ext cx="120650" cy="128588"/>
            </a:xfrm>
            <a:custGeom>
              <a:avLst/>
              <a:gdLst/>
              <a:ahLst/>
              <a:cxnLst/>
              <a:rect l="l" t="t" r="r" b="b"/>
              <a:pathLst>
                <a:path w="187" h="198" extrusionOk="0">
                  <a:moveTo>
                    <a:pt x="66" y="0"/>
                  </a:moveTo>
                  <a:cubicBezTo>
                    <a:pt x="33" y="33"/>
                    <a:pt x="33" y="33"/>
                    <a:pt x="33" y="33"/>
                  </a:cubicBezTo>
                  <a:cubicBezTo>
                    <a:pt x="0" y="66"/>
                    <a:pt x="0" y="66"/>
                    <a:pt x="0" y="66"/>
                  </a:cubicBezTo>
                  <a:cubicBezTo>
                    <a:pt x="147" y="198"/>
                    <a:pt x="147" y="198"/>
                    <a:pt x="147" y="198"/>
                  </a:cubicBezTo>
                  <a:cubicBezTo>
                    <a:pt x="160" y="189"/>
                    <a:pt x="173" y="181"/>
                    <a:pt x="187" y="174"/>
                  </a:cubicBezTo>
                  <a:lnTo>
                    <a:pt x="66"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0" name="Google Shape;160;p4"/>
            <p:cNvSpPr/>
            <p:nvPr/>
          </p:nvSpPr>
          <p:spPr>
            <a:xfrm>
              <a:off x="2235626" y="1433263"/>
              <a:ext cx="125412" cy="90488"/>
            </a:xfrm>
            <a:custGeom>
              <a:avLst/>
              <a:gdLst/>
              <a:ahLst/>
              <a:cxnLst/>
              <a:rect l="l" t="t" r="r" b="b"/>
              <a:pathLst>
                <a:path w="192" h="139" extrusionOk="0">
                  <a:moveTo>
                    <a:pt x="192" y="97"/>
                  </a:moveTo>
                  <a:cubicBezTo>
                    <a:pt x="36" y="0"/>
                    <a:pt x="36" y="0"/>
                    <a:pt x="36" y="0"/>
                  </a:cubicBezTo>
                  <a:cubicBezTo>
                    <a:pt x="18" y="44"/>
                    <a:pt x="18" y="44"/>
                    <a:pt x="18" y="44"/>
                  </a:cubicBezTo>
                  <a:cubicBezTo>
                    <a:pt x="0" y="88"/>
                    <a:pt x="0" y="88"/>
                    <a:pt x="0" y="88"/>
                  </a:cubicBezTo>
                  <a:cubicBezTo>
                    <a:pt x="156" y="139"/>
                    <a:pt x="156" y="139"/>
                    <a:pt x="156" y="139"/>
                  </a:cubicBezTo>
                  <a:cubicBezTo>
                    <a:pt x="167" y="124"/>
                    <a:pt x="179" y="110"/>
                    <a:pt x="192" y="9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1" name="Google Shape;161;p4"/>
            <p:cNvSpPr/>
            <p:nvPr/>
          </p:nvSpPr>
          <p:spPr>
            <a:xfrm>
              <a:off x="2521376" y="1304675"/>
              <a:ext cx="90488" cy="149225"/>
            </a:xfrm>
            <a:custGeom>
              <a:avLst/>
              <a:gdLst/>
              <a:ahLst/>
              <a:cxnLst/>
              <a:rect l="l" t="t" r="r" b="b"/>
              <a:pathLst>
                <a:path w="138" h="229" extrusionOk="0">
                  <a:moveTo>
                    <a:pt x="138" y="35"/>
                  </a:moveTo>
                  <a:cubicBezTo>
                    <a:pt x="96" y="18"/>
                    <a:pt x="96" y="18"/>
                    <a:pt x="96" y="18"/>
                  </a:cubicBezTo>
                  <a:cubicBezTo>
                    <a:pt x="54" y="0"/>
                    <a:pt x="54" y="0"/>
                    <a:pt x="54" y="0"/>
                  </a:cubicBezTo>
                  <a:cubicBezTo>
                    <a:pt x="0" y="218"/>
                    <a:pt x="0" y="218"/>
                    <a:pt x="0" y="218"/>
                  </a:cubicBezTo>
                  <a:cubicBezTo>
                    <a:pt x="14" y="220"/>
                    <a:pt x="28" y="224"/>
                    <a:pt x="41" y="229"/>
                  </a:cubicBezTo>
                  <a:lnTo>
                    <a:pt x="138" y="3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2" name="Google Shape;162;p4"/>
            <p:cNvSpPr/>
            <p:nvPr/>
          </p:nvSpPr>
          <p:spPr>
            <a:xfrm>
              <a:off x="2569001" y="1349125"/>
              <a:ext cx="122238" cy="130175"/>
            </a:xfrm>
            <a:custGeom>
              <a:avLst/>
              <a:gdLst/>
              <a:ahLst/>
              <a:cxnLst/>
              <a:rect l="l" t="t" r="r" b="b"/>
              <a:pathLst>
                <a:path w="187" h="199" extrusionOk="0">
                  <a:moveTo>
                    <a:pt x="187" y="66"/>
                  </a:moveTo>
                  <a:cubicBezTo>
                    <a:pt x="154" y="33"/>
                    <a:pt x="154" y="33"/>
                    <a:pt x="154" y="33"/>
                  </a:cubicBezTo>
                  <a:cubicBezTo>
                    <a:pt x="121" y="0"/>
                    <a:pt x="121" y="0"/>
                    <a:pt x="121" y="0"/>
                  </a:cubicBezTo>
                  <a:cubicBezTo>
                    <a:pt x="0" y="175"/>
                    <a:pt x="0" y="175"/>
                    <a:pt x="0" y="175"/>
                  </a:cubicBezTo>
                  <a:cubicBezTo>
                    <a:pt x="13" y="182"/>
                    <a:pt x="26" y="190"/>
                    <a:pt x="39" y="199"/>
                  </a:cubicBezTo>
                  <a:lnTo>
                    <a:pt x="187" y="6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3" name="Google Shape;163;p4"/>
            <p:cNvSpPr/>
            <p:nvPr/>
          </p:nvSpPr>
          <p:spPr>
            <a:xfrm>
              <a:off x="2615039" y="1433263"/>
              <a:ext cx="125412" cy="90488"/>
            </a:xfrm>
            <a:custGeom>
              <a:avLst/>
              <a:gdLst/>
              <a:ahLst/>
              <a:cxnLst/>
              <a:rect l="l" t="t" r="r" b="b"/>
              <a:pathLst>
                <a:path w="193" h="139" extrusionOk="0">
                  <a:moveTo>
                    <a:pt x="35" y="139"/>
                  </a:moveTo>
                  <a:cubicBezTo>
                    <a:pt x="193" y="88"/>
                    <a:pt x="193" y="88"/>
                    <a:pt x="193" y="88"/>
                  </a:cubicBezTo>
                  <a:cubicBezTo>
                    <a:pt x="175" y="44"/>
                    <a:pt x="175" y="44"/>
                    <a:pt x="175" y="44"/>
                  </a:cubicBezTo>
                  <a:cubicBezTo>
                    <a:pt x="156" y="0"/>
                    <a:pt x="156" y="0"/>
                    <a:pt x="156" y="0"/>
                  </a:cubicBezTo>
                  <a:cubicBezTo>
                    <a:pt x="0" y="98"/>
                    <a:pt x="0" y="98"/>
                    <a:pt x="0" y="98"/>
                  </a:cubicBezTo>
                  <a:cubicBezTo>
                    <a:pt x="13" y="111"/>
                    <a:pt x="24" y="125"/>
                    <a:pt x="35" y="139"/>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4" name="Google Shape;164;p4"/>
            <p:cNvSpPr/>
            <p:nvPr/>
          </p:nvSpPr>
          <p:spPr>
            <a:xfrm>
              <a:off x="2475339" y="1307850"/>
              <a:ext cx="27000" cy="270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5" name="Google Shape;165;p4"/>
            <p:cNvSpPr/>
            <p:nvPr/>
          </p:nvSpPr>
          <p:spPr>
            <a:xfrm>
              <a:off x="2476926" y="1358650"/>
              <a:ext cx="22200" cy="207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6" name="Google Shape;166;p4"/>
            <p:cNvSpPr/>
            <p:nvPr/>
          </p:nvSpPr>
          <p:spPr>
            <a:xfrm>
              <a:off x="2478514" y="1406275"/>
              <a:ext cx="19200" cy="192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7" name="Google Shape;167;p4"/>
            <p:cNvSpPr/>
            <p:nvPr/>
          </p:nvSpPr>
          <p:spPr>
            <a:xfrm>
              <a:off x="2561064" y="1323725"/>
              <a:ext cx="26988" cy="26988"/>
            </a:xfrm>
            <a:custGeom>
              <a:avLst/>
              <a:gdLst/>
              <a:ahLst/>
              <a:cxnLst/>
              <a:rect l="l" t="t" r="r" b="b"/>
              <a:pathLst>
                <a:path w="42" h="42" extrusionOk="0">
                  <a:moveTo>
                    <a:pt x="38" y="27"/>
                  </a:moveTo>
                  <a:cubicBezTo>
                    <a:pt x="35" y="37"/>
                    <a:pt x="24" y="42"/>
                    <a:pt x="14" y="39"/>
                  </a:cubicBezTo>
                  <a:cubicBezTo>
                    <a:pt x="5" y="35"/>
                    <a:pt x="0" y="25"/>
                    <a:pt x="3" y="15"/>
                  </a:cubicBezTo>
                  <a:cubicBezTo>
                    <a:pt x="6" y="5"/>
                    <a:pt x="17" y="0"/>
                    <a:pt x="27" y="3"/>
                  </a:cubicBezTo>
                  <a:cubicBezTo>
                    <a:pt x="37" y="7"/>
                    <a:pt x="42" y="18"/>
                    <a:pt x="38"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8" name="Google Shape;168;p4"/>
            <p:cNvSpPr/>
            <p:nvPr/>
          </p:nvSpPr>
          <p:spPr>
            <a:xfrm>
              <a:off x="2546776" y="1366588"/>
              <a:ext cx="23812" cy="23812"/>
            </a:xfrm>
            <a:custGeom>
              <a:avLst/>
              <a:gdLst/>
              <a:ahLst/>
              <a:cxnLst/>
              <a:rect l="l" t="t" r="r" b="b"/>
              <a:pathLst>
                <a:path w="36" h="36" extrusionOk="0">
                  <a:moveTo>
                    <a:pt x="33" y="24"/>
                  </a:moveTo>
                  <a:cubicBezTo>
                    <a:pt x="30" y="32"/>
                    <a:pt x="21" y="36"/>
                    <a:pt x="13" y="33"/>
                  </a:cubicBezTo>
                  <a:cubicBezTo>
                    <a:pt x="4" y="30"/>
                    <a:pt x="0" y="21"/>
                    <a:pt x="3" y="13"/>
                  </a:cubicBezTo>
                  <a:cubicBezTo>
                    <a:pt x="6" y="5"/>
                    <a:pt x="15" y="0"/>
                    <a:pt x="23" y="3"/>
                  </a:cubicBezTo>
                  <a:cubicBezTo>
                    <a:pt x="32" y="6"/>
                    <a:pt x="36" y="15"/>
                    <a:pt x="3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9" name="Google Shape;169;p4"/>
            <p:cNvSpPr/>
            <p:nvPr/>
          </p:nvSpPr>
          <p:spPr>
            <a:xfrm>
              <a:off x="2534076" y="1411038"/>
              <a:ext cx="20637" cy="19050"/>
            </a:xfrm>
            <a:custGeom>
              <a:avLst/>
              <a:gdLst/>
              <a:ahLst/>
              <a:cxnLst/>
              <a:rect l="l" t="t" r="r" b="b"/>
              <a:pathLst>
                <a:path w="31" h="30" extrusionOk="0">
                  <a:moveTo>
                    <a:pt x="28" y="19"/>
                  </a:moveTo>
                  <a:cubicBezTo>
                    <a:pt x="26" y="26"/>
                    <a:pt x="18" y="30"/>
                    <a:pt x="11" y="27"/>
                  </a:cubicBezTo>
                  <a:cubicBezTo>
                    <a:pt x="4" y="25"/>
                    <a:pt x="0" y="17"/>
                    <a:pt x="3" y="10"/>
                  </a:cubicBezTo>
                  <a:cubicBezTo>
                    <a:pt x="5" y="3"/>
                    <a:pt x="13" y="0"/>
                    <a:pt x="20" y="2"/>
                  </a:cubicBezTo>
                  <a:cubicBezTo>
                    <a:pt x="27" y="5"/>
                    <a:pt x="31" y="12"/>
                    <a:pt x="28"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0" name="Google Shape;170;p4"/>
            <p:cNvSpPr/>
            <p:nvPr/>
          </p:nvSpPr>
          <p:spPr>
            <a:xfrm>
              <a:off x="2640439" y="1376113"/>
              <a:ext cx="26988" cy="25400"/>
            </a:xfrm>
            <a:custGeom>
              <a:avLst/>
              <a:gdLst/>
              <a:ahLst/>
              <a:cxnLst/>
              <a:rect l="l" t="t" r="r" b="b"/>
              <a:pathLst>
                <a:path w="40" h="40" extrusionOk="0">
                  <a:moveTo>
                    <a:pt x="33" y="32"/>
                  </a:moveTo>
                  <a:cubicBezTo>
                    <a:pt x="26" y="40"/>
                    <a:pt x="15" y="40"/>
                    <a:pt x="8" y="33"/>
                  </a:cubicBezTo>
                  <a:cubicBezTo>
                    <a:pt x="0" y="26"/>
                    <a:pt x="0" y="15"/>
                    <a:pt x="7" y="8"/>
                  </a:cubicBezTo>
                  <a:cubicBezTo>
                    <a:pt x="14" y="1"/>
                    <a:pt x="25" y="0"/>
                    <a:pt x="32" y="7"/>
                  </a:cubicBezTo>
                  <a:cubicBezTo>
                    <a:pt x="39" y="14"/>
                    <a:pt x="40" y="25"/>
                    <a:pt x="33"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1" name="Google Shape;171;p4"/>
            <p:cNvSpPr/>
            <p:nvPr/>
          </p:nvSpPr>
          <p:spPr>
            <a:xfrm>
              <a:off x="2615039" y="1407863"/>
              <a:ext cx="20637" cy="22225"/>
            </a:xfrm>
            <a:custGeom>
              <a:avLst/>
              <a:gdLst/>
              <a:ahLst/>
              <a:cxnLst/>
              <a:rect l="l" t="t" r="r" b="b"/>
              <a:pathLst>
                <a:path w="34" h="34" extrusionOk="0">
                  <a:moveTo>
                    <a:pt x="28" y="28"/>
                  </a:moveTo>
                  <a:cubicBezTo>
                    <a:pt x="22" y="34"/>
                    <a:pt x="13" y="34"/>
                    <a:pt x="7" y="29"/>
                  </a:cubicBezTo>
                  <a:cubicBezTo>
                    <a:pt x="0" y="23"/>
                    <a:pt x="0" y="13"/>
                    <a:pt x="6" y="7"/>
                  </a:cubicBezTo>
                  <a:cubicBezTo>
                    <a:pt x="12" y="1"/>
                    <a:pt x="21" y="0"/>
                    <a:pt x="27" y="6"/>
                  </a:cubicBezTo>
                  <a:cubicBezTo>
                    <a:pt x="34" y="12"/>
                    <a:pt x="34" y="22"/>
                    <a:pt x="28"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2" name="Google Shape;172;p4"/>
            <p:cNvSpPr/>
            <p:nvPr/>
          </p:nvSpPr>
          <p:spPr>
            <a:xfrm>
              <a:off x="2588051" y="1441200"/>
              <a:ext cx="17462" cy="17462"/>
            </a:xfrm>
            <a:custGeom>
              <a:avLst/>
              <a:gdLst/>
              <a:ahLst/>
              <a:cxnLst/>
              <a:rect l="l" t="t" r="r" b="b"/>
              <a:pathLst>
                <a:path w="28" h="29" extrusionOk="0">
                  <a:moveTo>
                    <a:pt x="24" y="24"/>
                  </a:moveTo>
                  <a:cubicBezTo>
                    <a:pt x="19" y="29"/>
                    <a:pt x="10" y="29"/>
                    <a:pt x="5" y="24"/>
                  </a:cubicBezTo>
                  <a:cubicBezTo>
                    <a:pt x="0" y="19"/>
                    <a:pt x="0" y="11"/>
                    <a:pt x="4" y="6"/>
                  </a:cubicBezTo>
                  <a:cubicBezTo>
                    <a:pt x="9" y="1"/>
                    <a:pt x="18" y="0"/>
                    <a:pt x="23" y="5"/>
                  </a:cubicBezTo>
                  <a:cubicBezTo>
                    <a:pt x="28" y="10"/>
                    <a:pt x="28" y="18"/>
                    <a:pt x="24"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3" name="Google Shape;173;p4"/>
            <p:cNvSpPr/>
            <p:nvPr/>
          </p:nvSpPr>
          <p:spPr>
            <a:xfrm>
              <a:off x="2699176" y="1461838"/>
              <a:ext cx="22225" cy="22225"/>
            </a:xfrm>
            <a:custGeom>
              <a:avLst/>
              <a:gdLst/>
              <a:ahLst/>
              <a:cxnLst/>
              <a:rect l="l" t="t" r="r" b="b"/>
              <a:pathLst>
                <a:path w="34" h="34" extrusionOk="0">
                  <a:moveTo>
                    <a:pt x="23" y="31"/>
                  </a:moveTo>
                  <a:cubicBezTo>
                    <a:pt x="15" y="34"/>
                    <a:pt x="6" y="31"/>
                    <a:pt x="3" y="23"/>
                  </a:cubicBezTo>
                  <a:cubicBezTo>
                    <a:pt x="0" y="15"/>
                    <a:pt x="3" y="7"/>
                    <a:pt x="11" y="3"/>
                  </a:cubicBezTo>
                  <a:cubicBezTo>
                    <a:pt x="19" y="0"/>
                    <a:pt x="28" y="3"/>
                    <a:pt x="31" y="11"/>
                  </a:cubicBezTo>
                  <a:cubicBezTo>
                    <a:pt x="34" y="19"/>
                    <a:pt x="31" y="28"/>
                    <a:pt x="23"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4" name="Google Shape;174;p4"/>
            <p:cNvSpPr/>
            <p:nvPr/>
          </p:nvSpPr>
          <p:spPr>
            <a:xfrm>
              <a:off x="2669014" y="1476125"/>
              <a:ext cx="19050" cy="20638"/>
            </a:xfrm>
            <a:custGeom>
              <a:avLst/>
              <a:gdLst/>
              <a:ahLst/>
              <a:cxnLst/>
              <a:rect l="l" t="t" r="r" b="b"/>
              <a:pathLst>
                <a:path w="30" h="30" extrusionOk="0">
                  <a:moveTo>
                    <a:pt x="20" y="27"/>
                  </a:moveTo>
                  <a:cubicBezTo>
                    <a:pt x="13" y="30"/>
                    <a:pt x="6" y="27"/>
                    <a:pt x="3" y="20"/>
                  </a:cubicBezTo>
                  <a:cubicBezTo>
                    <a:pt x="0" y="13"/>
                    <a:pt x="3" y="6"/>
                    <a:pt x="10" y="3"/>
                  </a:cubicBezTo>
                  <a:cubicBezTo>
                    <a:pt x="16" y="0"/>
                    <a:pt x="24" y="3"/>
                    <a:pt x="27" y="10"/>
                  </a:cubicBezTo>
                  <a:cubicBezTo>
                    <a:pt x="30" y="16"/>
                    <a:pt x="27" y="24"/>
                    <a:pt x="2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5" name="Google Shape;175;p4"/>
            <p:cNvSpPr/>
            <p:nvPr/>
          </p:nvSpPr>
          <p:spPr>
            <a:xfrm>
              <a:off x="2637264" y="1492000"/>
              <a:ext cx="15875" cy="17463"/>
            </a:xfrm>
            <a:custGeom>
              <a:avLst/>
              <a:gdLst/>
              <a:ahLst/>
              <a:cxnLst/>
              <a:rect l="l" t="t" r="r" b="b"/>
              <a:pathLst>
                <a:path w="25" h="25" extrusionOk="0">
                  <a:moveTo>
                    <a:pt x="17" y="23"/>
                  </a:moveTo>
                  <a:cubicBezTo>
                    <a:pt x="12" y="25"/>
                    <a:pt x="5" y="23"/>
                    <a:pt x="3" y="17"/>
                  </a:cubicBezTo>
                  <a:cubicBezTo>
                    <a:pt x="0" y="11"/>
                    <a:pt x="3" y="5"/>
                    <a:pt x="8" y="3"/>
                  </a:cubicBezTo>
                  <a:cubicBezTo>
                    <a:pt x="14" y="0"/>
                    <a:pt x="20" y="3"/>
                    <a:pt x="23" y="8"/>
                  </a:cubicBezTo>
                  <a:cubicBezTo>
                    <a:pt x="25" y="14"/>
                    <a:pt x="23" y="20"/>
                    <a:pt x="17"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6" name="Google Shape;176;p4"/>
            <p:cNvSpPr/>
            <p:nvPr/>
          </p:nvSpPr>
          <p:spPr>
            <a:xfrm>
              <a:off x="2388026" y="1323725"/>
              <a:ext cx="28575" cy="26988"/>
            </a:xfrm>
            <a:custGeom>
              <a:avLst/>
              <a:gdLst/>
              <a:ahLst/>
              <a:cxnLst/>
              <a:rect l="l" t="t" r="r" b="b"/>
              <a:pathLst>
                <a:path w="42" h="42" extrusionOk="0">
                  <a:moveTo>
                    <a:pt x="4" y="27"/>
                  </a:moveTo>
                  <a:cubicBezTo>
                    <a:pt x="7" y="37"/>
                    <a:pt x="18" y="42"/>
                    <a:pt x="27" y="39"/>
                  </a:cubicBezTo>
                  <a:cubicBezTo>
                    <a:pt x="37" y="35"/>
                    <a:pt x="42" y="25"/>
                    <a:pt x="39" y="15"/>
                  </a:cubicBezTo>
                  <a:cubicBezTo>
                    <a:pt x="35" y="5"/>
                    <a:pt x="25" y="0"/>
                    <a:pt x="15" y="3"/>
                  </a:cubicBezTo>
                  <a:cubicBezTo>
                    <a:pt x="5" y="7"/>
                    <a:pt x="0" y="18"/>
                    <a:pt x="4"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7" name="Google Shape;177;p4"/>
            <p:cNvSpPr/>
            <p:nvPr/>
          </p:nvSpPr>
          <p:spPr>
            <a:xfrm>
              <a:off x="2405489" y="1366588"/>
              <a:ext cx="23812" cy="23812"/>
            </a:xfrm>
            <a:custGeom>
              <a:avLst/>
              <a:gdLst/>
              <a:ahLst/>
              <a:cxnLst/>
              <a:rect l="l" t="t" r="r" b="b"/>
              <a:pathLst>
                <a:path w="36" h="36" extrusionOk="0">
                  <a:moveTo>
                    <a:pt x="3" y="24"/>
                  </a:moveTo>
                  <a:cubicBezTo>
                    <a:pt x="6" y="32"/>
                    <a:pt x="15" y="36"/>
                    <a:pt x="23" y="33"/>
                  </a:cubicBezTo>
                  <a:cubicBezTo>
                    <a:pt x="31" y="30"/>
                    <a:pt x="36" y="21"/>
                    <a:pt x="33" y="13"/>
                  </a:cubicBezTo>
                  <a:cubicBezTo>
                    <a:pt x="30" y="5"/>
                    <a:pt x="21" y="0"/>
                    <a:pt x="12" y="3"/>
                  </a:cubicBezTo>
                  <a:cubicBezTo>
                    <a:pt x="4" y="6"/>
                    <a:pt x="0" y="15"/>
                    <a:pt x="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8" name="Google Shape;178;p4"/>
            <p:cNvSpPr/>
            <p:nvPr/>
          </p:nvSpPr>
          <p:spPr>
            <a:xfrm>
              <a:off x="2421364" y="1411038"/>
              <a:ext cx="20637" cy="19050"/>
            </a:xfrm>
            <a:custGeom>
              <a:avLst/>
              <a:gdLst/>
              <a:ahLst/>
              <a:cxnLst/>
              <a:rect l="l" t="t" r="r" b="b"/>
              <a:pathLst>
                <a:path w="31" h="30" extrusionOk="0">
                  <a:moveTo>
                    <a:pt x="3" y="19"/>
                  </a:moveTo>
                  <a:cubicBezTo>
                    <a:pt x="5" y="26"/>
                    <a:pt x="13" y="30"/>
                    <a:pt x="20" y="27"/>
                  </a:cubicBezTo>
                  <a:cubicBezTo>
                    <a:pt x="27" y="25"/>
                    <a:pt x="31" y="17"/>
                    <a:pt x="28" y="10"/>
                  </a:cubicBezTo>
                  <a:cubicBezTo>
                    <a:pt x="26" y="3"/>
                    <a:pt x="18" y="0"/>
                    <a:pt x="11" y="2"/>
                  </a:cubicBezTo>
                  <a:cubicBezTo>
                    <a:pt x="4" y="5"/>
                    <a:pt x="0" y="12"/>
                    <a:pt x="3"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9" name="Google Shape;179;p4"/>
            <p:cNvSpPr/>
            <p:nvPr/>
          </p:nvSpPr>
          <p:spPr>
            <a:xfrm>
              <a:off x="2308651" y="1376113"/>
              <a:ext cx="26988" cy="25400"/>
            </a:xfrm>
            <a:custGeom>
              <a:avLst/>
              <a:gdLst/>
              <a:ahLst/>
              <a:cxnLst/>
              <a:rect l="l" t="t" r="r" b="b"/>
              <a:pathLst>
                <a:path w="40" h="40" extrusionOk="0">
                  <a:moveTo>
                    <a:pt x="7" y="32"/>
                  </a:moveTo>
                  <a:cubicBezTo>
                    <a:pt x="13" y="40"/>
                    <a:pt x="25" y="40"/>
                    <a:pt x="32" y="33"/>
                  </a:cubicBezTo>
                  <a:cubicBezTo>
                    <a:pt x="39" y="26"/>
                    <a:pt x="40" y="15"/>
                    <a:pt x="33" y="8"/>
                  </a:cubicBezTo>
                  <a:cubicBezTo>
                    <a:pt x="26" y="1"/>
                    <a:pt x="15" y="0"/>
                    <a:pt x="8" y="7"/>
                  </a:cubicBezTo>
                  <a:cubicBezTo>
                    <a:pt x="0" y="14"/>
                    <a:pt x="0" y="25"/>
                    <a:pt x="7"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0" name="Google Shape;180;p4"/>
            <p:cNvSpPr/>
            <p:nvPr/>
          </p:nvSpPr>
          <p:spPr>
            <a:xfrm>
              <a:off x="2340401" y="1407863"/>
              <a:ext cx="22225" cy="22225"/>
            </a:xfrm>
            <a:custGeom>
              <a:avLst/>
              <a:gdLst/>
              <a:ahLst/>
              <a:cxnLst/>
              <a:rect l="l" t="t" r="r" b="b"/>
              <a:pathLst>
                <a:path w="34" h="34" extrusionOk="0">
                  <a:moveTo>
                    <a:pt x="6" y="28"/>
                  </a:moveTo>
                  <a:cubicBezTo>
                    <a:pt x="11" y="34"/>
                    <a:pt x="21" y="34"/>
                    <a:pt x="27" y="29"/>
                  </a:cubicBezTo>
                  <a:cubicBezTo>
                    <a:pt x="33" y="23"/>
                    <a:pt x="34" y="13"/>
                    <a:pt x="28" y="7"/>
                  </a:cubicBezTo>
                  <a:cubicBezTo>
                    <a:pt x="22" y="1"/>
                    <a:pt x="13" y="0"/>
                    <a:pt x="6" y="6"/>
                  </a:cubicBezTo>
                  <a:cubicBezTo>
                    <a:pt x="0" y="12"/>
                    <a:pt x="0" y="22"/>
                    <a:pt x="6"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1" name="Google Shape;181;p4"/>
            <p:cNvSpPr/>
            <p:nvPr/>
          </p:nvSpPr>
          <p:spPr>
            <a:xfrm>
              <a:off x="2370564" y="1441200"/>
              <a:ext cx="17462" cy="17462"/>
            </a:xfrm>
            <a:custGeom>
              <a:avLst/>
              <a:gdLst/>
              <a:ahLst/>
              <a:cxnLst/>
              <a:rect l="l" t="t" r="r" b="b"/>
              <a:pathLst>
                <a:path w="29" h="29" extrusionOk="0">
                  <a:moveTo>
                    <a:pt x="5" y="24"/>
                  </a:moveTo>
                  <a:cubicBezTo>
                    <a:pt x="10" y="29"/>
                    <a:pt x="18" y="29"/>
                    <a:pt x="24" y="24"/>
                  </a:cubicBezTo>
                  <a:cubicBezTo>
                    <a:pt x="29" y="19"/>
                    <a:pt x="29" y="11"/>
                    <a:pt x="24" y="6"/>
                  </a:cubicBezTo>
                  <a:cubicBezTo>
                    <a:pt x="19" y="1"/>
                    <a:pt x="11" y="0"/>
                    <a:pt x="6" y="5"/>
                  </a:cubicBezTo>
                  <a:cubicBezTo>
                    <a:pt x="1" y="10"/>
                    <a:pt x="0" y="18"/>
                    <a:pt x="5"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2" name="Google Shape;182;p4"/>
            <p:cNvSpPr/>
            <p:nvPr/>
          </p:nvSpPr>
          <p:spPr>
            <a:xfrm>
              <a:off x="2254676" y="1461838"/>
              <a:ext cx="22225" cy="22225"/>
            </a:xfrm>
            <a:custGeom>
              <a:avLst/>
              <a:gdLst/>
              <a:ahLst/>
              <a:cxnLst/>
              <a:rect l="l" t="t" r="r" b="b"/>
              <a:pathLst>
                <a:path w="34" h="34" extrusionOk="0">
                  <a:moveTo>
                    <a:pt x="11" y="31"/>
                  </a:moveTo>
                  <a:cubicBezTo>
                    <a:pt x="18" y="34"/>
                    <a:pt x="27" y="31"/>
                    <a:pt x="31" y="23"/>
                  </a:cubicBezTo>
                  <a:cubicBezTo>
                    <a:pt x="34" y="15"/>
                    <a:pt x="31" y="7"/>
                    <a:pt x="23" y="3"/>
                  </a:cubicBezTo>
                  <a:cubicBezTo>
                    <a:pt x="15" y="0"/>
                    <a:pt x="6" y="3"/>
                    <a:pt x="3" y="11"/>
                  </a:cubicBezTo>
                  <a:cubicBezTo>
                    <a:pt x="0" y="19"/>
                    <a:pt x="3" y="28"/>
                    <a:pt x="1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3" name="Google Shape;183;p4"/>
            <p:cNvSpPr/>
            <p:nvPr/>
          </p:nvSpPr>
          <p:spPr>
            <a:xfrm>
              <a:off x="2288014" y="1476125"/>
              <a:ext cx="20638" cy="20638"/>
            </a:xfrm>
            <a:custGeom>
              <a:avLst/>
              <a:gdLst/>
              <a:ahLst/>
              <a:cxnLst/>
              <a:rect l="l" t="t" r="r" b="b"/>
              <a:pathLst>
                <a:path w="30" h="30" extrusionOk="0">
                  <a:moveTo>
                    <a:pt x="10" y="27"/>
                  </a:moveTo>
                  <a:cubicBezTo>
                    <a:pt x="16" y="30"/>
                    <a:pt x="24" y="27"/>
                    <a:pt x="27" y="20"/>
                  </a:cubicBezTo>
                  <a:cubicBezTo>
                    <a:pt x="30" y="13"/>
                    <a:pt x="27" y="6"/>
                    <a:pt x="20" y="3"/>
                  </a:cubicBezTo>
                  <a:cubicBezTo>
                    <a:pt x="14" y="0"/>
                    <a:pt x="6" y="3"/>
                    <a:pt x="3" y="10"/>
                  </a:cubicBezTo>
                  <a:cubicBezTo>
                    <a:pt x="0" y="16"/>
                    <a:pt x="3" y="24"/>
                    <a:pt x="1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4" name="Google Shape;184;p4"/>
            <p:cNvSpPr/>
            <p:nvPr/>
          </p:nvSpPr>
          <p:spPr>
            <a:xfrm>
              <a:off x="2322939" y="1492000"/>
              <a:ext cx="15875" cy="17463"/>
            </a:xfrm>
            <a:custGeom>
              <a:avLst/>
              <a:gdLst/>
              <a:ahLst/>
              <a:cxnLst/>
              <a:rect l="l" t="t" r="r" b="b"/>
              <a:pathLst>
                <a:path w="25" h="25" extrusionOk="0">
                  <a:moveTo>
                    <a:pt x="8" y="23"/>
                  </a:moveTo>
                  <a:cubicBezTo>
                    <a:pt x="13" y="25"/>
                    <a:pt x="20" y="23"/>
                    <a:pt x="22" y="17"/>
                  </a:cubicBezTo>
                  <a:cubicBezTo>
                    <a:pt x="25" y="11"/>
                    <a:pt x="22" y="5"/>
                    <a:pt x="16" y="3"/>
                  </a:cubicBezTo>
                  <a:cubicBezTo>
                    <a:pt x="11" y="0"/>
                    <a:pt x="4" y="3"/>
                    <a:pt x="2" y="8"/>
                  </a:cubicBezTo>
                  <a:cubicBezTo>
                    <a:pt x="0" y="14"/>
                    <a:pt x="2" y="20"/>
                    <a:pt x="8"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85" name="Google Shape;185;p4"/>
          <p:cNvGrpSpPr/>
          <p:nvPr/>
        </p:nvGrpSpPr>
        <p:grpSpPr>
          <a:xfrm>
            <a:off x="253588" y="234453"/>
            <a:ext cx="7955062" cy="4741896"/>
            <a:chOff x="253588" y="234453"/>
            <a:chExt cx="7955062" cy="4741896"/>
          </a:xfrm>
        </p:grpSpPr>
        <p:sp>
          <p:nvSpPr>
            <p:cNvPr id="186" name="Google Shape;186;p4"/>
            <p:cNvSpPr/>
            <p:nvPr/>
          </p:nvSpPr>
          <p:spPr>
            <a:xfrm>
              <a:off x="253588" y="4784424"/>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7" name="Google Shape;187;p4"/>
            <p:cNvSpPr/>
            <p:nvPr/>
          </p:nvSpPr>
          <p:spPr>
            <a:xfrm>
              <a:off x="8071375" y="234453"/>
              <a:ext cx="137275" cy="137426"/>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88" name="Google Shape;188;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89" name="Google Shape;189;p4"/>
          <p:cNvSpPr txBox="1">
            <a:spLocks noGrp="1"/>
          </p:cNvSpPr>
          <p:nvPr>
            <p:ph type="body" idx="1"/>
          </p:nvPr>
        </p:nvSpPr>
        <p:spPr>
          <a:xfrm>
            <a:off x="720000" y="1125601"/>
            <a:ext cx="7704000" cy="351600"/>
          </a:xfrm>
          <a:prstGeom prst="rect">
            <a:avLst/>
          </a:prstGeom>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SzPts val="1400"/>
              <a:buFont typeface="Nunito Light"/>
              <a:buChar char="●"/>
              <a:defRPr/>
            </a:lvl1pPr>
            <a:lvl2pPr marL="914400" lvl="1" indent="-317500" algn="ctr" rtl="0">
              <a:lnSpc>
                <a:spcPct val="100000"/>
              </a:lnSpc>
              <a:spcBef>
                <a:spcPts val="0"/>
              </a:spcBef>
              <a:spcAft>
                <a:spcPts val="0"/>
              </a:spcAft>
              <a:buSzPts val="1400"/>
              <a:buFont typeface="Nunito Light"/>
              <a:buChar char="○"/>
              <a:defRPr/>
            </a:lvl2pPr>
            <a:lvl3pPr marL="1371600" lvl="2" indent="-317500" algn="ctr" rtl="0">
              <a:lnSpc>
                <a:spcPct val="100000"/>
              </a:lnSpc>
              <a:spcBef>
                <a:spcPts val="0"/>
              </a:spcBef>
              <a:spcAft>
                <a:spcPts val="0"/>
              </a:spcAft>
              <a:buSzPts val="1400"/>
              <a:buFont typeface="Nunito Light"/>
              <a:buChar char="■"/>
              <a:defRPr/>
            </a:lvl3pPr>
            <a:lvl4pPr marL="1828800" lvl="3" indent="-317500" algn="ctr" rtl="0">
              <a:lnSpc>
                <a:spcPct val="100000"/>
              </a:lnSpc>
              <a:spcBef>
                <a:spcPts val="0"/>
              </a:spcBef>
              <a:spcAft>
                <a:spcPts val="0"/>
              </a:spcAft>
              <a:buSzPts val="1400"/>
              <a:buFont typeface="Nunito Light"/>
              <a:buChar char="●"/>
              <a:defRPr/>
            </a:lvl4pPr>
            <a:lvl5pPr marL="2286000" lvl="4" indent="-317500" algn="ctr" rtl="0">
              <a:lnSpc>
                <a:spcPct val="100000"/>
              </a:lnSpc>
              <a:spcBef>
                <a:spcPts val="0"/>
              </a:spcBef>
              <a:spcAft>
                <a:spcPts val="0"/>
              </a:spcAft>
              <a:buSzPts val="1400"/>
              <a:buFont typeface="Nunito Light"/>
              <a:buChar char="○"/>
              <a:defRPr/>
            </a:lvl5pPr>
            <a:lvl6pPr marL="2743200" lvl="5" indent="-317500" algn="ctr" rtl="0">
              <a:lnSpc>
                <a:spcPct val="100000"/>
              </a:lnSpc>
              <a:spcBef>
                <a:spcPts val="0"/>
              </a:spcBef>
              <a:spcAft>
                <a:spcPts val="0"/>
              </a:spcAft>
              <a:buSzPts val="1400"/>
              <a:buFont typeface="Nunito Light"/>
              <a:buChar char="■"/>
              <a:defRPr/>
            </a:lvl6pPr>
            <a:lvl7pPr marL="3200400" lvl="6" indent="-317500" algn="ctr" rtl="0">
              <a:lnSpc>
                <a:spcPct val="100000"/>
              </a:lnSpc>
              <a:spcBef>
                <a:spcPts val="0"/>
              </a:spcBef>
              <a:spcAft>
                <a:spcPts val="0"/>
              </a:spcAft>
              <a:buSzPts val="1400"/>
              <a:buFont typeface="Nunito Light"/>
              <a:buChar char="●"/>
              <a:defRPr/>
            </a:lvl7pPr>
            <a:lvl8pPr marL="3657600" lvl="7" indent="-317500" algn="ctr" rtl="0">
              <a:lnSpc>
                <a:spcPct val="100000"/>
              </a:lnSpc>
              <a:spcBef>
                <a:spcPts val="0"/>
              </a:spcBef>
              <a:spcAft>
                <a:spcPts val="0"/>
              </a:spcAft>
              <a:buSzPts val="1400"/>
              <a:buFont typeface="Nunito Light"/>
              <a:buChar char="○"/>
              <a:defRPr/>
            </a:lvl8pPr>
            <a:lvl9pPr marL="4114800" lvl="8" indent="-317500" algn="ctr" rtl="0">
              <a:lnSpc>
                <a:spcPct val="100000"/>
              </a:lnSpc>
              <a:spcBef>
                <a:spcPts val="0"/>
              </a:spcBef>
              <a:spcAft>
                <a:spcPts val="0"/>
              </a:spcAft>
              <a:buSzPts val="1400"/>
              <a:buFont typeface="Nunito Light"/>
              <a:buChar char="■"/>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1653"/>
        <p:cNvGrpSpPr/>
        <p:nvPr/>
      </p:nvGrpSpPr>
      <p:grpSpPr>
        <a:xfrm>
          <a:off x="0" y="0"/>
          <a:ext cx="0" cy="0"/>
          <a:chOff x="0" y="0"/>
          <a:chExt cx="0" cy="0"/>
        </a:xfrm>
      </p:grpSpPr>
      <p:pic>
        <p:nvPicPr>
          <p:cNvPr id="1654" name="Google Shape;1654;p31"/>
          <p:cNvPicPr preferRelativeResize="0"/>
          <p:nvPr/>
        </p:nvPicPr>
        <p:blipFill>
          <a:blip r:embed="rId2">
            <a:alphaModFix amt="12000"/>
          </a:blip>
          <a:stretch>
            <a:fillRect/>
          </a:stretch>
        </p:blipFill>
        <p:spPr>
          <a:xfrm>
            <a:off x="0" y="12441"/>
            <a:ext cx="9144000" cy="5143460"/>
          </a:xfrm>
          <a:prstGeom prst="rect">
            <a:avLst/>
          </a:prstGeom>
          <a:noFill/>
          <a:ln>
            <a:noFill/>
          </a:ln>
        </p:spPr>
      </p:pic>
      <p:sp>
        <p:nvSpPr>
          <p:cNvPr id="1655" name="Google Shape;1655;p31"/>
          <p:cNvSpPr/>
          <p:nvPr/>
        </p:nvSpPr>
        <p:spPr>
          <a:xfrm>
            <a:off x="8357922" y="259840"/>
            <a:ext cx="145699" cy="14587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1656" name="Google Shape;1656;p31"/>
          <p:cNvGrpSpPr/>
          <p:nvPr/>
        </p:nvGrpSpPr>
        <p:grpSpPr>
          <a:xfrm>
            <a:off x="-188168" y="-1115034"/>
            <a:ext cx="908230" cy="3309154"/>
            <a:chOff x="-188168" y="-1115034"/>
            <a:chExt cx="908230" cy="3309154"/>
          </a:xfrm>
        </p:grpSpPr>
        <p:grpSp>
          <p:nvGrpSpPr>
            <p:cNvPr id="1657" name="Google Shape;1657;p31"/>
            <p:cNvGrpSpPr/>
            <p:nvPr/>
          </p:nvGrpSpPr>
          <p:grpSpPr>
            <a:xfrm>
              <a:off x="-188168" y="868866"/>
              <a:ext cx="908230" cy="1325254"/>
              <a:chOff x="2712001" y="2082563"/>
              <a:chExt cx="252412" cy="368300"/>
            </a:xfrm>
          </p:grpSpPr>
          <p:sp>
            <p:nvSpPr>
              <p:cNvPr id="1658" name="Google Shape;1658;p31"/>
              <p:cNvSpPr/>
              <p:nvPr/>
            </p:nvSpPr>
            <p:spPr>
              <a:xfrm>
                <a:off x="2832651" y="2349263"/>
                <a:ext cx="9600" cy="237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59" name="Google Shape;1659;p31"/>
              <p:cNvSpPr/>
              <p:nvPr/>
            </p:nvSpPr>
            <p:spPr>
              <a:xfrm>
                <a:off x="2813601" y="2373076"/>
                <a:ext cx="28575" cy="68263"/>
              </a:xfrm>
              <a:custGeom>
                <a:avLst/>
                <a:gdLst/>
                <a:ahLst/>
                <a:cxnLst/>
                <a:rect l="l" t="t" r="r" b="b"/>
                <a:pathLst>
                  <a:path w="18" h="43" extrusionOk="0">
                    <a:moveTo>
                      <a:pt x="11" y="43"/>
                    </a:moveTo>
                    <a:lnTo>
                      <a:pt x="0" y="40"/>
                    </a:lnTo>
                    <a:lnTo>
                      <a:pt x="11" y="1"/>
                    </a:lnTo>
                    <a:lnTo>
                      <a:pt x="18" y="0"/>
                    </a:lnTo>
                    <a:lnTo>
                      <a:pt x="11"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60" name="Google Shape;1660;p31"/>
              <p:cNvSpPr/>
              <p:nvPr/>
            </p:nvSpPr>
            <p:spPr>
              <a:xfrm>
                <a:off x="2835826" y="2373076"/>
                <a:ext cx="22225" cy="68263"/>
              </a:xfrm>
              <a:custGeom>
                <a:avLst/>
                <a:gdLst/>
                <a:ahLst/>
                <a:cxnLst/>
                <a:rect l="l" t="t" r="r" b="b"/>
                <a:pathLst>
                  <a:path w="14" h="43" extrusionOk="0">
                    <a:moveTo>
                      <a:pt x="7" y="43"/>
                    </a:moveTo>
                    <a:lnTo>
                      <a:pt x="14" y="40"/>
                    </a:lnTo>
                    <a:lnTo>
                      <a:pt x="5" y="0"/>
                    </a:lnTo>
                    <a:lnTo>
                      <a:pt x="0" y="1"/>
                    </a:lnTo>
                    <a:lnTo>
                      <a:pt x="7"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61" name="Google Shape;1661;p31"/>
              <p:cNvSpPr/>
              <p:nvPr/>
            </p:nvSpPr>
            <p:spPr>
              <a:xfrm>
                <a:off x="2827888" y="2373076"/>
                <a:ext cx="15875" cy="77788"/>
              </a:xfrm>
              <a:custGeom>
                <a:avLst/>
                <a:gdLst/>
                <a:ahLst/>
                <a:cxnLst/>
                <a:rect l="l" t="t" r="r" b="b"/>
                <a:pathLst>
                  <a:path w="10" h="49" extrusionOk="0">
                    <a:moveTo>
                      <a:pt x="0" y="49"/>
                    </a:moveTo>
                    <a:lnTo>
                      <a:pt x="10" y="49"/>
                    </a:lnTo>
                    <a:lnTo>
                      <a:pt x="8" y="0"/>
                    </a:lnTo>
                    <a:lnTo>
                      <a:pt x="5" y="0"/>
                    </a:lnTo>
                    <a:lnTo>
                      <a:pt x="0" y="49"/>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62" name="Google Shape;1662;p31"/>
              <p:cNvSpPr/>
              <p:nvPr/>
            </p:nvSpPr>
            <p:spPr>
              <a:xfrm>
                <a:off x="2831063" y="2082563"/>
                <a:ext cx="12600" cy="318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63" name="Google Shape;1663;p31"/>
              <p:cNvSpPr/>
              <p:nvPr/>
            </p:nvSpPr>
            <p:spPr>
              <a:xfrm>
                <a:off x="2829476" y="2363551"/>
                <a:ext cx="17400" cy="192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64" name="Google Shape;1664;p31"/>
              <p:cNvSpPr/>
              <p:nvPr/>
            </p:nvSpPr>
            <p:spPr>
              <a:xfrm>
                <a:off x="2712001" y="2123838"/>
                <a:ext cx="252412" cy="212725"/>
              </a:xfrm>
              <a:custGeom>
                <a:avLst/>
                <a:gdLst/>
                <a:ahLst/>
                <a:cxnLst/>
                <a:rect l="l" t="t" r="r" b="b"/>
                <a:pathLst>
                  <a:path w="388" h="327" extrusionOk="0">
                    <a:moveTo>
                      <a:pt x="260" y="0"/>
                    </a:moveTo>
                    <a:cubicBezTo>
                      <a:pt x="194" y="0"/>
                      <a:pt x="194" y="0"/>
                      <a:pt x="194" y="0"/>
                    </a:cubicBezTo>
                    <a:cubicBezTo>
                      <a:pt x="129" y="0"/>
                      <a:pt x="129" y="0"/>
                      <a:pt x="129" y="0"/>
                    </a:cubicBezTo>
                    <a:cubicBezTo>
                      <a:pt x="129" y="0"/>
                      <a:pt x="0" y="19"/>
                      <a:pt x="35" y="127"/>
                    </a:cubicBezTo>
                    <a:cubicBezTo>
                      <a:pt x="70" y="236"/>
                      <a:pt x="137" y="327"/>
                      <a:pt x="137" y="327"/>
                    </a:cubicBezTo>
                    <a:cubicBezTo>
                      <a:pt x="194" y="327"/>
                      <a:pt x="194" y="327"/>
                      <a:pt x="194" y="327"/>
                    </a:cubicBezTo>
                    <a:cubicBezTo>
                      <a:pt x="252" y="327"/>
                      <a:pt x="252" y="327"/>
                      <a:pt x="252" y="327"/>
                    </a:cubicBezTo>
                    <a:cubicBezTo>
                      <a:pt x="252" y="327"/>
                      <a:pt x="318" y="236"/>
                      <a:pt x="353" y="127"/>
                    </a:cubicBezTo>
                    <a:cubicBezTo>
                      <a:pt x="388" y="19"/>
                      <a:pt x="260" y="0"/>
                      <a:pt x="260" y="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65" name="Google Shape;1665;p31"/>
              <p:cNvSpPr/>
              <p:nvPr/>
            </p:nvSpPr>
            <p:spPr>
              <a:xfrm>
                <a:off x="2861226" y="2123838"/>
                <a:ext cx="84138" cy="212725"/>
              </a:xfrm>
              <a:custGeom>
                <a:avLst/>
                <a:gdLst/>
                <a:ahLst/>
                <a:cxnLst/>
                <a:rect l="l" t="t" r="r" b="b"/>
                <a:pathLst>
                  <a:path w="130" h="327" extrusionOk="0">
                    <a:moveTo>
                      <a:pt x="21" y="0"/>
                    </a:moveTo>
                    <a:cubicBezTo>
                      <a:pt x="5" y="0"/>
                      <a:pt x="5" y="0"/>
                      <a:pt x="5" y="0"/>
                    </a:cubicBezTo>
                    <a:cubicBezTo>
                      <a:pt x="5" y="0"/>
                      <a:pt x="82" y="19"/>
                      <a:pt x="61" y="127"/>
                    </a:cubicBezTo>
                    <a:cubicBezTo>
                      <a:pt x="40" y="236"/>
                      <a:pt x="0" y="327"/>
                      <a:pt x="0" y="327"/>
                    </a:cubicBezTo>
                    <a:cubicBezTo>
                      <a:pt x="14" y="327"/>
                      <a:pt x="14" y="327"/>
                      <a:pt x="14" y="327"/>
                    </a:cubicBezTo>
                    <a:cubicBezTo>
                      <a:pt x="14" y="327"/>
                      <a:pt x="71" y="236"/>
                      <a:pt x="100" y="127"/>
                    </a:cubicBezTo>
                    <a:cubicBezTo>
                      <a:pt x="130" y="19"/>
                      <a:pt x="21" y="0"/>
                      <a:pt x="21"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66" name="Google Shape;1666;p31"/>
              <p:cNvSpPr/>
              <p:nvPr/>
            </p:nvSpPr>
            <p:spPr>
              <a:xfrm>
                <a:off x="2731050" y="2123838"/>
                <a:ext cx="84137" cy="212725"/>
              </a:xfrm>
              <a:custGeom>
                <a:avLst/>
                <a:gdLst/>
                <a:ahLst/>
                <a:cxnLst/>
                <a:rect l="l" t="t" r="r" b="b"/>
                <a:pathLst>
                  <a:path w="131" h="327" extrusionOk="0">
                    <a:moveTo>
                      <a:pt x="126" y="0"/>
                    </a:moveTo>
                    <a:cubicBezTo>
                      <a:pt x="109" y="0"/>
                      <a:pt x="109" y="0"/>
                      <a:pt x="109" y="0"/>
                    </a:cubicBezTo>
                    <a:cubicBezTo>
                      <a:pt x="109" y="0"/>
                      <a:pt x="0" y="19"/>
                      <a:pt x="30" y="127"/>
                    </a:cubicBezTo>
                    <a:cubicBezTo>
                      <a:pt x="60" y="236"/>
                      <a:pt x="116" y="327"/>
                      <a:pt x="116" y="327"/>
                    </a:cubicBezTo>
                    <a:cubicBezTo>
                      <a:pt x="131" y="327"/>
                      <a:pt x="131" y="327"/>
                      <a:pt x="131" y="327"/>
                    </a:cubicBezTo>
                    <a:cubicBezTo>
                      <a:pt x="131" y="327"/>
                      <a:pt x="91" y="236"/>
                      <a:pt x="70" y="127"/>
                    </a:cubicBezTo>
                    <a:cubicBezTo>
                      <a:pt x="49" y="19"/>
                      <a:pt x="126" y="0"/>
                      <a:pt x="126"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67" name="Google Shape;1667;p31"/>
              <p:cNvSpPr/>
              <p:nvPr/>
            </p:nvSpPr>
            <p:spPr>
              <a:xfrm>
                <a:off x="2846938" y="2123838"/>
                <a:ext cx="50800" cy="212725"/>
              </a:xfrm>
              <a:custGeom>
                <a:avLst/>
                <a:gdLst/>
                <a:ahLst/>
                <a:cxnLst/>
                <a:rect l="l" t="t" r="r" b="b"/>
                <a:pathLst>
                  <a:path w="79" h="327" extrusionOk="0">
                    <a:moveTo>
                      <a:pt x="18" y="0"/>
                    </a:moveTo>
                    <a:cubicBezTo>
                      <a:pt x="2" y="0"/>
                      <a:pt x="2" y="0"/>
                      <a:pt x="2" y="0"/>
                    </a:cubicBezTo>
                    <a:cubicBezTo>
                      <a:pt x="2" y="0"/>
                      <a:pt x="30" y="19"/>
                      <a:pt x="23" y="127"/>
                    </a:cubicBezTo>
                    <a:cubicBezTo>
                      <a:pt x="15" y="236"/>
                      <a:pt x="0" y="327"/>
                      <a:pt x="0" y="327"/>
                    </a:cubicBezTo>
                    <a:cubicBezTo>
                      <a:pt x="14" y="327"/>
                      <a:pt x="14" y="327"/>
                      <a:pt x="14" y="327"/>
                    </a:cubicBezTo>
                    <a:cubicBezTo>
                      <a:pt x="14" y="327"/>
                      <a:pt x="46" y="236"/>
                      <a:pt x="62" y="127"/>
                    </a:cubicBezTo>
                    <a:cubicBezTo>
                      <a:pt x="79" y="19"/>
                      <a:pt x="18" y="0"/>
                      <a:pt x="18"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68" name="Google Shape;1668;p31"/>
              <p:cNvSpPr/>
              <p:nvPr/>
            </p:nvSpPr>
            <p:spPr>
              <a:xfrm>
                <a:off x="2778676" y="2123838"/>
                <a:ext cx="50800" cy="212725"/>
              </a:xfrm>
              <a:custGeom>
                <a:avLst/>
                <a:gdLst/>
                <a:ahLst/>
                <a:cxnLst/>
                <a:rect l="l" t="t" r="r" b="b"/>
                <a:pathLst>
                  <a:path w="78" h="327" extrusionOk="0">
                    <a:moveTo>
                      <a:pt x="77" y="0"/>
                    </a:moveTo>
                    <a:cubicBezTo>
                      <a:pt x="60" y="0"/>
                      <a:pt x="60" y="0"/>
                      <a:pt x="60" y="0"/>
                    </a:cubicBezTo>
                    <a:cubicBezTo>
                      <a:pt x="60" y="0"/>
                      <a:pt x="0" y="19"/>
                      <a:pt x="16" y="127"/>
                    </a:cubicBezTo>
                    <a:cubicBezTo>
                      <a:pt x="33" y="236"/>
                      <a:pt x="64" y="327"/>
                      <a:pt x="64" y="327"/>
                    </a:cubicBezTo>
                    <a:cubicBezTo>
                      <a:pt x="78" y="327"/>
                      <a:pt x="78" y="327"/>
                      <a:pt x="78" y="327"/>
                    </a:cubicBezTo>
                    <a:cubicBezTo>
                      <a:pt x="78" y="327"/>
                      <a:pt x="64" y="236"/>
                      <a:pt x="56" y="127"/>
                    </a:cubicBezTo>
                    <a:cubicBezTo>
                      <a:pt x="48" y="19"/>
                      <a:pt x="77" y="0"/>
                      <a:pt x="77"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69" name="Google Shape;1669;p31"/>
              <p:cNvSpPr/>
              <p:nvPr/>
            </p:nvSpPr>
            <p:spPr>
              <a:xfrm>
                <a:off x="2823126" y="2123838"/>
                <a:ext cx="28575" cy="212725"/>
              </a:xfrm>
              <a:custGeom>
                <a:avLst/>
                <a:gdLst/>
                <a:ahLst/>
                <a:cxnLst/>
                <a:rect l="l" t="t" r="r" b="b"/>
                <a:pathLst>
                  <a:path w="44" h="327" extrusionOk="0">
                    <a:moveTo>
                      <a:pt x="30" y="0"/>
                    </a:moveTo>
                    <a:cubicBezTo>
                      <a:pt x="22" y="0"/>
                      <a:pt x="22" y="0"/>
                      <a:pt x="22" y="0"/>
                    </a:cubicBezTo>
                    <a:cubicBezTo>
                      <a:pt x="15" y="0"/>
                      <a:pt x="15" y="0"/>
                      <a:pt x="15" y="0"/>
                    </a:cubicBezTo>
                    <a:cubicBezTo>
                      <a:pt x="15" y="0"/>
                      <a:pt x="0" y="19"/>
                      <a:pt x="4" y="127"/>
                    </a:cubicBezTo>
                    <a:cubicBezTo>
                      <a:pt x="8" y="236"/>
                      <a:pt x="16" y="327"/>
                      <a:pt x="16" y="327"/>
                    </a:cubicBezTo>
                    <a:cubicBezTo>
                      <a:pt x="22" y="327"/>
                      <a:pt x="22" y="327"/>
                      <a:pt x="22" y="327"/>
                    </a:cubicBezTo>
                    <a:cubicBezTo>
                      <a:pt x="29" y="327"/>
                      <a:pt x="29" y="327"/>
                      <a:pt x="29" y="327"/>
                    </a:cubicBezTo>
                    <a:cubicBezTo>
                      <a:pt x="29" y="327"/>
                      <a:pt x="36" y="236"/>
                      <a:pt x="40" y="127"/>
                    </a:cubicBezTo>
                    <a:cubicBezTo>
                      <a:pt x="44" y="19"/>
                      <a:pt x="30" y="0"/>
                      <a:pt x="30"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70" name="Google Shape;1670;p31"/>
              <p:cNvSpPr/>
              <p:nvPr/>
            </p:nvSpPr>
            <p:spPr>
              <a:xfrm>
                <a:off x="2799313" y="2336563"/>
                <a:ext cx="762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71" name="Google Shape;1671;p31"/>
              <p:cNvSpPr/>
              <p:nvPr/>
            </p:nvSpPr>
            <p:spPr>
              <a:xfrm>
                <a:off x="2791376" y="2111138"/>
                <a:ext cx="936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cxnSp>
          <p:nvCxnSpPr>
            <p:cNvPr id="1672" name="Google Shape;1672;p31"/>
            <p:cNvCxnSpPr>
              <a:stCxn id="1662" idx="0"/>
            </p:cNvCxnSpPr>
            <p:nvPr/>
          </p:nvCxnSpPr>
          <p:spPr>
            <a:xfrm rot="10800000">
              <a:off x="262911" y="-1115034"/>
              <a:ext cx="0" cy="1983900"/>
            </a:xfrm>
            <a:prstGeom prst="straightConnector1">
              <a:avLst/>
            </a:prstGeom>
            <a:noFill/>
            <a:ln w="19050" cap="flat" cmpd="sng">
              <a:solidFill>
                <a:schemeClr val="accent2"/>
              </a:solidFill>
              <a:prstDash val="solid"/>
              <a:round/>
              <a:headEnd type="none" w="med" len="med"/>
              <a:tailEnd type="none" w="med" len="med"/>
            </a:ln>
          </p:spPr>
        </p:cxnSp>
      </p:grpSp>
      <p:sp>
        <p:nvSpPr>
          <p:cNvPr id="1673" name="Google Shape;1673;p31"/>
          <p:cNvSpPr/>
          <p:nvPr/>
        </p:nvSpPr>
        <p:spPr>
          <a:xfrm>
            <a:off x="262847" y="4771465"/>
            <a:ext cx="145699" cy="14587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1674" name="Google Shape;1674;p31"/>
          <p:cNvGrpSpPr/>
          <p:nvPr/>
        </p:nvGrpSpPr>
        <p:grpSpPr>
          <a:xfrm>
            <a:off x="8522409" y="-74581"/>
            <a:ext cx="720318" cy="5053179"/>
            <a:chOff x="8522409" y="-74581"/>
            <a:chExt cx="720318" cy="5053179"/>
          </a:xfrm>
        </p:grpSpPr>
        <p:grpSp>
          <p:nvGrpSpPr>
            <p:cNvPr id="1675" name="Google Shape;1675;p31"/>
            <p:cNvGrpSpPr/>
            <p:nvPr/>
          </p:nvGrpSpPr>
          <p:grpSpPr>
            <a:xfrm>
              <a:off x="8522409" y="3971219"/>
              <a:ext cx="720318" cy="1007379"/>
              <a:chOff x="2983359" y="1767508"/>
              <a:chExt cx="306375" cy="428471"/>
            </a:xfrm>
          </p:grpSpPr>
          <p:sp>
            <p:nvSpPr>
              <p:cNvPr id="1676" name="Google Shape;1676;p31"/>
              <p:cNvSpPr/>
              <p:nvPr/>
            </p:nvSpPr>
            <p:spPr>
              <a:xfrm>
                <a:off x="3108179" y="1855453"/>
                <a:ext cx="56736" cy="243978"/>
              </a:xfrm>
              <a:custGeom>
                <a:avLst/>
                <a:gdLst/>
                <a:ahLst/>
                <a:cxnLst/>
                <a:rect l="l" t="t" r="r" b="b"/>
                <a:pathLst>
                  <a:path w="51" h="209" extrusionOk="0">
                    <a:moveTo>
                      <a:pt x="20" y="209"/>
                    </a:moveTo>
                    <a:cubicBezTo>
                      <a:pt x="30" y="209"/>
                      <a:pt x="30" y="209"/>
                      <a:pt x="30" y="209"/>
                    </a:cubicBezTo>
                    <a:cubicBezTo>
                      <a:pt x="30" y="208"/>
                      <a:pt x="31" y="208"/>
                      <a:pt x="31" y="208"/>
                    </a:cubicBezTo>
                    <a:cubicBezTo>
                      <a:pt x="44" y="176"/>
                      <a:pt x="51" y="141"/>
                      <a:pt x="51" y="104"/>
                    </a:cubicBezTo>
                    <a:cubicBezTo>
                      <a:pt x="51" y="68"/>
                      <a:pt x="44" y="33"/>
                      <a:pt x="31" y="1"/>
                    </a:cubicBezTo>
                    <a:cubicBezTo>
                      <a:pt x="31" y="0"/>
                      <a:pt x="29" y="0"/>
                      <a:pt x="28" y="0"/>
                    </a:cubicBezTo>
                    <a:cubicBezTo>
                      <a:pt x="22" y="0"/>
                      <a:pt x="22" y="0"/>
                      <a:pt x="22" y="0"/>
                    </a:cubicBezTo>
                    <a:cubicBezTo>
                      <a:pt x="20" y="0"/>
                      <a:pt x="20" y="0"/>
                      <a:pt x="20" y="1"/>
                    </a:cubicBezTo>
                    <a:cubicBezTo>
                      <a:pt x="7" y="33"/>
                      <a:pt x="0" y="68"/>
                      <a:pt x="0" y="104"/>
                    </a:cubicBezTo>
                    <a:cubicBezTo>
                      <a:pt x="0" y="141"/>
                      <a:pt x="6" y="176"/>
                      <a:pt x="19" y="208"/>
                    </a:cubicBezTo>
                    <a:lnTo>
                      <a:pt x="20" y="209"/>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77" name="Google Shape;1677;p31"/>
              <p:cNvSpPr/>
              <p:nvPr/>
            </p:nvSpPr>
            <p:spPr>
              <a:xfrm>
                <a:off x="3023075" y="1858290"/>
                <a:ext cx="99288" cy="238304"/>
              </a:xfrm>
              <a:custGeom>
                <a:avLst/>
                <a:gdLst/>
                <a:ahLst/>
                <a:cxnLst/>
                <a:rect l="l" t="t" r="r" b="b"/>
                <a:pathLst>
                  <a:path w="85" h="205" extrusionOk="0">
                    <a:moveTo>
                      <a:pt x="0" y="102"/>
                    </a:moveTo>
                    <a:cubicBezTo>
                      <a:pt x="0" y="151"/>
                      <a:pt x="36" y="193"/>
                      <a:pt x="85" y="205"/>
                    </a:cubicBezTo>
                    <a:cubicBezTo>
                      <a:pt x="54" y="180"/>
                      <a:pt x="35" y="143"/>
                      <a:pt x="35" y="102"/>
                    </a:cubicBezTo>
                    <a:cubicBezTo>
                      <a:pt x="35" y="62"/>
                      <a:pt x="54" y="25"/>
                      <a:pt x="85" y="0"/>
                    </a:cubicBezTo>
                    <a:cubicBezTo>
                      <a:pt x="36" y="12"/>
                      <a:pt x="0" y="53"/>
                      <a:pt x="0" y="102"/>
                    </a:cubicBezTo>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78" name="Google Shape;1678;p31"/>
              <p:cNvSpPr/>
              <p:nvPr/>
            </p:nvSpPr>
            <p:spPr>
              <a:xfrm>
                <a:off x="3150731" y="1858290"/>
                <a:ext cx="96451" cy="238304"/>
              </a:xfrm>
              <a:custGeom>
                <a:avLst/>
                <a:gdLst/>
                <a:ahLst/>
                <a:cxnLst/>
                <a:rect l="l" t="t" r="r" b="b"/>
                <a:pathLst>
                  <a:path w="84" h="205" extrusionOk="0">
                    <a:moveTo>
                      <a:pt x="84" y="102"/>
                    </a:moveTo>
                    <a:cubicBezTo>
                      <a:pt x="84" y="53"/>
                      <a:pt x="48" y="12"/>
                      <a:pt x="0" y="0"/>
                    </a:cubicBezTo>
                    <a:cubicBezTo>
                      <a:pt x="30" y="25"/>
                      <a:pt x="49" y="62"/>
                      <a:pt x="49" y="102"/>
                    </a:cubicBezTo>
                    <a:cubicBezTo>
                      <a:pt x="49" y="143"/>
                      <a:pt x="30" y="180"/>
                      <a:pt x="0" y="205"/>
                    </a:cubicBezTo>
                    <a:cubicBezTo>
                      <a:pt x="48" y="193"/>
                      <a:pt x="84" y="151"/>
                      <a:pt x="84" y="102"/>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79" name="Google Shape;1679;p31"/>
              <p:cNvSpPr/>
              <p:nvPr/>
            </p:nvSpPr>
            <p:spPr>
              <a:xfrm>
                <a:off x="3125200" y="1767508"/>
                <a:ext cx="19800" cy="741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80" name="Google Shape;1680;p31"/>
              <p:cNvSpPr/>
              <p:nvPr/>
            </p:nvSpPr>
            <p:spPr>
              <a:xfrm>
                <a:off x="3108179" y="1812899"/>
                <a:ext cx="56700" cy="540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81" name="Google Shape;1681;p31"/>
              <p:cNvSpPr/>
              <p:nvPr/>
            </p:nvSpPr>
            <p:spPr>
              <a:xfrm>
                <a:off x="2983359" y="1855453"/>
                <a:ext cx="141840" cy="243978"/>
              </a:xfrm>
              <a:custGeom>
                <a:avLst/>
                <a:gdLst/>
                <a:ahLst/>
                <a:cxnLst/>
                <a:rect l="l" t="t" r="r" b="b"/>
                <a:pathLst>
                  <a:path w="122" h="209" extrusionOk="0">
                    <a:moveTo>
                      <a:pt x="122" y="209"/>
                    </a:moveTo>
                    <a:cubicBezTo>
                      <a:pt x="121" y="208"/>
                      <a:pt x="120" y="207"/>
                      <a:pt x="120" y="207"/>
                    </a:cubicBezTo>
                    <a:cubicBezTo>
                      <a:pt x="71" y="195"/>
                      <a:pt x="35" y="153"/>
                      <a:pt x="35" y="104"/>
                    </a:cubicBezTo>
                    <a:cubicBezTo>
                      <a:pt x="35" y="55"/>
                      <a:pt x="71" y="14"/>
                      <a:pt x="120" y="2"/>
                    </a:cubicBezTo>
                    <a:cubicBezTo>
                      <a:pt x="120" y="1"/>
                      <a:pt x="121" y="1"/>
                      <a:pt x="122" y="0"/>
                    </a:cubicBezTo>
                    <a:cubicBezTo>
                      <a:pt x="119" y="0"/>
                      <a:pt x="119" y="0"/>
                      <a:pt x="119" y="0"/>
                    </a:cubicBezTo>
                    <a:cubicBezTo>
                      <a:pt x="51" y="8"/>
                      <a:pt x="0" y="52"/>
                      <a:pt x="0" y="104"/>
                    </a:cubicBezTo>
                    <a:cubicBezTo>
                      <a:pt x="0" y="156"/>
                      <a:pt x="50" y="200"/>
                      <a:pt x="116" y="209"/>
                    </a:cubicBezTo>
                    <a:cubicBezTo>
                      <a:pt x="122" y="209"/>
                      <a:pt x="122" y="209"/>
                      <a:pt x="122" y="209"/>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82" name="Google Shape;1682;p31"/>
              <p:cNvSpPr/>
              <p:nvPr/>
            </p:nvSpPr>
            <p:spPr>
              <a:xfrm>
                <a:off x="3145057" y="1855453"/>
                <a:ext cx="144677" cy="243978"/>
              </a:xfrm>
              <a:custGeom>
                <a:avLst/>
                <a:gdLst/>
                <a:ahLst/>
                <a:cxnLst/>
                <a:rect l="l" t="t" r="r" b="b"/>
                <a:pathLst>
                  <a:path w="123" h="209" extrusionOk="0">
                    <a:moveTo>
                      <a:pt x="3" y="0"/>
                    </a:moveTo>
                    <a:cubicBezTo>
                      <a:pt x="0" y="0"/>
                      <a:pt x="0" y="0"/>
                      <a:pt x="0" y="0"/>
                    </a:cubicBezTo>
                    <a:cubicBezTo>
                      <a:pt x="1" y="1"/>
                      <a:pt x="2" y="1"/>
                      <a:pt x="3" y="2"/>
                    </a:cubicBezTo>
                    <a:cubicBezTo>
                      <a:pt x="51" y="14"/>
                      <a:pt x="87" y="55"/>
                      <a:pt x="87" y="104"/>
                    </a:cubicBezTo>
                    <a:cubicBezTo>
                      <a:pt x="87" y="153"/>
                      <a:pt x="51" y="195"/>
                      <a:pt x="3" y="207"/>
                    </a:cubicBezTo>
                    <a:cubicBezTo>
                      <a:pt x="2" y="207"/>
                      <a:pt x="1" y="208"/>
                      <a:pt x="0" y="209"/>
                    </a:cubicBezTo>
                    <a:cubicBezTo>
                      <a:pt x="6" y="209"/>
                      <a:pt x="6" y="209"/>
                      <a:pt x="6" y="209"/>
                    </a:cubicBezTo>
                    <a:cubicBezTo>
                      <a:pt x="72" y="200"/>
                      <a:pt x="123" y="156"/>
                      <a:pt x="123" y="104"/>
                    </a:cubicBezTo>
                    <a:cubicBezTo>
                      <a:pt x="123" y="52"/>
                      <a:pt x="71" y="8"/>
                      <a:pt x="3"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83" name="Google Shape;1683;p31"/>
              <p:cNvSpPr/>
              <p:nvPr/>
            </p:nvSpPr>
            <p:spPr>
              <a:xfrm>
                <a:off x="3065627" y="1855453"/>
                <a:ext cx="141840" cy="243978"/>
              </a:xfrm>
              <a:custGeom>
                <a:avLst/>
                <a:gdLst/>
                <a:ahLst/>
                <a:cxnLst/>
                <a:rect l="l" t="t" r="r" b="b"/>
                <a:pathLst>
                  <a:path w="122" h="209" extrusionOk="0">
                    <a:moveTo>
                      <a:pt x="50" y="207"/>
                    </a:moveTo>
                    <a:cubicBezTo>
                      <a:pt x="50" y="207"/>
                      <a:pt x="51" y="208"/>
                      <a:pt x="51" y="209"/>
                    </a:cubicBezTo>
                    <a:cubicBezTo>
                      <a:pt x="59" y="209"/>
                      <a:pt x="59" y="209"/>
                      <a:pt x="59" y="209"/>
                    </a:cubicBezTo>
                    <a:cubicBezTo>
                      <a:pt x="58" y="209"/>
                      <a:pt x="57" y="208"/>
                      <a:pt x="56" y="208"/>
                    </a:cubicBezTo>
                    <a:cubicBezTo>
                      <a:pt x="56" y="208"/>
                      <a:pt x="56" y="208"/>
                      <a:pt x="56" y="208"/>
                    </a:cubicBezTo>
                    <a:cubicBezTo>
                      <a:pt x="43" y="176"/>
                      <a:pt x="36" y="141"/>
                      <a:pt x="36" y="104"/>
                    </a:cubicBezTo>
                    <a:cubicBezTo>
                      <a:pt x="36" y="68"/>
                      <a:pt x="43" y="33"/>
                      <a:pt x="56" y="1"/>
                    </a:cubicBezTo>
                    <a:cubicBezTo>
                      <a:pt x="56" y="1"/>
                      <a:pt x="56" y="1"/>
                      <a:pt x="56" y="1"/>
                    </a:cubicBezTo>
                    <a:cubicBezTo>
                      <a:pt x="57" y="0"/>
                      <a:pt x="59" y="0"/>
                      <a:pt x="61" y="0"/>
                    </a:cubicBezTo>
                    <a:cubicBezTo>
                      <a:pt x="62" y="0"/>
                      <a:pt x="62" y="0"/>
                      <a:pt x="62" y="0"/>
                    </a:cubicBezTo>
                    <a:cubicBezTo>
                      <a:pt x="63" y="0"/>
                      <a:pt x="64" y="0"/>
                      <a:pt x="65" y="0"/>
                    </a:cubicBezTo>
                    <a:cubicBezTo>
                      <a:pt x="66" y="1"/>
                      <a:pt x="66" y="1"/>
                      <a:pt x="67" y="1"/>
                    </a:cubicBezTo>
                    <a:cubicBezTo>
                      <a:pt x="80" y="33"/>
                      <a:pt x="87" y="68"/>
                      <a:pt x="87" y="104"/>
                    </a:cubicBezTo>
                    <a:cubicBezTo>
                      <a:pt x="87" y="141"/>
                      <a:pt x="80" y="176"/>
                      <a:pt x="67" y="208"/>
                    </a:cubicBezTo>
                    <a:cubicBezTo>
                      <a:pt x="66" y="208"/>
                      <a:pt x="66" y="208"/>
                      <a:pt x="65" y="208"/>
                    </a:cubicBezTo>
                    <a:cubicBezTo>
                      <a:pt x="65" y="208"/>
                      <a:pt x="64" y="209"/>
                      <a:pt x="63" y="209"/>
                    </a:cubicBezTo>
                    <a:cubicBezTo>
                      <a:pt x="72" y="209"/>
                      <a:pt x="72" y="209"/>
                      <a:pt x="72" y="209"/>
                    </a:cubicBezTo>
                    <a:cubicBezTo>
                      <a:pt x="72" y="208"/>
                      <a:pt x="72" y="207"/>
                      <a:pt x="73" y="207"/>
                    </a:cubicBezTo>
                    <a:cubicBezTo>
                      <a:pt x="103" y="182"/>
                      <a:pt x="122" y="145"/>
                      <a:pt x="122" y="104"/>
                    </a:cubicBezTo>
                    <a:cubicBezTo>
                      <a:pt x="122" y="64"/>
                      <a:pt x="103" y="27"/>
                      <a:pt x="73" y="2"/>
                    </a:cubicBezTo>
                    <a:cubicBezTo>
                      <a:pt x="72" y="2"/>
                      <a:pt x="72" y="1"/>
                      <a:pt x="71" y="1"/>
                    </a:cubicBezTo>
                    <a:cubicBezTo>
                      <a:pt x="71" y="0"/>
                      <a:pt x="70" y="0"/>
                      <a:pt x="70" y="0"/>
                    </a:cubicBezTo>
                    <a:cubicBezTo>
                      <a:pt x="53" y="0"/>
                      <a:pt x="53" y="0"/>
                      <a:pt x="53" y="0"/>
                    </a:cubicBezTo>
                    <a:cubicBezTo>
                      <a:pt x="52" y="0"/>
                      <a:pt x="51" y="0"/>
                      <a:pt x="51" y="1"/>
                    </a:cubicBezTo>
                    <a:cubicBezTo>
                      <a:pt x="50" y="1"/>
                      <a:pt x="50" y="2"/>
                      <a:pt x="50" y="2"/>
                    </a:cubicBezTo>
                    <a:cubicBezTo>
                      <a:pt x="19" y="27"/>
                      <a:pt x="0" y="64"/>
                      <a:pt x="0" y="104"/>
                    </a:cubicBezTo>
                    <a:cubicBezTo>
                      <a:pt x="0" y="145"/>
                      <a:pt x="19" y="182"/>
                      <a:pt x="50" y="207"/>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84" name="Google Shape;1684;p31"/>
              <p:cNvSpPr/>
              <p:nvPr/>
            </p:nvSpPr>
            <p:spPr>
              <a:xfrm>
                <a:off x="3076974" y="1846943"/>
                <a:ext cx="122100" cy="19800"/>
              </a:xfrm>
              <a:prstGeom prst="rect">
                <a:avLst/>
              </a:prstGeom>
              <a:solidFill>
                <a:srgbClr val="F0463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85" name="Google Shape;1685;p31"/>
              <p:cNvSpPr/>
              <p:nvPr/>
            </p:nvSpPr>
            <p:spPr>
              <a:xfrm>
                <a:off x="3076974" y="1846943"/>
                <a:ext cx="122100" cy="198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86" name="Google Shape;1686;p31"/>
              <p:cNvSpPr/>
              <p:nvPr/>
            </p:nvSpPr>
            <p:spPr>
              <a:xfrm>
                <a:off x="3062790" y="1838432"/>
                <a:ext cx="144600" cy="171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87" name="Google Shape;1687;p31"/>
              <p:cNvSpPr/>
              <p:nvPr/>
            </p:nvSpPr>
            <p:spPr>
              <a:xfrm>
                <a:off x="3093995" y="2096595"/>
                <a:ext cx="85200" cy="138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88" name="Google Shape;1688;p31"/>
              <p:cNvSpPr/>
              <p:nvPr/>
            </p:nvSpPr>
            <p:spPr>
              <a:xfrm>
                <a:off x="3088321" y="2090921"/>
                <a:ext cx="96600" cy="114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89" name="Google Shape;1689;p31"/>
              <p:cNvSpPr/>
              <p:nvPr/>
            </p:nvSpPr>
            <p:spPr>
              <a:xfrm>
                <a:off x="309399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90" name="Google Shape;1690;p31"/>
              <p:cNvSpPr/>
              <p:nvPr/>
            </p:nvSpPr>
            <p:spPr>
              <a:xfrm>
                <a:off x="310250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91" name="Google Shape;1691;p31"/>
              <p:cNvSpPr/>
              <p:nvPr/>
            </p:nvSpPr>
            <p:spPr>
              <a:xfrm>
                <a:off x="3111016"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92" name="Google Shape;1692;p31"/>
              <p:cNvSpPr/>
              <p:nvPr/>
            </p:nvSpPr>
            <p:spPr>
              <a:xfrm>
                <a:off x="3119526"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93" name="Google Shape;1693;p31"/>
              <p:cNvSpPr/>
              <p:nvPr/>
            </p:nvSpPr>
            <p:spPr>
              <a:xfrm>
                <a:off x="3125200"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94" name="Google Shape;1694;p31"/>
              <p:cNvSpPr/>
              <p:nvPr/>
            </p:nvSpPr>
            <p:spPr>
              <a:xfrm>
                <a:off x="3133710"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95" name="Google Shape;1695;p31"/>
              <p:cNvSpPr/>
              <p:nvPr/>
            </p:nvSpPr>
            <p:spPr>
              <a:xfrm>
                <a:off x="3142220"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96" name="Google Shape;1696;p31"/>
              <p:cNvSpPr/>
              <p:nvPr/>
            </p:nvSpPr>
            <p:spPr>
              <a:xfrm>
                <a:off x="3150731"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97" name="Google Shape;1697;p31"/>
              <p:cNvSpPr/>
              <p:nvPr/>
            </p:nvSpPr>
            <p:spPr>
              <a:xfrm>
                <a:off x="3159241"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98" name="Google Shape;1698;p31"/>
              <p:cNvSpPr/>
              <p:nvPr/>
            </p:nvSpPr>
            <p:spPr>
              <a:xfrm>
                <a:off x="316491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99" name="Google Shape;1699;p31"/>
              <p:cNvSpPr/>
              <p:nvPr/>
            </p:nvSpPr>
            <p:spPr>
              <a:xfrm>
                <a:off x="317342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00" name="Google Shape;1700;p31"/>
              <p:cNvSpPr/>
              <p:nvPr/>
            </p:nvSpPr>
            <p:spPr>
              <a:xfrm>
                <a:off x="3093995" y="2110779"/>
                <a:ext cx="85200" cy="60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cxnSp>
          <p:nvCxnSpPr>
            <p:cNvPr id="1701" name="Google Shape;1701;p31"/>
            <p:cNvCxnSpPr>
              <a:stCxn id="1679" idx="0"/>
            </p:cNvCxnSpPr>
            <p:nvPr/>
          </p:nvCxnSpPr>
          <p:spPr>
            <a:xfrm rot="10800000">
              <a:off x="8879165" y="-74581"/>
              <a:ext cx="0" cy="4045800"/>
            </a:xfrm>
            <a:prstGeom prst="straightConnector1">
              <a:avLst/>
            </a:prstGeom>
            <a:noFill/>
            <a:ln w="19050" cap="flat" cmpd="sng">
              <a:solidFill>
                <a:schemeClr val="accent2"/>
              </a:solidFill>
              <a:prstDash val="solid"/>
              <a:round/>
              <a:headEnd type="none" w="med" len="med"/>
              <a:tailEnd type="none" w="med" len="med"/>
            </a:ln>
          </p:spPr>
        </p:cxnSp>
      </p:grpSp>
      <p:sp>
        <p:nvSpPr>
          <p:cNvPr id="1702" name="Google Shape;1702;p31"/>
          <p:cNvSpPr txBox="1">
            <a:spLocks noGrp="1"/>
          </p:cNvSpPr>
          <p:nvPr>
            <p:ph type="title" hasCustomPrompt="1"/>
          </p:nvPr>
        </p:nvSpPr>
        <p:spPr>
          <a:xfrm>
            <a:off x="1082438" y="539500"/>
            <a:ext cx="46968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703" name="Google Shape;1703;p31"/>
          <p:cNvSpPr txBox="1">
            <a:spLocks noGrp="1"/>
          </p:cNvSpPr>
          <p:nvPr>
            <p:ph type="subTitle" idx="1"/>
          </p:nvPr>
        </p:nvSpPr>
        <p:spPr>
          <a:xfrm>
            <a:off x="1082438" y="1231326"/>
            <a:ext cx="4696800" cy="37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p:txBody>
      </p:sp>
      <p:sp>
        <p:nvSpPr>
          <p:cNvPr id="1704" name="Google Shape;1704;p31"/>
          <p:cNvSpPr txBox="1">
            <a:spLocks noGrp="1"/>
          </p:cNvSpPr>
          <p:nvPr>
            <p:ph type="title" idx="2" hasCustomPrompt="1"/>
          </p:nvPr>
        </p:nvSpPr>
        <p:spPr>
          <a:xfrm>
            <a:off x="2223600" y="2035694"/>
            <a:ext cx="46968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705" name="Google Shape;1705;p31"/>
          <p:cNvSpPr txBox="1">
            <a:spLocks noGrp="1"/>
          </p:cNvSpPr>
          <p:nvPr>
            <p:ph type="subTitle" idx="3"/>
          </p:nvPr>
        </p:nvSpPr>
        <p:spPr>
          <a:xfrm>
            <a:off x="2223600" y="2730091"/>
            <a:ext cx="4696800" cy="37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p:txBody>
      </p:sp>
      <p:sp>
        <p:nvSpPr>
          <p:cNvPr id="1706" name="Google Shape;1706;p31"/>
          <p:cNvSpPr txBox="1">
            <a:spLocks noGrp="1"/>
          </p:cNvSpPr>
          <p:nvPr>
            <p:ph type="title" idx="4" hasCustomPrompt="1"/>
          </p:nvPr>
        </p:nvSpPr>
        <p:spPr>
          <a:xfrm>
            <a:off x="3364763" y="3534438"/>
            <a:ext cx="46968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707" name="Google Shape;1707;p31"/>
          <p:cNvSpPr txBox="1">
            <a:spLocks noGrp="1"/>
          </p:cNvSpPr>
          <p:nvPr>
            <p:ph type="subTitle" idx="5"/>
          </p:nvPr>
        </p:nvSpPr>
        <p:spPr>
          <a:xfrm>
            <a:off x="3364763" y="4231406"/>
            <a:ext cx="4696800" cy="37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755"/>
        <p:cNvGrpSpPr/>
        <p:nvPr/>
      </p:nvGrpSpPr>
      <p:grpSpPr>
        <a:xfrm>
          <a:off x="0" y="0"/>
          <a:ext cx="0" cy="0"/>
          <a:chOff x="0" y="0"/>
          <a:chExt cx="0" cy="0"/>
        </a:xfrm>
      </p:grpSpPr>
      <p:pic>
        <p:nvPicPr>
          <p:cNvPr id="1756" name="Google Shape;1756;p33"/>
          <p:cNvPicPr preferRelativeResize="0"/>
          <p:nvPr/>
        </p:nvPicPr>
        <p:blipFill>
          <a:blip r:embed="rId2">
            <a:alphaModFix amt="12000"/>
          </a:blip>
          <a:stretch>
            <a:fillRect/>
          </a:stretch>
        </p:blipFill>
        <p:spPr>
          <a:xfrm>
            <a:off x="0" y="12441"/>
            <a:ext cx="9144000" cy="5143460"/>
          </a:xfrm>
          <a:prstGeom prst="rect">
            <a:avLst/>
          </a:prstGeom>
          <a:noFill/>
          <a:ln>
            <a:noFill/>
          </a:ln>
        </p:spPr>
      </p:pic>
      <p:grpSp>
        <p:nvGrpSpPr>
          <p:cNvPr id="1757" name="Google Shape;1757;p33"/>
          <p:cNvGrpSpPr/>
          <p:nvPr/>
        </p:nvGrpSpPr>
        <p:grpSpPr>
          <a:xfrm rot="2485519" flipH="1">
            <a:off x="-107810" y="3302485"/>
            <a:ext cx="2356218" cy="2037357"/>
            <a:chOff x="6755781" y="864379"/>
            <a:chExt cx="3068850" cy="2653550"/>
          </a:xfrm>
        </p:grpSpPr>
        <p:sp>
          <p:nvSpPr>
            <p:cNvPr id="1758" name="Google Shape;1758;p33"/>
            <p:cNvSpPr/>
            <p:nvPr/>
          </p:nvSpPr>
          <p:spPr>
            <a:xfrm>
              <a:off x="7817484" y="2094764"/>
              <a:ext cx="470604" cy="1423164"/>
            </a:xfrm>
            <a:custGeom>
              <a:avLst/>
              <a:gdLst/>
              <a:ahLst/>
              <a:cxnLst/>
              <a:rect l="l" t="t" r="r" b="b"/>
              <a:pathLst>
                <a:path w="94" h="287" extrusionOk="0">
                  <a:moveTo>
                    <a:pt x="1" y="274"/>
                  </a:moveTo>
                  <a:cubicBezTo>
                    <a:pt x="0" y="275"/>
                    <a:pt x="0" y="276"/>
                    <a:pt x="0" y="278"/>
                  </a:cubicBezTo>
                  <a:cubicBezTo>
                    <a:pt x="6" y="281"/>
                    <a:pt x="13" y="284"/>
                    <a:pt x="19" y="287"/>
                  </a:cubicBezTo>
                  <a:cubicBezTo>
                    <a:pt x="20" y="281"/>
                    <a:pt x="21" y="276"/>
                    <a:pt x="21" y="275"/>
                  </a:cubicBezTo>
                  <a:cubicBezTo>
                    <a:pt x="34" y="206"/>
                    <a:pt x="57" y="109"/>
                    <a:pt x="94" y="4"/>
                  </a:cubicBezTo>
                  <a:cubicBezTo>
                    <a:pt x="81" y="0"/>
                    <a:pt x="81" y="0"/>
                    <a:pt x="81" y="0"/>
                  </a:cubicBezTo>
                  <a:cubicBezTo>
                    <a:pt x="53" y="75"/>
                    <a:pt x="23" y="168"/>
                    <a:pt x="1" y="274"/>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59" name="Google Shape;1759;p33"/>
            <p:cNvSpPr/>
            <p:nvPr/>
          </p:nvSpPr>
          <p:spPr>
            <a:xfrm>
              <a:off x="8083968" y="2474650"/>
              <a:ext cx="85050" cy="289171"/>
            </a:xfrm>
            <a:custGeom>
              <a:avLst/>
              <a:gdLst/>
              <a:ahLst/>
              <a:cxnLst/>
              <a:rect l="l" t="t" r="r" b="b"/>
              <a:pathLst>
                <a:path w="17" h="59" extrusionOk="0">
                  <a:moveTo>
                    <a:pt x="17" y="0"/>
                  </a:moveTo>
                  <a:cubicBezTo>
                    <a:pt x="17" y="0"/>
                    <a:pt x="17" y="0"/>
                    <a:pt x="17" y="0"/>
                  </a:cubicBezTo>
                  <a:cubicBezTo>
                    <a:pt x="11" y="20"/>
                    <a:pt x="5" y="40"/>
                    <a:pt x="0" y="59"/>
                  </a:cubicBezTo>
                  <a:cubicBezTo>
                    <a:pt x="0" y="59"/>
                    <a:pt x="0" y="59"/>
                    <a:pt x="0" y="59"/>
                  </a:cubicBezTo>
                  <a:cubicBezTo>
                    <a:pt x="5" y="40"/>
                    <a:pt x="11" y="20"/>
                    <a:pt x="17" y="0"/>
                  </a:cubicBezTo>
                </a:path>
              </a:pathLst>
            </a:custGeom>
            <a:solidFill>
              <a:srgbClr val="26A06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60" name="Google Shape;1760;p33"/>
            <p:cNvSpPr/>
            <p:nvPr/>
          </p:nvSpPr>
          <p:spPr>
            <a:xfrm>
              <a:off x="7993249" y="2474650"/>
              <a:ext cx="175769" cy="300511"/>
            </a:xfrm>
            <a:custGeom>
              <a:avLst/>
              <a:gdLst/>
              <a:ahLst/>
              <a:cxnLst/>
              <a:rect l="l" t="t" r="r" b="b"/>
              <a:pathLst>
                <a:path w="35" h="61" extrusionOk="0">
                  <a:moveTo>
                    <a:pt x="35" y="0"/>
                  </a:moveTo>
                  <a:cubicBezTo>
                    <a:pt x="29" y="5"/>
                    <a:pt x="22" y="10"/>
                    <a:pt x="15" y="14"/>
                  </a:cubicBezTo>
                  <a:cubicBezTo>
                    <a:pt x="10" y="29"/>
                    <a:pt x="5" y="45"/>
                    <a:pt x="0" y="61"/>
                  </a:cubicBezTo>
                  <a:cubicBezTo>
                    <a:pt x="5" y="60"/>
                    <a:pt x="11" y="59"/>
                    <a:pt x="16" y="59"/>
                  </a:cubicBezTo>
                  <a:cubicBezTo>
                    <a:pt x="17" y="59"/>
                    <a:pt x="17" y="59"/>
                    <a:pt x="18" y="59"/>
                  </a:cubicBezTo>
                  <a:cubicBezTo>
                    <a:pt x="23" y="40"/>
                    <a:pt x="29" y="20"/>
                    <a:pt x="35" y="0"/>
                  </a:cubicBezTo>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61" name="Google Shape;1761;p33"/>
            <p:cNvSpPr/>
            <p:nvPr/>
          </p:nvSpPr>
          <p:spPr>
            <a:xfrm>
              <a:off x="8276745" y="1023138"/>
              <a:ext cx="935536" cy="941214"/>
            </a:xfrm>
            <a:custGeom>
              <a:avLst/>
              <a:gdLst/>
              <a:ahLst/>
              <a:cxnLst/>
              <a:rect l="l" t="t" r="r" b="b"/>
              <a:pathLst>
                <a:path w="189" h="190" extrusionOk="0">
                  <a:moveTo>
                    <a:pt x="134" y="23"/>
                  </a:moveTo>
                  <a:cubicBezTo>
                    <a:pt x="121" y="30"/>
                    <a:pt x="109" y="38"/>
                    <a:pt x="99" y="48"/>
                  </a:cubicBezTo>
                  <a:cubicBezTo>
                    <a:pt x="90" y="56"/>
                    <a:pt x="82" y="65"/>
                    <a:pt x="74" y="75"/>
                  </a:cubicBezTo>
                  <a:cubicBezTo>
                    <a:pt x="47" y="106"/>
                    <a:pt x="18" y="141"/>
                    <a:pt x="2" y="181"/>
                  </a:cubicBezTo>
                  <a:cubicBezTo>
                    <a:pt x="1" y="184"/>
                    <a:pt x="0" y="188"/>
                    <a:pt x="2" y="190"/>
                  </a:cubicBezTo>
                  <a:cubicBezTo>
                    <a:pt x="19" y="188"/>
                    <a:pt x="35" y="182"/>
                    <a:pt x="49" y="176"/>
                  </a:cubicBezTo>
                  <a:cubicBezTo>
                    <a:pt x="54" y="174"/>
                    <a:pt x="59" y="172"/>
                    <a:pt x="63" y="169"/>
                  </a:cubicBezTo>
                  <a:cubicBezTo>
                    <a:pt x="74" y="162"/>
                    <a:pt x="79" y="152"/>
                    <a:pt x="85" y="142"/>
                  </a:cubicBezTo>
                  <a:cubicBezTo>
                    <a:pt x="92" y="130"/>
                    <a:pt x="102" y="119"/>
                    <a:pt x="113" y="110"/>
                  </a:cubicBezTo>
                  <a:cubicBezTo>
                    <a:pt x="120" y="104"/>
                    <a:pt x="127" y="98"/>
                    <a:pt x="133" y="92"/>
                  </a:cubicBezTo>
                  <a:cubicBezTo>
                    <a:pt x="142" y="83"/>
                    <a:pt x="148" y="72"/>
                    <a:pt x="156" y="62"/>
                  </a:cubicBezTo>
                  <a:cubicBezTo>
                    <a:pt x="163" y="53"/>
                    <a:pt x="173" y="45"/>
                    <a:pt x="179" y="35"/>
                  </a:cubicBezTo>
                  <a:cubicBezTo>
                    <a:pt x="186" y="25"/>
                    <a:pt x="189" y="12"/>
                    <a:pt x="182" y="0"/>
                  </a:cubicBezTo>
                  <a:cubicBezTo>
                    <a:pt x="166" y="6"/>
                    <a:pt x="150" y="14"/>
                    <a:pt x="134" y="23"/>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62" name="Google Shape;1762;p33"/>
            <p:cNvSpPr/>
            <p:nvPr/>
          </p:nvSpPr>
          <p:spPr>
            <a:xfrm>
              <a:off x="8286656" y="1023138"/>
              <a:ext cx="924197" cy="941214"/>
            </a:xfrm>
            <a:custGeom>
              <a:avLst/>
              <a:gdLst/>
              <a:ahLst/>
              <a:cxnLst/>
              <a:rect l="l" t="t" r="r" b="b"/>
              <a:pathLst>
                <a:path w="187" h="190" extrusionOk="0">
                  <a:moveTo>
                    <a:pt x="132" y="23"/>
                  </a:moveTo>
                  <a:cubicBezTo>
                    <a:pt x="119" y="30"/>
                    <a:pt x="107" y="38"/>
                    <a:pt x="97" y="48"/>
                  </a:cubicBezTo>
                  <a:cubicBezTo>
                    <a:pt x="92" y="52"/>
                    <a:pt x="88" y="56"/>
                    <a:pt x="84" y="61"/>
                  </a:cubicBezTo>
                  <a:cubicBezTo>
                    <a:pt x="84" y="61"/>
                    <a:pt x="85" y="60"/>
                    <a:pt x="85" y="60"/>
                  </a:cubicBezTo>
                  <a:cubicBezTo>
                    <a:pt x="95" y="51"/>
                    <a:pt x="107" y="43"/>
                    <a:pt x="118" y="37"/>
                  </a:cubicBezTo>
                  <a:cubicBezTo>
                    <a:pt x="134" y="28"/>
                    <a:pt x="149" y="21"/>
                    <a:pt x="165" y="15"/>
                  </a:cubicBezTo>
                  <a:cubicBezTo>
                    <a:pt x="171" y="27"/>
                    <a:pt x="168" y="39"/>
                    <a:pt x="162" y="48"/>
                  </a:cubicBezTo>
                  <a:cubicBezTo>
                    <a:pt x="156" y="57"/>
                    <a:pt x="147" y="64"/>
                    <a:pt x="139" y="73"/>
                  </a:cubicBezTo>
                  <a:cubicBezTo>
                    <a:pt x="132" y="82"/>
                    <a:pt x="127" y="92"/>
                    <a:pt x="118" y="101"/>
                  </a:cubicBezTo>
                  <a:cubicBezTo>
                    <a:pt x="112" y="107"/>
                    <a:pt x="105" y="112"/>
                    <a:pt x="98" y="117"/>
                  </a:cubicBezTo>
                  <a:cubicBezTo>
                    <a:pt x="88" y="126"/>
                    <a:pt x="79" y="136"/>
                    <a:pt x="71" y="147"/>
                  </a:cubicBezTo>
                  <a:cubicBezTo>
                    <a:pt x="66" y="156"/>
                    <a:pt x="61" y="166"/>
                    <a:pt x="51" y="172"/>
                  </a:cubicBezTo>
                  <a:cubicBezTo>
                    <a:pt x="47" y="174"/>
                    <a:pt x="42" y="176"/>
                    <a:pt x="37" y="178"/>
                  </a:cubicBezTo>
                  <a:cubicBezTo>
                    <a:pt x="25" y="183"/>
                    <a:pt x="13" y="188"/>
                    <a:pt x="0" y="190"/>
                  </a:cubicBezTo>
                  <a:cubicBezTo>
                    <a:pt x="0" y="190"/>
                    <a:pt x="0" y="190"/>
                    <a:pt x="0" y="190"/>
                  </a:cubicBezTo>
                  <a:cubicBezTo>
                    <a:pt x="17" y="188"/>
                    <a:pt x="33" y="182"/>
                    <a:pt x="47" y="176"/>
                  </a:cubicBezTo>
                  <a:cubicBezTo>
                    <a:pt x="52" y="174"/>
                    <a:pt x="57" y="172"/>
                    <a:pt x="61" y="169"/>
                  </a:cubicBezTo>
                  <a:cubicBezTo>
                    <a:pt x="72" y="162"/>
                    <a:pt x="77" y="152"/>
                    <a:pt x="83" y="142"/>
                  </a:cubicBezTo>
                  <a:cubicBezTo>
                    <a:pt x="90" y="130"/>
                    <a:pt x="100" y="119"/>
                    <a:pt x="111" y="110"/>
                  </a:cubicBezTo>
                  <a:cubicBezTo>
                    <a:pt x="118" y="104"/>
                    <a:pt x="125" y="98"/>
                    <a:pt x="131" y="92"/>
                  </a:cubicBezTo>
                  <a:cubicBezTo>
                    <a:pt x="140" y="83"/>
                    <a:pt x="146" y="72"/>
                    <a:pt x="154" y="62"/>
                  </a:cubicBezTo>
                  <a:cubicBezTo>
                    <a:pt x="161" y="53"/>
                    <a:pt x="171" y="45"/>
                    <a:pt x="177" y="35"/>
                  </a:cubicBezTo>
                  <a:cubicBezTo>
                    <a:pt x="184" y="25"/>
                    <a:pt x="187" y="12"/>
                    <a:pt x="180" y="0"/>
                  </a:cubicBezTo>
                  <a:cubicBezTo>
                    <a:pt x="164" y="6"/>
                    <a:pt x="148" y="14"/>
                    <a:pt x="132" y="23"/>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63" name="Google Shape;1763;p33"/>
            <p:cNvSpPr/>
            <p:nvPr/>
          </p:nvSpPr>
          <p:spPr>
            <a:xfrm>
              <a:off x="8429834" y="1408696"/>
              <a:ext cx="532971" cy="311850"/>
            </a:xfrm>
            <a:custGeom>
              <a:avLst/>
              <a:gdLst/>
              <a:ahLst/>
              <a:cxnLst/>
              <a:rect l="l" t="t" r="r" b="b"/>
              <a:pathLst>
                <a:path w="107" h="63" extrusionOk="0">
                  <a:moveTo>
                    <a:pt x="107" y="0"/>
                  </a:moveTo>
                  <a:cubicBezTo>
                    <a:pt x="82" y="5"/>
                    <a:pt x="74" y="23"/>
                    <a:pt x="53" y="35"/>
                  </a:cubicBezTo>
                  <a:cubicBezTo>
                    <a:pt x="45" y="39"/>
                    <a:pt x="33" y="43"/>
                    <a:pt x="22" y="43"/>
                  </a:cubicBezTo>
                  <a:cubicBezTo>
                    <a:pt x="18" y="43"/>
                    <a:pt x="15" y="42"/>
                    <a:pt x="12" y="42"/>
                  </a:cubicBezTo>
                  <a:cubicBezTo>
                    <a:pt x="9" y="45"/>
                    <a:pt x="6" y="49"/>
                    <a:pt x="4" y="53"/>
                  </a:cubicBezTo>
                  <a:cubicBezTo>
                    <a:pt x="3" y="55"/>
                    <a:pt x="1" y="57"/>
                    <a:pt x="0" y="59"/>
                  </a:cubicBezTo>
                  <a:cubicBezTo>
                    <a:pt x="0" y="60"/>
                    <a:pt x="0" y="61"/>
                    <a:pt x="0" y="63"/>
                  </a:cubicBezTo>
                  <a:cubicBezTo>
                    <a:pt x="7" y="59"/>
                    <a:pt x="15" y="56"/>
                    <a:pt x="23" y="56"/>
                  </a:cubicBezTo>
                  <a:cubicBezTo>
                    <a:pt x="26" y="56"/>
                    <a:pt x="28" y="56"/>
                    <a:pt x="31" y="57"/>
                  </a:cubicBezTo>
                  <a:cubicBezTo>
                    <a:pt x="36" y="58"/>
                    <a:pt x="42" y="62"/>
                    <a:pt x="47" y="62"/>
                  </a:cubicBezTo>
                  <a:cubicBezTo>
                    <a:pt x="50" y="58"/>
                    <a:pt x="54" y="54"/>
                    <a:pt x="57" y="50"/>
                  </a:cubicBezTo>
                  <a:cubicBezTo>
                    <a:pt x="64" y="42"/>
                    <a:pt x="71" y="34"/>
                    <a:pt x="79" y="27"/>
                  </a:cubicBezTo>
                  <a:cubicBezTo>
                    <a:pt x="86" y="21"/>
                    <a:pt x="93" y="16"/>
                    <a:pt x="99" y="10"/>
                  </a:cubicBezTo>
                  <a:cubicBezTo>
                    <a:pt x="100" y="9"/>
                    <a:pt x="101" y="8"/>
                    <a:pt x="101" y="8"/>
                  </a:cubicBezTo>
                  <a:cubicBezTo>
                    <a:pt x="103" y="5"/>
                    <a:pt x="105" y="2"/>
                    <a:pt x="107"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64" name="Google Shape;1764;p33"/>
            <p:cNvSpPr/>
            <p:nvPr/>
          </p:nvSpPr>
          <p:spPr>
            <a:xfrm>
              <a:off x="8662298" y="1403028"/>
              <a:ext cx="306175" cy="317518"/>
            </a:xfrm>
            <a:custGeom>
              <a:avLst/>
              <a:gdLst/>
              <a:ahLst/>
              <a:cxnLst/>
              <a:rect l="l" t="t" r="r" b="b"/>
              <a:pathLst>
                <a:path w="61" h="63" extrusionOk="0">
                  <a:moveTo>
                    <a:pt x="10" y="51"/>
                  </a:moveTo>
                  <a:cubicBezTo>
                    <a:pt x="7" y="55"/>
                    <a:pt x="3" y="59"/>
                    <a:pt x="0" y="63"/>
                  </a:cubicBezTo>
                  <a:cubicBezTo>
                    <a:pt x="0" y="63"/>
                    <a:pt x="1" y="63"/>
                    <a:pt x="1" y="63"/>
                  </a:cubicBezTo>
                  <a:cubicBezTo>
                    <a:pt x="1" y="63"/>
                    <a:pt x="2" y="63"/>
                    <a:pt x="2" y="63"/>
                  </a:cubicBezTo>
                  <a:cubicBezTo>
                    <a:pt x="3" y="63"/>
                    <a:pt x="3" y="62"/>
                    <a:pt x="4" y="61"/>
                  </a:cubicBezTo>
                  <a:cubicBezTo>
                    <a:pt x="6" y="58"/>
                    <a:pt x="8" y="54"/>
                    <a:pt x="10" y="51"/>
                  </a:cubicBezTo>
                  <a:moveTo>
                    <a:pt x="61" y="0"/>
                  </a:moveTo>
                  <a:cubicBezTo>
                    <a:pt x="60" y="0"/>
                    <a:pt x="60" y="0"/>
                    <a:pt x="60" y="1"/>
                  </a:cubicBezTo>
                  <a:cubicBezTo>
                    <a:pt x="58" y="3"/>
                    <a:pt x="56" y="6"/>
                    <a:pt x="54" y="9"/>
                  </a:cubicBezTo>
                  <a:cubicBezTo>
                    <a:pt x="56" y="6"/>
                    <a:pt x="59" y="3"/>
                    <a:pt x="61"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65" name="Google Shape;1765;p33"/>
            <p:cNvSpPr/>
            <p:nvPr/>
          </p:nvSpPr>
          <p:spPr>
            <a:xfrm>
              <a:off x="8296612" y="1516427"/>
              <a:ext cx="1496856" cy="515969"/>
            </a:xfrm>
            <a:custGeom>
              <a:avLst/>
              <a:gdLst/>
              <a:ahLst/>
              <a:cxnLst/>
              <a:rect l="l" t="t" r="r" b="b"/>
              <a:pathLst>
                <a:path w="301" h="104" extrusionOk="0">
                  <a:moveTo>
                    <a:pt x="296" y="7"/>
                  </a:moveTo>
                  <a:cubicBezTo>
                    <a:pt x="260" y="1"/>
                    <a:pt x="223" y="0"/>
                    <a:pt x="187" y="7"/>
                  </a:cubicBezTo>
                  <a:cubicBezTo>
                    <a:pt x="155" y="12"/>
                    <a:pt x="126" y="24"/>
                    <a:pt x="96" y="35"/>
                  </a:cubicBezTo>
                  <a:cubicBezTo>
                    <a:pt x="64" y="47"/>
                    <a:pt x="32" y="59"/>
                    <a:pt x="7" y="83"/>
                  </a:cubicBezTo>
                  <a:cubicBezTo>
                    <a:pt x="3" y="86"/>
                    <a:pt x="0" y="91"/>
                    <a:pt x="1" y="96"/>
                  </a:cubicBezTo>
                  <a:cubicBezTo>
                    <a:pt x="16" y="100"/>
                    <a:pt x="32" y="104"/>
                    <a:pt x="48" y="103"/>
                  </a:cubicBezTo>
                  <a:cubicBezTo>
                    <a:pt x="73" y="103"/>
                    <a:pt x="97" y="92"/>
                    <a:pt x="121" y="85"/>
                  </a:cubicBezTo>
                  <a:cubicBezTo>
                    <a:pt x="160" y="74"/>
                    <a:pt x="201" y="72"/>
                    <a:pt x="237" y="56"/>
                  </a:cubicBezTo>
                  <a:cubicBezTo>
                    <a:pt x="259" y="46"/>
                    <a:pt x="278" y="31"/>
                    <a:pt x="296" y="16"/>
                  </a:cubicBezTo>
                  <a:cubicBezTo>
                    <a:pt x="299" y="14"/>
                    <a:pt x="301" y="10"/>
                    <a:pt x="299" y="8"/>
                  </a:cubicBezTo>
                  <a:cubicBezTo>
                    <a:pt x="298" y="7"/>
                    <a:pt x="297" y="7"/>
                    <a:pt x="296" y="7"/>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66" name="Google Shape;1766;p33"/>
            <p:cNvSpPr/>
            <p:nvPr/>
          </p:nvSpPr>
          <p:spPr>
            <a:xfrm>
              <a:off x="8601358" y="1516427"/>
              <a:ext cx="1190680" cy="306179"/>
            </a:xfrm>
            <a:custGeom>
              <a:avLst/>
              <a:gdLst/>
              <a:ahLst/>
              <a:cxnLst/>
              <a:rect l="l" t="t" r="r" b="b"/>
              <a:pathLst>
                <a:path w="240" h="62" extrusionOk="0">
                  <a:moveTo>
                    <a:pt x="235" y="7"/>
                  </a:moveTo>
                  <a:cubicBezTo>
                    <a:pt x="199" y="1"/>
                    <a:pt x="162" y="0"/>
                    <a:pt x="126" y="7"/>
                  </a:cubicBezTo>
                  <a:cubicBezTo>
                    <a:pt x="94" y="12"/>
                    <a:pt x="65" y="24"/>
                    <a:pt x="35" y="35"/>
                  </a:cubicBezTo>
                  <a:cubicBezTo>
                    <a:pt x="23" y="39"/>
                    <a:pt x="12" y="44"/>
                    <a:pt x="0" y="49"/>
                  </a:cubicBezTo>
                  <a:cubicBezTo>
                    <a:pt x="5" y="47"/>
                    <a:pt x="10" y="45"/>
                    <a:pt x="16" y="43"/>
                  </a:cubicBezTo>
                  <a:cubicBezTo>
                    <a:pt x="45" y="32"/>
                    <a:pt x="75" y="20"/>
                    <a:pt x="106" y="15"/>
                  </a:cubicBezTo>
                  <a:cubicBezTo>
                    <a:pt x="143" y="8"/>
                    <a:pt x="180" y="9"/>
                    <a:pt x="216" y="15"/>
                  </a:cubicBezTo>
                  <a:cubicBezTo>
                    <a:pt x="217" y="15"/>
                    <a:pt x="218" y="15"/>
                    <a:pt x="219" y="16"/>
                  </a:cubicBezTo>
                  <a:cubicBezTo>
                    <a:pt x="221" y="18"/>
                    <a:pt x="219" y="22"/>
                    <a:pt x="216" y="24"/>
                  </a:cubicBezTo>
                  <a:cubicBezTo>
                    <a:pt x="198" y="38"/>
                    <a:pt x="181" y="52"/>
                    <a:pt x="161" y="62"/>
                  </a:cubicBezTo>
                  <a:cubicBezTo>
                    <a:pt x="166" y="60"/>
                    <a:pt x="171" y="58"/>
                    <a:pt x="176" y="56"/>
                  </a:cubicBezTo>
                  <a:cubicBezTo>
                    <a:pt x="198" y="46"/>
                    <a:pt x="217" y="31"/>
                    <a:pt x="235" y="16"/>
                  </a:cubicBezTo>
                  <a:cubicBezTo>
                    <a:pt x="238" y="14"/>
                    <a:pt x="240" y="10"/>
                    <a:pt x="238" y="8"/>
                  </a:cubicBezTo>
                  <a:cubicBezTo>
                    <a:pt x="237" y="7"/>
                    <a:pt x="236" y="7"/>
                    <a:pt x="235" y="7"/>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67" name="Google Shape;1767;p33"/>
            <p:cNvSpPr/>
            <p:nvPr/>
          </p:nvSpPr>
          <p:spPr>
            <a:xfrm>
              <a:off x="8492201" y="1720546"/>
              <a:ext cx="1077283" cy="198451"/>
            </a:xfrm>
            <a:custGeom>
              <a:avLst/>
              <a:gdLst/>
              <a:ahLst/>
              <a:cxnLst/>
              <a:rect l="l" t="t" r="r" b="b"/>
              <a:pathLst>
                <a:path w="217" h="41" extrusionOk="0">
                  <a:moveTo>
                    <a:pt x="217" y="0"/>
                  </a:moveTo>
                  <a:cubicBezTo>
                    <a:pt x="202" y="3"/>
                    <a:pt x="188" y="5"/>
                    <a:pt x="175" y="6"/>
                  </a:cubicBezTo>
                  <a:cubicBezTo>
                    <a:pt x="156" y="9"/>
                    <a:pt x="137" y="14"/>
                    <a:pt x="118" y="16"/>
                  </a:cubicBezTo>
                  <a:cubicBezTo>
                    <a:pt x="108" y="17"/>
                    <a:pt x="94" y="23"/>
                    <a:pt x="83" y="23"/>
                  </a:cubicBezTo>
                  <a:cubicBezTo>
                    <a:pt x="81" y="23"/>
                    <a:pt x="80" y="23"/>
                    <a:pt x="78" y="22"/>
                  </a:cubicBezTo>
                  <a:cubicBezTo>
                    <a:pt x="71" y="21"/>
                    <a:pt x="60" y="18"/>
                    <a:pt x="59" y="10"/>
                  </a:cubicBezTo>
                  <a:cubicBezTo>
                    <a:pt x="58" y="7"/>
                    <a:pt x="57" y="6"/>
                    <a:pt x="56" y="4"/>
                  </a:cubicBezTo>
                  <a:cubicBezTo>
                    <a:pt x="57" y="5"/>
                    <a:pt x="57" y="7"/>
                    <a:pt x="57" y="8"/>
                  </a:cubicBezTo>
                  <a:cubicBezTo>
                    <a:pt x="57" y="11"/>
                    <a:pt x="55" y="14"/>
                    <a:pt x="53" y="15"/>
                  </a:cubicBezTo>
                  <a:cubicBezTo>
                    <a:pt x="53" y="15"/>
                    <a:pt x="53" y="15"/>
                    <a:pt x="53" y="15"/>
                  </a:cubicBezTo>
                  <a:cubicBezTo>
                    <a:pt x="53" y="16"/>
                    <a:pt x="53"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49" y="18"/>
                    <a:pt x="46" y="19"/>
                    <a:pt x="42" y="19"/>
                  </a:cubicBezTo>
                  <a:cubicBezTo>
                    <a:pt x="42" y="19"/>
                    <a:pt x="41" y="19"/>
                    <a:pt x="41" y="19"/>
                  </a:cubicBezTo>
                  <a:cubicBezTo>
                    <a:pt x="39" y="19"/>
                    <a:pt x="38" y="18"/>
                    <a:pt x="36" y="18"/>
                  </a:cubicBezTo>
                  <a:cubicBezTo>
                    <a:pt x="34" y="18"/>
                    <a:pt x="33" y="19"/>
                    <a:pt x="31" y="19"/>
                  </a:cubicBezTo>
                  <a:cubicBezTo>
                    <a:pt x="29" y="20"/>
                    <a:pt x="27" y="22"/>
                    <a:pt x="25" y="24"/>
                  </a:cubicBezTo>
                  <a:cubicBezTo>
                    <a:pt x="18" y="30"/>
                    <a:pt x="9" y="33"/>
                    <a:pt x="0" y="37"/>
                  </a:cubicBezTo>
                  <a:cubicBezTo>
                    <a:pt x="7" y="37"/>
                    <a:pt x="14" y="39"/>
                    <a:pt x="21" y="41"/>
                  </a:cubicBezTo>
                  <a:cubicBezTo>
                    <a:pt x="30" y="39"/>
                    <a:pt x="38" y="39"/>
                    <a:pt x="47" y="38"/>
                  </a:cubicBezTo>
                  <a:cubicBezTo>
                    <a:pt x="48" y="38"/>
                    <a:pt x="49" y="38"/>
                    <a:pt x="50" y="38"/>
                  </a:cubicBezTo>
                  <a:cubicBezTo>
                    <a:pt x="60" y="38"/>
                    <a:pt x="71" y="39"/>
                    <a:pt x="81" y="41"/>
                  </a:cubicBezTo>
                  <a:cubicBezTo>
                    <a:pt x="95" y="36"/>
                    <a:pt x="109" y="30"/>
                    <a:pt x="123" y="27"/>
                  </a:cubicBezTo>
                  <a:cubicBezTo>
                    <a:pt x="145" y="21"/>
                    <a:pt x="173" y="21"/>
                    <a:pt x="196" y="14"/>
                  </a:cubicBezTo>
                  <a:cubicBezTo>
                    <a:pt x="203" y="10"/>
                    <a:pt x="210" y="5"/>
                    <a:pt x="217"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68" name="Google Shape;1768;p33"/>
            <p:cNvSpPr/>
            <p:nvPr/>
          </p:nvSpPr>
          <p:spPr>
            <a:xfrm>
              <a:off x="8690650" y="1709206"/>
              <a:ext cx="907185" cy="79380"/>
            </a:xfrm>
            <a:custGeom>
              <a:avLst/>
              <a:gdLst/>
              <a:ahLst/>
              <a:cxnLst/>
              <a:rect l="l" t="t" r="r" b="b"/>
              <a:pathLst>
                <a:path w="182" h="16" extrusionOk="0">
                  <a:moveTo>
                    <a:pt x="1" y="2"/>
                  </a:moveTo>
                  <a:cubicBezTo>
                    <a:pt x="1" y="2"/>
                    <a:pt x="0" y="2"/>
                    <a:pt x="0" y="2"/>
                  </a:cubicBezTo>
                  <a:cubicBezTo>
                    <a:pt x="1" y="2"/>
                    <a:pt x="1" y="2"/>
                    <a:pt x="1" y="2"/>
                  </a:cubicBezTo>
                  <a:cubicBezTo>
                    <a:pt x="1" y="2"/>
                    <a:pt x="1" y="2"/>
                    <a:pt x="1" y="2"/>
                  </a:cubicBezTo>
                  <a:moveTo>
                    <a:pt x="182" y="0"/>
                  </a:moveTo>
                  <a:cubicBezTo>
                    <a:pt x="180" y="1"/>
                    <a:pt x="178" y="1"/>
                    <a:pt x="176" y="2"/>
                  </a:cubicBezTo>
                  <a:cubicBezTo>
                    <a:pt x="169" y="7"/>
                    <a:pt x="162" y="12"/>
                    <a:pt x="155" y="16"/>
                  </a:cubicBezTo>
                  <a:cubicBezTo>
                    <a:pt x="165" y="13"/>
                    <a:pt x="175" y="8"/>
                    <a:pt x="182"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69" name="Google Shape;1769;p33"/>
            <p:cNvSpPr/>
            <p:nvPr/>
          </p:nvSpPr>
          <p:spPr>
            <a:xfrm>
              <a:off x="8316436" y="1907653"/>
              <a:ext cx="1508195" cy="345870"/>
            </a:xfrm>
            <a:custGeom>
              <a:avLst/>
              <a:gdLst/>
              <a:ahLst/>
              <a:cxnLst/>
              <a:rect l="l" t="t" r="r" b="b"/>
              <a:pathLst>
                <a:path w="304" h="70" extrusionOk="0">
                  <a:moveTo>
                    <a:pt x="288" y="37"/>
                  </a:moveTo>
                  <a:cubicBezTo>
                    <a:pt x="243" y="28"/>
                    <a:pt x="198" y="19"/>
                    <a:pt x="153" y="10"/>
                  </a:cubicBezTo>
                  <a:cubicBezTo>
                    <a:pt x="129" y="5"/>
                    <a:pt x="106" y="0"/>
                    <a:pt x="82" y="0"/>
                  </a:cubicBezTo>
                  <a:cubicBezTo>
                    <a:pt x="54" y="1"/>
                    <a:pt x="26" y="9"/>
                    <a:pt x="0" y="19"/>
                  </a:cubicBezTo>
                  <a:cubicBezTo>
                    <a:pt x="12" y="19"/>
                    <a:pt x="19" y="31"/>
                    <a:pt x="27" y="39"/>
                  </a:cubicBezTo>
                  <a:cubicBezTo>
                    <a:pt x="38" y="50"/>
                    <a:pt x="55" y="53"/>
                    <a:pt x="70" y="54"/>
                  </a:cubicBezTo>
                  <a:cubicBezTo>
                    <a:pt x="76" y="54"/>
                    <a:pt x="82" y="53"/>
                    <a:pt x="88" y="53"/>
                  </a:cubicBezTo>
                  <a:cubicBezTo>
                    <a:pt x="98" y="53"/>
                    <a:pt x="107" y="52"/>
                    <a:pt x="116" y="53"/>
                  </a:cubicBezTo>
                  <a:cubicBezTo>
                    <a:pt x="124" y="54"/>
                    <a:pt x="131" y="56"/>
                    <a:pt x="139" y="57"/>
                  </a:cubicBezTo>
                  <a:cubicBezTo>
                    <a:pt x="167" y="63"/>
                    <a:pt x="195" y="67"/>
                    <a:pt x="224" y="69"/>
                  </a:cubicBezTo>
                  <a:cubicBezTo>
                    <a:pt x="234" y="70"/>
                    <a:pt x="244" y="70"/>
                    <a:pt x="255" y="69"/>
                  </a:cubicBezTo>
                  <a:cubicBezTo>
                    <a:pt x="272" y="66"/>
                    <a:pt x="288" y="58"/>
                    <a:pt x="304" y="50"/>
                  </a:cubicBezTo>
                  <a:cubicBezTo>
                    <a:pt x="304" y="42"/>
                    <a:pt x="295" y="39"/>
                    <a:pt x="288" y="37"/>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70" name="Google Shape;1770;p33"/>
            <p:cNvSpPr/>
            <p:nvPr/>
          </p:nvSpPr>
          <p:spPr>
            <a:xfrm>
              <a:off x="9043611" y="1947345"/>
              <a:ext cx="776779" cy="277831"/>
            </a:xfrm>
            <a:custGeom>
              <a:avLst/>
              <a:gdLst/>
              <a:ahLst/>
              <a:cxnLst/>
              <a:rect l="l" t="t" r="r" b="b"/>
              <a:pathLst>
                <a:path w="157" h="56" extrusionOk="0">
                  <a:moveTo>
                    <a:pt x="141" y="29"/>
                  </a:moveTo>
                  <a:cubicBezTo>
                    <a:pt x="96" y="20"/>
                    <a:pt x="51" y="11"/>
                    <a:pt x="6" y="2"/>
                  </a:cubicBezTo>
                  <a:cubicBezTo>
                    <a:pt x="4" y="1"/>
                    <a:pt x="2" y="1"/>
                    <a:pt x="0" y="0"/>
                  </a:cubicBezTo>
                  <a:cubicBezTo>
                    <a:pt x="0" y="1"/>
                    <a:pt x="0" y="1"/>
                    <a:pt x="0" y="1"/>
                  </a:cubicBezTo>
                  <a:cubicBezTo>
                    <a:pt x="42" y="11"/>
                    <a:pt x="85" y="21"/>
                    <a:pt x="127" y="31"/>
                  </a:cubicBezTo>
                  <a:cubicBezTo>
                    <a:pt x="134" y="32"/>
                    <a:pt x="144" y="36"/>
                    <a:pt x="143" y="44"/>
                  </a:cubicBezTo>
                  <a:cubicBezTo>
                    <a:pt x="136" y="47"/>
                    <a:pt x="124" y="55"/>
                    <a:pt x="125" y="56"/>
                  </a:cubicBezTo>
                  <a:cubicBezTo>
                    <a:pt x="136" y="53"/>
                    <a:pt x="147" y="47"/>
                    <a:pt x="157" y="42"/>
                  </a:cubicBezTo>
                  <a:cubicBezTo>
                    <a:pt x="157" y="34"/>
                    <a:pt x="148" y="31"/>
                    <a:pt x="141" y="29"/>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71" name="Google Shape;1771;p33"/>
            <p:cNvSpPr/>
            <p:nvPr/>
          </p:nvSpPr>
          <p:spPr>
            <a:xfrm>
              <a:off x="8684978" y="1947345"/>
              <a:ext cx="680389" cy="130411"/>
            </a:xfrm>
            <a:custGeom>
              <a:avLst/>
              <a:gdLst/>
              <a:ahLst/>
              <a:cxnLst/>
              <a:rect l="l" t="t" r="r" b="b"/>
              <a:pathLst>
                <a:path w="138" h="27" extrusionOk="0">
                  <a:moveTo>
                    <a:pt x="0" y="0"/>
                  </a:moveTo>
                  <a:cubicBezTo>
                    <a:pt x="9" y="3"/>
                    <a:pt x="18" y="5"/>
                    <a:pt x="25" y="10"/>
                  </a:cubicBezTo>
                  <a:cubicBezTo>
                    <a:pt x="40" y="19"/>
                    <a:pt x="72" y="27"/>
                    <a:pt x="85" y="27"/>
                  </a:cubicBezTo>
                  <a:cubicBezTo>
                    <a:pt x="87" y="27"/>
                    <a:pt x="89" y="27"/>
                    <a:pt x="90" y="27"/>
                  </a:cubicBezTo>
                  <a:cubicBezTo>
                    <a:pt x="106" y="23"/>
                    <a:pt x="122" y="21"/>
                    <a:pt x="138" y="20"/>
                  </a:cubicBezTo>
                  <a:cubicBezTo>
                    <a:pt x="122" y="17"/>
                    <a:pt x="106" y="13"/>
                    <a:pt x="91" y="10"/>
                  </a:cubicBezTo>
                  <a:cubicBezTo>
                    <a:pt x="68" y="6"/>
                    <a:pt x="46" y="1"/>
                    <a:pt x="23" y="1"/>
                  </a:cubicBezTo>
                  <a:cubicBezTo>
                    <a:pt x="22" y="1"/>
                    <a:pt x="21" y="1"/>
                    <a:pt x="20" y="1"/>
                  </a:cubicBezTo>
                  <a:cubicBezTo>
                    <a:pt x="20" y="1"/>
                    <a:pt x="20" y="1"/>
                    <a:pt x="20" y="1"/>
                  </a:cubicBezTo>
                  <a:cubicBezTo>
                    <a:pt x="17" y="1"/>
                    <a:pt x="8" y="0"/>
                    <a:pt x="0"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72" name="Google Shape;1772;p33"/>
            <p:cNvSpPr/>
            <p:nvPr/>
          </p:nvSpPr>
          <p:spPr>
            <a:xfrm>
              <a:off x="8594259" y="1981365"/>
              <a:ext cx="1150993" cy="272159"/>
            </a:xfrm>
            <a:custGeom>
              <a:avLst/>
              <a:gdLst/>
              <a:ahLst/>
              <a:cxnLst/>
              <a:rect l="l" t="t" r="r" b="b"/>
              <a:pathLst>
                <a:path w="232" h="55" extrusionOk="0">
                  <a:moveTo>
                    <a:pt x="0" y="23"/>
                  </a:moveTo>
                  <a:cubicBezTo>
                    <a:pt x="3" y="26"/>
                    <a:pt x="6" y="28"/>
                    <a:pt x="8" y="30"/>
                  </a:cubicBezTo>
                  <a:cubicBezTo>
                    <a:pt x="9" y="30"/>
                    <a:pt x="9" y="30"/>
                    <a:pt x="9" y="30"/>
                  </a:cubicBezTo>
                  <a:cubicBezTo>
                    <a:pt x="10" y="31"/>
                    <a:pt x="11" y="32"/>
                    <a:pt x="12" y="32"/>
                  </a:cubicBezTo>
                  <a:cubicBezTo>
                    <a:pt x="10" y="31"/>
                    <a:pt x="9" y="29"/>
                    <a:pt x="8" y="28"/>
                  </a:cubicBezTo>
                  <a:cubicBezTo>
                    <a:pt x="7" y="27"/>
                    <a:pt x="6" y="27"/>
                    <a:pt x="6" y="26"/>
                  </a:cubicBezTo>
                  <a:cubicBezTo>
                    <a:pt x="6" y="26"/>
                    <a:pt x="6" y="26"/>
                    <a:pt x="6" y="26"/>
                  </a:cubicBezTo>
                  <a:cubicBezTo>
                    <a:pt x="4" y="25"/>
                    <a:pt x="2" y="24"/>
                    <a:pt x="0" y="23"/>
                  </a:cubicBezTo>
                  <a:moveTo>
                    <a:pt x="22" y="0"/>
                  </a:moveTo>
                  <a:cubicBezTo>
                    <a:pt x="28" y="5"/>
                    <a:pt x="32" y="11"/>
                    <a:pt x="35" y="18"/>
                  </a:cubicBezTo>
                  <a:cubicBezTo>
                    <a:pt x="37" y="21"/>
                    <a:pt x="38" y="24"/>
                    <a:pt x="41" y="27"/>
                  </a:cubicBezTo>
                  <a:cubicBezTo>
                    <a:pt x="43" y="29"/>
                    <a:pt x="46" y="30"/>
                    <a:pt x="48" y="32"/>
                  </a:cubicBezTo>
                  <a:cubicBezTo>
                    <a:pt x="48" y="32"/>
                    <a:pt x="49" y="32"/>
                    <a:pt x="49" y="32"/>
                  </a:cubicBezTo>
                  <a:cubicBezTo>
                    <a:pt x="50" y="33"/>
                    <a:pt x="52" y="36"/>
                    <a:pt x="52" y="38"/>
                  </a:cubicBezTo>
                  <a:cubicBezTo>
                    <a:pt x="55" y="38"/>
                    <a:pt x="58" y="38"/>
                    <a:pt x="60" y="38"/>
                  </a:cubicBezTo>
                  <a:cubicBezTo>
                    <a:pt x="68" y="39"/>
                    <a:pt x="75" y="41"/>
                    <a:pt x="83" y="42"/>
                  </a:cubicBezTo>
                  <a:cubicBezTo>
                    <a:pt x="111" y="48"/>
                    <a:pt x="139" y="52"/>
                    <a:pt x="168" y="54"/>
                  </a:cubicBezTo>
                  <a:cubicBezTo>
                    <a:pt x="173" y="55"/>
                    <a:pt x="178" y="55"/>
                    <a:pt x="183" y="55"/>
                  </a:cubicBezTo>
                  <a:cubicBezTo>
                    <a:pt x="188" y="55"/>
                    <a:pt x="193" y="55"/>
                    <a:pt x="199" y="54"/>
                  </a:cubicBezTo>
                  <a:cubicBezTo>
                    <a:pt x="199" y="54"/>
                    <a:pt x="199" y="54"/>
                    <a:pt x="199" y="54"/>
                  </a:cubicBezTo>
                  <a:cubicBezTo>
                    <a:pt x="199" y="54"/>
                    <a:pt x="199" y="54"/>
                    <a:pt x="199" y="54"/>
                  </a:cubicBezTo>
                  <a:cubicBezTo>
                    <a:pt x="211" y="52"/>
                    <a:pt x="221" y="48"/>
                    <a:pt x="232" y="43"/>
                  </a:cubicBezTo>
                  <a:cubicBezTo>
                    <a:pt x="227" y="45"/>
                    <a:pt x="221" y="48"/>
                    <a:pt x="216" y="49"/>
                  </a:cubicBezTo>
                  <a:cubicBezTo>
                    <a:pt x="215" y="49"/>
                    <a:pt x="223" y="43"/>
                    <a:pt x="229" y="40"/>
                  </a:cubicBezTo>
                  <a:cubicBezTo>
                    <a:pt x="227" y="39"/>
                    <a:pt x="225" y="38"/>
                    <a:pt x="223" y="38"/>
                  </a:cubicBezTo>
                  <a:cubicBezTo>
                    <a:pt x="215" y="38"/>
                    <a:pt x="206" y="43"/>
                    <a:pt x="197" y="44"/>
                  </a:cubicBezTo>
                  <a:cubicBezTo>
                    <a:pt x="191" y="44"/>
                    <a:pt x="185" y="44"/>
                    <a:pt x="178" y="44"/>
                  </a:cubicBezTo>
                  <a:cubicBezTo>
                    <a:pt x="157" y="44"/>
                    <a:pt x="135" y="42"/>
                    <a:pt x="115" y="37"/>
                  </a:cubicBezTo>
                  <a:cubicBezTo>
                    <a:pt x="91" y="31"/>
                    <a:pt x="62" y="30"/>
                    <a:pt x="43" y="12"/>
                  </a:cubicBezTo>
                  <a:cubicBezTo>
                    <a:pt x="36" y="7"/>
                    <a:pt x="29" y="3"/>
                    <a:pt x="22"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73" name="Google Shape;1773;p33"/>
            <p:cNvSpPr/>
            <p:nvPr/>
          </p:nvSpPr>
          <p:spPr>
            <a:xfrm>
              <a:off x="7970570" y="864379"/>
              <a:ext cx="470604" cy="1128326"/>
            </a:xfrm>
            <a:custGeom>
              <a:avLst/>
              <a:gdLst/>
              <a:ahLst/>
              <a:cxnLst/>
              <a:rect l="l" t="t" r="r" b="b"/>
              <a:pathLst>
                <a:path w="94" h="227" extrusionOk="0">
                  <a:moveTo>
                    <a:pt x="70" y="81"/>
                  </a:moveTo>
                  <a:cubicBezTo>
                    <a:pt x="67" y="73"/>
                    <a:pt x="63" y="64"/>
                    <a:pt x="60" y="56"/>
                  </a:cubicBezTo>
                  <a:cubicBezTo>
                    <a:pt x="53" y="39"/>
                    <a:pt x="47" y="24"/>
                    <a:pt x="41" y="9"/>
                  </a:cubicBezTo>
                  <a:cubicBezTo>
                    <a:pt x="37" y="5"/>
                    <a:pt x="32" y="5"/>
                    <a:pt x="31" y="7"/>
                  </a:cubicBezTo>
                  <a:cubicBezTo>
                    <a:pt x="30" y="9"/>
                    <a:pt x="28" y="12"/>
                    <a:pt x="22" y="9"/>
                  </a:cubicBezTo>
                  <a:cubicBezTo>
                    <a:pt x="18" y="6"/>
                    <a:pt x="16" y="3"/>
                    <a:pt x="14" y="0"/>
                  </a:cubicBezTo>
                  <a:cubicBezTo>
                    <a:pt x="8" y="0"/>
                    <a:pt x="6" y="4"/>
                    <a:pt x="4" y="9"/>
                  </a:cubicBezTo>
                  <a:cubicBezTo>
                    <a:pt x="0" y="28"/>
                    <a:pt x="5" y="54"/>
                    <a:pt x="12" y="84"/>
                  </a:cubicBezTo>
                  <a:cubicBezTo>
                    <a:pt x="15" y="102"/>
                    <a:pt x="20" y="121"/>
                    <a:pt x="30" y="142"/>
                  </a:cubicBezTo>
                  <a:cubicBezTo>
                    <a:pt x="37" y="157"/>
                    <a:pt x="47" y="172"/>
                    <a:pt x="57" y="187"/>
                  </a:cubicBezTo>
                  <a:cubicBezTo>
                    <a:pt x="65" y="200"/>
                    <a:pt x="74" y="214"/>
                    <a:pt x="83" y="227"/>
                  </a:cubicBezTo>
                  <a:cubicBezTo>
                    <a:pt x="83" y="200"/>
                    <a:pt x="94" y="180"/>
                    <a:pt x="93" y="159"/>
                  </a:cubicBezTo>
                  <a:cubicBezTo>
                    <a:pt x="92" y="146"/>
                    <a:pt x="88" y="133"/>
                    <a:pt x="84" y="121"/>
                  </a:cubicBezTo>
                  <a:cubicBezTo>
                    <a:pt x="79" y="107"/>
                    <a:pt x="75" y="94"/>
                    <a:pt x="70" y="81"/>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74" name="Google Shape;1774;p33"/>
            <p:cNvSpPr/>
            <p:nvPr/>
          </p:nvSpPr>
          <p:spPr>
            <a:xfrm>
              <a:off x="7970570" y="864379"/>
              <a:ext cx="323186" cy="986575"/>
            </a:xfrm>
            <a:custGeom>
              <a:avLst/>
              <a:gdLst/>
              <a:ahLst/>
              <a:cxnLst/>
              <a:rect l="l" t="t" r="r" b="b"/>
              <a:pathLst>
                <a:path w="65" h="199" extrusionOk="0">
                  <a:moveTo>
                    <a:pt x="32" y="142"/>
                  </a:moveTo>
                  <a:cubicBezTo>
                    <a:pt x="23" y="123"/>
                    <a:pt x="19" y="106"/>
                    <a:pt x="16" y="89"/>
                  </a:cubicBezTo>
                  <a:cubicBezTo>
                    <a:pt x="10" y="63"/>
                    <a:pt x="5" y="39"/>
                    <a:pt x="9" y="23"/>
                  </a:cubicBezTo>
                  <a:cubicBezTo>
                    <a:pt x="10" y="18"/>
                    <a:pt x="12" y="15"/>
                    <a:pt x="18" y="15"/>
                  </a:cubicBezTo>
                  <a:cubicBezTo>
                    <a:pt x="20" y="17"/>
                    <a:pt x="22" y="20"/>
                    <a:pt x="25" y="22"/>
                  </a:cubicBezTo>
                  <a:cubicBezTo>
                    <a:pt x="30" y="25"/>
                    <a:pt x="32" y="23"/>
                    <a:pt x="33" y="21"/>
                  </a:cubicBezTo>
                  <a:cubicBezTo>
                    <a:pt x="34" y="20"/>
                    <a:pt x="52" y="39"/>
                    <a:pt x="54" y="40"/>
                  </a:cubicBezTo>
                  <a:cubicBezTo>
                    <a:pt x="49" y="29"/>
                    <a:pt x="45" y="19"/>
                    <a:pt x="41" y="9"/>
                  </a:cubicBezTo>
                  <a:cubicBezTo>
                    <a:pt x="37" y="5"/>
                    <a:pt x="32" y="5"/>
                    <a:pt x="31" y="7"/>
                  </a:cubicBezTo>
                  <a:cubicBezTo>
                    <a:pt x="30" y="9"/>
                    <a:pt x="28" y="12"/>
                    <a:pt x="22" y="9"/>
                  </a:cubicBezTo>
                  <a:cubicBezTo>
                    <a:pt x="18" y="6"/>
                    <a:pt x="16" y="3"/>
                    <a:pt x="14" y="0"/>
                  </a:cubicBezTo>
                  <a:cubicBezTo>
                    <a:pt x="8" y="0"/>
                    <a:pt x="6" y="4"/>
                    <a:pt x="4" y="9"/>
                  </a:cubicBezTo>
                  <a:cubicBezTo>
                    <a:pt x="0" y="28"/>
                    <a:pt x="5" y="54"/>
                    <a:pt x="12" y="84"/>
                  </a:cubicBezTo>
                  <a:cubicBezTo>
                    <a:pt x="15" y="102"/>
                    <a:pt x="20" y="121"/>
                    <a:pt x="30" y="142"/>
                  </a:cubicBezTo>
                  <a:cubicBezTo>
                    <a:pt x="37" y="157"/>
                    <a:pt x="47" y="172"/>
                    <a:pt x="57" y="187"/>
                  </a:cubicBezTo>
                  <a:cubicBezTo>
                    <a:pt x="59" y="191"/>
                    <a:pt x="62" y="195"/>
                    <a:pt x="65" y="199"/>
                  </a:cubicBezTo>
                  <a:cubicBezTo>
                    <a:pt x="65" y="195"/>
                    <a:pt x="65" y="195"/>
                    <a:pt x="65" y="195"/>
                  </a:cubicBezTo>
                  <a:cubicBezTo>
                    <a:pt x="62" y="191"/>
                    <a:pt x="59" y="186"/>
                    <a:pt x="56" y="182"/>
                  </a:cubicBezTo>
                  <a:cubicBezTo>
                    <a:pt x="47" y="169"/>
                    <a:pt x="38" y="155"/>
                    <a:pt x="32" y="142"/>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75" name="Google Shape;1775;p33"/>
            <p:cNvSpPr/>
            <p:nvPr/>
          </p:nvSpPr>
          <p:spPr>
            <a:xfrm>
              <a:off x="8010261" y="949430"/>
              <a:ext cx="181437" cy="663389"/>
            </a:xfrm>
            <a:custGeom>
              <a:avLst/>
              <a:gdLst/>
              <a:ahLst/>
              <a:cxnLst/>
              <a:rect l="l" t="t" r="r" b="b"/>
              <a:pathLst>
                <a:path w="36" h="134" extrusionOk="0">
                  <a:moveTo>
                    <a:pt x="4" y="0"/>
                  </a:moveTo>
                  <a:cubicBezTo>
                    <a:pt x="3" y="2"/>
                    <a:pt x="2" y="4"/>
                    <a:pt x="1" y="6"/>
                  </a:cubicBezTo>
                  <a:cubicBezTo>
                    <a:pt x="1" y="8"/>
                    <a:pt x="0" y="11"/>
                    <a:pt x="0" y="15"/>
                  </a:cubicBezTo>
                  <a:cubicBezTo>
                    <a:pt x="1" y="30"/>
                    <a:pt x="5" y="48"/>
                    <a:pt x="9" y="67"/>
                  </a:cubicBezTo>
                  <a:cubicBezTo>
                    <a:pt x="13" y="85"/>
                    <a:pt x="17" y="104"/>
                    <a:pt x="27" y="125"/>
                  </a:cubicBezTo>
                  <a:cubicBezTo>
                    <a:pt x="28" y="128"/>
                    <a:pt x="30" y="131"/>
                    <a:pt x="31" y="134"/>
                  </a:cubicBezTo>
                  <a:cubicBezTo>
                    <a:pt x="33" y="129"/>
                    <a:pt x="35" y="124"/>
                    <a:pt x="36" y="119"/>
                  </a:cubicBezTo>
                  <a:cubicBezTo>
                    <a:pt x="31" y="109"/>
                    <a:pt x="26" y="99"/>
                    <a:pt x="23" y="88"/>
                  </a:cubicBezTo>
                  <a:cubicBezTo>
                    <a:pt x="15" y="61"/>
                    <a:pt x="8" y="30"/>
                    <a:pt x="4"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76" name="Google Shape;1776;p33"/>
            <p:cNvSpPr/>
            <p:nvPr/>
          </p:nvSpPr>
          <p:spPr>
            <a:xfrm>
              <a:off x="8010261" y="898398"/>
              <a:ext cx="22680" cy="124739"/>
            </a:xfrm>
            <a:custGeom>
              <a:avLst/>
              <a:gdLst/>
              <a:ahLst/>
              <a:cxnLst/>
              <a:rect l="l" t="t" r="r" b="b"/>
              <a:pathLst>
                <a:path w="5" h="25" extrusionOk="0">
                  <a:moveTo>
                    <a:pt x="3" y="0"/>
                  </a:moveTo>
                  <a:cubicBezTo>
                    <a:pt x="3" y="0"/>
                    <a:pt x="3" y="1"/>
                    <a:pt x="3" y="2"/>
                  </a:cubicBezTo>
                  <a:cubicBezTo>
                    <a:pt x="1" y="8"/>
                    <a:pt x="0" y="16"/>
                    <a:pt x="1" y="25"/>
                  </a:cubicBezTo>
                  <a:cubicBezTo>
                    <a:pt x="1" y="21"/>
                    <a:pt x="2" y="18"/>
                    <a:pt x="2" y="16"/>
                  </a:cubicBezTo>
                  <a:cubicBezTo>
                    <a:pt x="3" y="14"/>
                    <a:pt x="4" y="12"/>
                    <a:pt x="5" y="10"/>
                  </a:cubicBezTo>
                  <a:cubicBezTo>
                    <a:pt x="4" y="7"/>
                    <a:pt x="4" y="3"/>
                    <a:pt x="3"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77" name="Google Shape;1777;p33"/>
            <p:cNvSpPr/>
            <p:nvPr/>
          </p:nvSpPr>
          <p:spPr>
            <a:xfrm>
              <a:off x="7307192" y="1000458"/>
              <a:ext cx="963884" cy="958227"/>
            </a:xfrm>
            <a:custGeom>
              <a:avLst/>
              <a:gdLst/>
              <a:ahLst/>
              <a:cxnLst/>
              <a:rect l="l" t="t" r="r" b="b"/>
              <a:pathLst>
                <a:path w="194" h="193" extrusionOk="0">
                  <a:moveTo>
                    <a:pt x="164" y="120"/>
                  </a:moveTo>
                  <a:cubicBezTo>
                    <a:pt x="143" y="81"/>
                    <a:pt x="108" y="53"/>
                    <a:pt x="73" y="25"/>
                  </a:cubicBezTo>
                  <a:cubicBezTo>
                    <a:pt x="57" y="13"/>
                    <a:pt x="41" y="1"/>
                    <a:pt x="21" y="0"/>
                  </a:cubicBezTo>
                  <a:cubicBezTo>
                    <a:pt x="18" y="2"/>
                    <a:pt x="21" y="7"/>
                    <a:pt x="23" y="9"/>
                  </a:cubicBezTo>
                  <a:cubicBezTo>
                    <a:pt x="26" y="11"/>
                    <a:pt x="30" y="14"/>
                    <a:pt x="28" y="18"/>
                  </a:cubicBezTo>
                  <a:cubicBezTo>
                    <a:pt x="19" y="14"/>
                    <a:pt x="7" y="17"/>
                    <a:pt x="0" y="25"/>
                  </a:cubicBezTo>
                  <a:cubicBezTo>
                    <a:pt x="21" y="38"/>
                    <a:pt x="38" y="56"/>
                    <a:pt x="55" y="74"/>
                  </a:cubicBezTo>
                  <a:cubicBezTo>
                    <a:pt x="67" y="86"/>
                    <a:pt x="79" y="99"/>
                    <a:pt x="84" y="116"/>
                  </a:cubicBezTo>
                  <a:cubicBezTo>
                    <a:pt x="85" y="120"/>
                    <a:pt x="86" y="124"/>
                    <a:pt x="88" y="128"/>
                  </a:cubicBezTo>
                  <a:cubicBezTo>
                    <a:pt x="91" y="131"/>
                    <a:pt x="95" y="133"/>
                    <a:pt x="98" y="136"/>
                  </a:cubicBezTo>
                  <a:cubicBezTo>
                    <a:pt x="111" y="143"/>
                    <a:pt x="125" y="151"/>
                    <a:pt x="138" y="158"/>
                  </a:cubicBezTo>
                  <a:cubicBezTo>
                    <a:pt x="147" y="164"/>
                    <a:pt x="156" y="169"/>
                    <a:pt x="163" y="176"/>
                  </a:cubicBezTo>
                  <a:cubicBezTo>
                    <a:pt x="168" y="180"/>
                    <a:pt x="172" y="185"/>
                    <a:pt x="177" y="188"/>
                  </a:cubicBezTo>
                  <a:cubicBezTo>
                    <a:pt x="182" y="192"/>
                    <a:pt x="188" y="193"/>
                    <a:pt x="194" y="191"/>
                  </a:cubicBezTo>
                  <a:cubicBezTo>
                    <a:pt x="189" y="179"/>
                    <a:pt x="185" y="168"/>
                    <a:pt x="181" y="157"/>
                  </a:cubicBezTo>
                  <a:cubicBezTo>
                    <a:pt x="176" y="144"/>
                    <a:pt x="171" y="132"/>
                    <a:pt x="164" y="120"/>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78" name="Google Shape;1778;p33"/>
            <p:cNvSpPr/>
            <p:nvPr/>
          </p:nvSpPr>
          <p:spPr>
            <a:xfrm>
              <a:off x="7307192" y="1000458"/>
              <a:ext cx="618022" cy="334530"/>
            </a:xfrm>
            <a:custGeom>
              <a:avLst/>
              <a:gdLst/>
              <a:ahLst/>
              <a:cxnLst/>
              <a:rect l="l" t="t" r="r" b="b"/>
              <a:pathLst>
                <a:path w="124" h="68" extrusionOk="0">
                  <a:moveTo>
                    <a:pt x="21" y="0"/>
                  </a:moveTo>
                  <a:cubicBezTo>
                    <a:pt x="18" y="2"/>
                    <a:pt x="21" y="7"/>
                    <a:pt x="23" y="9"/>
                  </a:cubicBezTo>
                  <a:cubicBezTo>
                    <a:pt x="26" y="11"/>
                    <a:pt x="30" y="14"/>
                    <a:pt x="28" y="18"/>
                  </a:cubicBezTo>
                  <a:cubicBezTo>
                    <a:pt x="19" y="14"/>
                    <a:pt x="7" y="17"/>
                    <a:pt x="0" y="25"/>
                  </a:cubicBezTo>
                  <a:cubicBezTo>
                    <a:pt x="2" y="26"/>
                    <a:pt x="4" y="28"/>
                    <a:pt x="6" y="29"/>
                  </a:cubicBezTo>
                  <a:cubicBezTo>
                    <a:pt x="5" y="24"/>
                    <a:pt x="34" y="24"/>
                    <a:pt x="42" y="27"/>
                  </a:cubicBezTo>
                  <a:cubicBezTo>
                    <a:pt x="43" y="24"/>
                    <a:pt x="41" y="18"/>
                    <a:pt x="39" y="16"/>
                  </a:cubicBezTo>
                  <a:cubicBezTo>
                    <a:pt x="36" y="14"/>
                    <a:pt x="34" y="14"/>
                    <a:pt x="36" y="12"/>
                  </a:cubicBezTo>
                  <a:cubicBezTo>
                    <a:pt x="53" y="12"/>
                    <a:pt x="59" y="19"/>
                    <a:pt x="72" y="29"/>
                  </a:cubicBezTo>
                  <a:cubicBezTo>
                    <a:pt x="87" y="41"/>
                    <a:pt x="121" y="67"/>
                    <a:pt x="124" y="68"/>
                  </a:cubicBezTo>
                  <a:cubicBezTo>
                    <a:pt x="108" y="53"/>
                    <a:pt x="90" y="39"/>
                    <a:pt x="73" y="25"/>
                  </a:cubicBezTo>
                  <a:cubicBezTo>
                    <a:pt x="57" y="13"/>
                    <a:pt x="41" y="1"/>
                    <a:pt x="21" y="0"/>
                  </a:cubicBezTo>
                  <a:close/>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79" name="Google Shape;1779;p33"/>
            <p:cNvSpPr/>
            <p:nvPr/>
          </p:nvSpPr>
          <p:spPr>
            <a:xfrm>
              <a:off x="7346880" y="1147877"/>
              <a:ext cx="232468" cy="215459"/>
            </a:xfrm>
            <a:custGeom>
              <a:avLst/>
              <a:gdLst/>
              <a:ahLst/>
              <a:cxnLst/>
              <a:rect l="l" t="t" r="r" b="b"/>
              <a:pathLst>
                <a:path w="47" h="44" extrusionOk="0">
                  <a:moveTo>
                    <a:pt x="0" y="0"/>
                  </a:moveTo>
                  <a:cubicBezTo>
                    <a:pt x="18" y="13"/>
                    <a:pt x="33" y="28"/>
                    <a:pt x="47" y="44"/>
                  </a:cubicBezTo>
                  <a:cubicBezTo>
                    <a:pt x="33" y="28"/>
                    <a:pt x="18" y="13"/>
                    <a:pt x="0" y="0"/>
                  </a:cubicBezTo>
                  <a:cubicBezTo>
                    <a:pt x="0" y="0"/>
                    <a:pt x="0" y="0"/>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80" name="Google Shape;1780;p33"/>
            <p:cNvSpPr/>
            <p:nvPr/>
          </p:nvSpPr>
          <p:spPr>
            <a:xfrm>
              <a:off x="7346880" y="1147877"/>
              <a:ext cx="799458" cy="561329"/>
            </a:xfrm>
            <a:custGeom>
              <a:avLst/>
              <a:gdLst/>
              <a:ahLst/>
              <a:cxnLst/>
              <a:rect l="l" t="t" r="r" b="b"/>
              <a:pathLst>
                <a:path w="161" h="113" extrusionOk="0">
                  <a:moveTo>
                    <a:pt x="0" y="0"/>
                  </a:moveTo>
                  <a:cubicBezTo>
                    <a:pt x="18" y="13"/>
                    <a:pt x="33" y="28"/>
                    <a:pt x="47" y="44"/>
                  </a:cubicBezTo>
                  <a:cubicBezTo>
                    <a:pt x="47" y="44"/>
                    <a:pt x="47" y="44"/>
                    <a:pt x="47" y="44"/>
                  </a:cubicBezTo>
                  <a:cubicBezTo>
                    <a:pt x="59" y="56"/>
                    <a:pt x="71" y="69"/>
                    <a:pt x="76" y="86"/>
                  </a:cubicBezTo>
                  <a:cubicBezTo>
                    <a:pt x="77" y="90"/>
                    <a:pt x="78" y="94"/>
                    <a:pt x="80" y="98"/>
                  </a:cubicBezTo>
                  <a:cubicBezTo>
                    <a:pt x="80" y="98"/>
                    <a:pt x="81" y="98"/>
                    <a:pt x="81" y="98"/>
                  </a:cubicBezTo>
                  <a:cubicBezTo>
                    <a:pt x="86" y="100"/>
                    <a:pt x="92" y="102"/>
                    <a:pt x="98" y="104"/>
                  </a:cubicBezTo>
                  <a:cubicBezTo>
                    <a:pt x="104" y="107"/>
                    <a:pt x="110" y="109"/>
                    <a:pt x="116" y="113"/>
                  </a:cubicBezTo>
                  <a:cubicBezTo>
                    <a:pt x="116" y="109"/>
                    <a:pt x="117" y="106"/>
                    <a:pt x="117" y="103"/>
                  </a:cubicBezTo>
                  <a:cubicBezTo>
                    <a:pt x="117" y="103"/>
                    <a:pt x="117" y="103"/>
                    <a:pt x="117" y="103"/>
                  </a:cubicBezTo>
                  <a:cubicBezTo>
                    <a:pt x="118" y="103"/>
                    <a:pt x="118" y="102"/>
                    <a:pt x="118" y="102"/>
                  </a:cubicBezTo>
                  <a:cubicBezTo>
                    <a:pt x="118" y="101"/>
                    <a:pt x="117" y="99"/>
                    <a:pt x="117" y="98"/>
                  </a:cubicBezTo>
                  <a:cubicBezTo>
                    <a:pt x="117" y="98"/>
                    <a:pt x="117" y="98"/>
                    <a:pt x="117" y="98"/>
                  </a:cubicBezTo>
                  <a:cubicBezTo>
                    <a:pt x="117" y="98"/>
                    <a:pt x="117" y="98"/>
                    <a:pt x="117" y="98"/>
                  </a:cubicBezTo>
                  <a:cubicBezTo>
                    <a:pt x="125" y="97"/>
                    <a:pt x="133" y="97"/>
                    <a:pt x="141" y="96"/>
                  </a:cubicBezTo>
                  <a:cubicBezTo>
                    <a:pt x="143" y="96"/>
                    <a:pt x="145" y="96"/>
                    <a:pt x="147" y="96"/>
                  </a:cubicBezTo>
                  <a:cubicBezTo>
                    <a:pt x="152" y="96"/>
                    <a:pt x="156" y="97"/>
                    <a:pt x="160" y="99"/>
                  </a:cubicBezTo>
                  <a:cubicBezTo>
                    <a:pt x="160" y="99"/>
                    <a:pt x="161" y="99"/>
                    <a:pt x="161" y="100"/>
                  </a:cubicBezTo>
                  <a:cubicBezTo>
                    <a:pt x="161" y="100"/>
                    <a:pt x="161" y="100"/>
                    <a:pt x="161" y="100"/>
                  </a:cubicBezTo>
                  <a:cubicBezTo>
                    <a:pt x="160" y="97"/>
                    <a:pt x="158" y="93"/>
                    <a:pt x="156" y="90"/>
                  </a:cubicBezTo>
                  <a:cubicBezTo>
                    <a:pt x="156" y="90"/>
                    <a:pt x="156" y="90"/>
                    <a:pt x="156" y="90"/>
                  </a:cubicBezTo>
                  <a:cubicBezTo>
                    <a:pt x="155" y="87"/>
                    <a:pt x="154" y="85"/>
                    <a:pt x="152" y="83"/>
                  </a:cubicBezTo>
                  <a:cubicBezTo>
                    <a:pt x="147" y="90"/>
                    <a:pt x="134" y="92"/>
                    <a:pt x="123" y="92"/>
                  </a:cubicBezTo>
                  <a:cubicBezTo>
                    <a:pt x="119" y="92"/>
                    <a:pt x="115" y="91"/>
                    <a:pt x="112" y="91"/>
                  </a:cubicBezTo>
                  <a:cubicBezTo>
                    <a:pt x="84" y="89"/>
                    <a:pt x="81" y="61"/>
                    <a:pt x="62" y="44"/>
                  </a:cubicBezTo>
                  <a:cubicBezTo>
                    <a:pt x="47" y="29"/>
                    <a:pt x="28" y="6"/>
                    <a:pt x="7" y="2"/>
                  </a:cubicBezTo>
                  <a:cubicBezTo>
                    <a:pt x="4" y="2"/>
                    <a:pt x="2" y="1"/>
                    <a:pt x="0"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81" name="Google Shape;1781;p33"/>
            <p:cNvSpPr/>
            <p:nvPr/>
          </p:nvSpPr>
          <p:spPr>
            <a:xfrm>
              <a:off x="7057716" y="1266948"/>
              <a:ext cx="1230371" cy="725756"/>
            </a:xfrm>
            <a:custGeom>
              <a:avLst/>
              <a:gdLst/>
              <a:ahLst/>
              <a:cxnLst/>
              <a:rect l="l" t="t" r="r" b="b"/>
              <a:pathLst>
                <a:path w="247" h="146" extrusionOk="0">
                  <a:moveTo>
                    <a:pt x="234" y="129"/>
                  </a:moveTo>
                  <a:cubicBezTo>
                    <a:pt x="210" y="110"/>
                    <a:pt x="185" y="91"/>
                    <a:pt x="156" y="80"/>
                  </a:cubicBezTo>
                  <a:cubicBezTo>
                    <a:pt x="142" y="75"/>
                    <a:pt x="127" y="72"/>
                    <a:pt x="116" y="62"/>
                  </a:cubicBezTo>
                  <a:cubicBezTo>
                    <a:pt x="110" y="58"/>
                    <a:pt x="106" y="52"/>
                    <a:pt x="100" y="47"/>
                  </a:cubicBezTo>
                  <a:cubicBezTo>
                    <a:pt x="89" y="39"/>
                    <a:pt x="75" y="36"/>
                    <a:pt x="63" y="29"/>
                  </a:cubicBezTo>
                  <a:cubicBezTo>
                    <a:pt x="48" y="20"/>
                    <a:pt x="35" y="4"/>
                    <a:pt x="17" y="1"/>
                  </a:cubicBezTo>
                  <a:cubicBezTo>
                    <a:pt x="10" y="0"/>
                    <a:pt x="2" y="2"/>
                    <a:pt x="1" y="8"/>
                  </a:cubicBezTo>
                  <a:cubicBezTo>
                    <a:pt x="0" y="13"/>
                    <a:pt x="3" y="17"/>
                    <a:pt x="6" y="19"/>
                  </a:cubicBezTo>
                  <a:cubicBezTo>
                    <a:pt x="10" y="22"/>
                    <a:pt x="14" y="23"/>
                    <a:pt x="18" y="25"/>
                  </a:cubicBezTo>
                  <a:cubicBezTo>
                    <a:pt x="24" y="27"/>
                    <a:pt x="30" y="32"/>
                    <a:pt x="35" y="36"/>
                  </a:cubicBezTo>
                  <a:cubicBezTo>
                    <a:pt x="50" y="48"/>
                    <a:pt x="65" y="62"/>
                    <a:pt x="79" y="76"/>
                  </a:cubicBezTo>
                  <a:cubicBezTo>
                    <a:pt x="85" y="83"/>
                    <a:pt x="91" y="90"/>
                    <a:pt x="98" y="95"/>
                  </a:cubicBezTo>
                  <a:cubicBezTo>
                    <a:pt x="115" y="108"/>
                    <a:pt x="137" y="111"/>
                    <a:pt x="158" y="114"/>
                  </a:cubicBezTo>
                  <a:cubicBezTo>
                    <a:pt x="166" y="114"/>
                    <a:pt x="175" y="115"/>
                    <a:pt x="183" y="118"/>
                  </a:cubicBezTo>
                  <a:cubicBezTo>
                    <a:pt x="190" y="120"/>
                    <a:pt x="196" y="124"/>
                    <a:pt x="202" y="128"/>
                  </a:cubicBezTo>
                  <a:cubicBezTo>
                    <a:pt x="216" y="136"/>
                    <a:pt x="232" y="142"/>
                    <a:pt x="247" y="146"/>
                  </a:cubicBezTo>
                  <a:cubicBezTo>
                    <a:pt x="247" y="139"/>
                    <a:pt x="240" y="133"/>
                    <a:pt x="234" y="129"/>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82" name="Google Shape;1782;p33"/>
            <p:cNvSpPr/>
            <p:nvPr/>
          </p:nvSpPr>
          <p:spPr>
            <a:xfrm>
              <a:off x="7057716" y="1266948"/>
              <a:ext cx="198449" cy="119071"/>
            </a:xfrm>
            <a:custGeom>
              <a:avLst/>
              <a:gdLst/>
              <a:ahLst/>
              <a:cxnLst/>
              <a:rect l="l" t="t" r="r" b="b"/>
              <a:pathLst>
                <a:path w="40" h="24" extrusionOk="0">
                  <a:moveTo>
                    <a:pt x="1" y="8"/>
                  </a:moveTo>
                  <a:cubicBezTo>
                    <a:pt x="0" y="13"/>
                    <a:pt x="3" y="17"/>
                    <a:pt x="6" y="19"/>
                  </a:cubicBezTo>
                  <a:cubicBezTo>
                    <a:pt x="9" y="21"/>
                    <a:pt x="12" y="22"/>
                    <a:pt x="15" y="24"/>
                  </a:cubicBezTo>
                  <a:cubicBezTo>
                    <a:pt x="14" y="21"/>
                    <a:pt x="13" y="19"/>
                    <a:pt x="13" y="16"/>
                  </a:cubicBezTo>
                  <a:cubicBezTo>
                    <a:pt x="15" y="10"/>
                    <a:pt x="23" y="8"/>
                    <a:pt x="29" y="9"/>
                  </a:cubicBezTo>
                  <a:cubicBezTo>
                    <a:pt x="33" y="10"/>
                    <a:pt x="37" y="11"/>
                    <a:pt x="40" y="13"/>
                  </a:cubicBezTo>
                  <a:cubicBezTo>
                    <a:pt x="33" y="7"/>
                    <a:pt x="25" y="3"/>
                    <a:pt x="17" y="1"/>
                  </a:cubicBezTo>
                  <a:cubicBezTo>
                    <a:pt x="10" y="0"/>
                    <a:pt x="2" y="2"/>
                    <a:pt x="1" y="8"/>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83" name="Google Shape;1783;p33"/>
            <p:cNvSpPr/>
            <p:nvPr/>
          </p:nvSpPr>
          <p:spPr>
            <a:xfrm>
              <a:off x="7086064" y="1357668"/>
              <a:ext cx="459264" cy="379890"/>
            </a:xfrm>
            <a:custGeom>
              <a:avLst/>
              <a:gdLst/>
              <a:ahLst/>
              <a:cxnLst/>
              <a:rect l="l" t="t" r="r" b="b"/>
              <a:pathLst>
                <a:path w="93" h="77" extrusionOk="0">
                  <a:moveTo>
                    <a:pt x="74" y="59"/>
                  </a:moveTo>
                  <a:cubicBezTo>
                    <a:pt x="80" y="65"/>
                    <a:pt x="86" y="72"/>
                    <a:pt x="93" y="77"/>
                  </a:cubicBezTo>
                  <a:cubicBezTo>
                    <a:pt x="86" y="72"/>
                    <a:pt x="80" y="65"/>
                    <a:pt x="74" y="59"/>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0" y="1"/>
                  </a:moveTo>
                  <a:cubicBezTo>
                    <a:pt x="0" y="1"/>
                    <a:pt x="1" y="1"/>
                    <a:pt x="1" y="1"/>
                  </a:cubicBezTo>
                  <a:cubicBezTo>
                    <a:pt x="1"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84" name="Google Shape;1784;p33"/>
            <p:cNvSpPr/>
            <p:nvPr/>
          </p:nvSpPr>
          <p:spPr>
            <a:xfrm>
              <a:off x="7091736" y="1346328"/>
              <a:ext cx="980895" cy="493289"/>
            </a:xfrm>
            <a:custGeom>
              <a:avLst/>
              <a:gdLst/>
              <a:ahLst/>
              <a:cxnLst/>
              <a:rect l="l" t="t" r="r" b="b"/>
              <a:pathLst>
                <a:path w="198" h="99" extrusionOk="0">
                  <a:moveTo>
                    <a:pt x="3" y="5"/>
                  </a:moveTo>
                  <a:cubicBezTo>
                    <a:pt x="3" y="5"/>
                    <a:pt x="3" y="5"/>
                    <a:pt x="3" y="5"/>
                  </a:cubicBezTo>
                  <a:cubicBezTo>
                    <a:pt x="3" y="5"/>
                    <a:pt x="3" y="5"/>
                    <a:pt x="3" y="5"/>
                  </a:cubicBezTo>
                  <a:moveTo>
                    <a:pt x="2" y="5"/>
                  </a:moveTo>
                  <a:cubicBezTo>
                    <a:pt x="2" y="5"/>
                    <a:pt x="3" y="5"/>
                    <a:pt x="3" y="5"/>
                  </a:cubicBezTo>
                  <a:cubicBezTo>
                    <a:pt x="3" y="5"/>
                    <a:pt x="2" y="5"/>
                    <a:pt x="2" y="5"/>
                  </a:cubicBezTo>
                  <a:moveTo>
                    <a:pt x="1" y="4"/>
                  </a:moveTo>
                  <a:cubicBezTo>
                    <a:pt x="1" y="4"/>
                    <a:pt x="2" y="4"/>
                    <a:pt x="2" y="5"/>
                  </a:cubicBezTo>
                  <a:cubicBezTo>
                    <a:pt x="2" y="4"/>
                    <a:pt x="1" y="4"/>
                    <a:pt x="1" y="4"/>
                  </a:cubicBezTo>
                  <a:moveTo>
                    <a:pt x="0" y="3"/>
                  </a:moveTo>
                  <a:cubicBezTo>
                    <a:pt x="0" y="3"/>
                    <a:pt x="0" y="4"/>
                    <a:pt x="0" y="4"/>
                  </a:cubicBezTo>
                  <a:cubicBezTo>
                    <a:pt x="0" y="4"/>
                    <a:pt x="0" y="3"/>
                    <a:pt x="0" y="3"/>
                  </a:cubicBezTo>
                  <a:moveTo>
                    <a:pt x="7" y="0"/>
                  </a:moveTo>
                  <a:cubicBezTo>
                    <a:pt x="7" y="3"/>
                    <a:pt x="8" y="5"/>
                    <a:pt x="9" y="8"/>
                  </a:cubicBezTo>
                  <a:cubicBezTo>
                    <a:pt x="10" y="8"/>
                    <a:pt x="11" y="8"/>
                    <a:pt x="12" y="9"/>
                  </a:cubicBezTo>
                  <a:cubicBezTo>
                    <a:pt x="18" y="11"/>
                    <a:pt x="24" y="16"/>
                    <a:pt x="29" y="20"/>
                  </a:cubicBezTo>
                  <a:cubicBezTo>
                    <a:pt x="44" y="32"/>
                    <a:pt x="59" y="46"/>
                    <a:pt x="73" y="60"/>
                  </a:cubicBezTo>
                  <a:cubicBezTo>
                    <a:pt x="73" y="61"/>
                    <a:pt x="73" y="61"/>
                    <a:pt x="73" y="61"/>
                  </a:cubicBezTo>
                  <a:cubicBezTo>
                    <a:pt x="79" y="67"/>
                    <a:pt x="85" y="74"/>
                    <a:pt x="92" y="79"/>
                  </a:cubicBezTo>
                  <a:cubicBezTo>
                    <a:pt x="92" y="79"/>
                    <a:pt x="92" y="79"/>
                    <a:pt x="92" y="79"/>
                  </a:cubicBezTo>
                  <a:cubicBezTo>
                    <a:pt x="103" y="88"/>
                    <a:pt x="117" y="92"/>
                    <a:pt x="131" y="95"/>
                  </a:cubicBezTo>
                  <a:cubicBezTo>
                    <a:pt x="132" y="94"/>
                    <a:pt x="134" y="94"/>
                    <a:pt x="135" y="94"/>
                  </a:cubicBezTo>
                  <a:cubicBezTo>
                    <a:pt x="135" y="94"/>
                    <a:pt x="135" y="94"/>
                    <a:pt x="135" y="94"/>
                  </a:cubicBezTo>
                  <a:cubicBezTo>
                    <a:pt x="141" y="93"/>
                    <a:pt x="148" y="93"/>
                    <a:pt x="155" y="93"/>
                  </a:cubicBezTo>
                  <a:cubicBezTo>
                    <a:pt x="169" y="93"/>
                    <a:pt x="184" y="95"/>
                    <a:pt x="198" y="99"/>
                  </a:cubicBezTo>
                  <a:cubicBezTo>
                    <a:pt x="198" y="98"/>
                    <a:pt x="198" y="97"/>
                    <a:pt x="198" y="95"/>
                  </a:cubicBezTo>
                  <a:cubicBezTo>
                    <a:pt x="188" y="92"/>
                    <a:pt x="177" y="89"/>
                    <a:pt x="166" y="88"/>
                  </a:cubicBezTo>
                  <a:cubicBezTo>
                    <a:pt x="149" y="86"/>
                    <a:pt x="132" y="82"/>
                    <a:pt x="119" y="77"/>
                  </a:cubicBezTo>
                  <a:cubicBezTo>
                    <a:pt x="94" y="67"/>
                    <a:pt x="72" y="44"/>
                    <a:pt x="53" y="25"/>
                  </a:cubicBezTo>
                  <a:cubicBezTo>
                    <a:pt x="40" y="13"/>
                    <a:pt x="23" y="7"/>
                    <a:pt x="7"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85" name="Google Shape;1785;p33"/>
            <p:cNvSpPr/>
            <p:nvPr/>
          </p:nvSpPr>
          <p:spPr>
            <a:xfrm>
              <a:off x="7063384" y="1317976"/>
              <a:ext cx="68039" cy="68040"/>
            </a:xfrm>
            <a:custGeom>
              <a:avLst/>
              <a:gdLst/>
              <a:ahLst/>
              <a:cxnLst/>
              <a:rect l="l" t="t" r="r" b="b"/>
              <a:pathLst>
                <a:path w="14" h="14" extrusionOk="0">
                  <a:moveTo>
                    <a:pt x="0" y="0"/>
                  </a:moveTo>
                  <a:cubicBezTo>
                    <a:pt x="0" y="3"/>
                    <a:pt x="1" y="6"/>
                    <a:pt x="4" y="8"/>
                  </a:cubicBezTo>
                  <a:cubicBezTo>
                    <a:pt x="4" y="8"/>
                    <a:pt x="4" y="8"/>
                    <a:pt x="4" y="8"/>
                  </a:cubicBezTo>
                  <a:cubicBezTo>
                    <a:pt x="4" y="8"/>
                    <a:pt x="4" y="8"/>
                    <a:pt x="4" y="8"/>
                  </a:cubicBezTo>
                  <a:cubicBezTo>
                    <a:pt x="4" y="8"/>
                    <a:pt x="4" y="8"/>
                    <a:pt x="4" y="8"/>
                  </a:cubicBezTo>
                  <a:cubicBezTo>
                    <a:pt x="4" y="8"/>
                    <a:pt x="4" y="8"/>
                    <a:pt x="4" y="8"/>
                  </a:cubicBezTo>
                  <a:cubicBezTo>
                    <a:pt x="4" y="8"/>
                    <a:pt x="4" y="8"/>
                    <a:pt x="4" y="8"/>
                  </a:cubicBezTo>
                  <a:cubicBezTo>
                    <a:pt x="4" y="8"/>
                    <a:pt x="4" y="9"/>
                    <a:pt x="4" y="9"/>
                  </a:cubicBezTo>
                  <a:cubicBezTo>
                    <a:pt x="4" y="9"/>
                    <a:pt x="4" y="9"/>
                    <a:pt x="4" y="9"/>
                  </a:cubicBezTo>
                  <a:cubicBezTo>
                    <a:pt x="4" y="9"/>
                    <a:pt x="4" y="9"/>
                    <a:pt x="4" y="9"/>
                  </a:cubicBezTo>
                  <a:cubicBezTo>
                    <a:pt x="4" y="9"/>
                    <a:pt x="4" y="9"/>
                    <a:pt x="4" y="9"/>
                  </a:cubicBezTo>
                  <a:cubicBezTo>
                    <a:pt x="4" y="9"/>
                    <a:pt x="4" y="9"/>
                    <a:pt x="4" y="9"/>
                  </a:cubicBezTo>
                  <a:cubicBezTo>
                    <a:pt x="4"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10"/>
                    <a:pt x="5" y="10"/>
                  </a:cubicBezTo>
                  <a:cubicBezTo>
                    <a:pt x="5" y="10"/>
                    <a:pt x="5" y="10"/>
                    <a:pt x="6" y="10"/>
                  </a:cubicBezTo>
                  <a:cubicBezTo>
                    <a:pt x="6" y="10"/>
                    <a:pt x="7" y="10"/>
                    <a:pt x="7" y="11"/>
                  </a:cubicBezTo>
                  <a:cubicBezTo>
                    <a:pt x="7" y="11"/>
                    <a:pt x="7" y="11"/>
                    <a:pt x="7" y="11"/>
                  </a:cubicBezTo>
                  <a:cubicBezTo>
                    <a:pt x="7" y="11"/>
                    <a:pt x="8" y="11"/>
                    <a:pt x="8" y="11"/>
                  </a:cubicBezTo>
                  <a:cubicBezTo>
                    <a:pt x="8" y="11"/>
                    <a:pt x="8" y="11"/>
                    <a:pt x="8" y="11"/>
                  </a:cubicBezTo>
                  <a:cubicBezTo>
                    <a:pt x="8" y="11"/>
                    <a:pt x="8" y="11"/>
                    <a:pt x="8" y="11"/>
                  </a:cubicBezTo>
                  <a:cubicBezTo>
                    <a:pt x="10" y="12"/>
                    <a:pt x="12" y="13"/>
                    <a:pt x="14" y="14"/>
                  </a:cubicBezTo>
                  <a:cubicBezTo>
                    <a:pt x="13" y="11"/>
                    <a:pt x="12" y="9"/>
                    <a:pt x="12" y="6"/>
                  </a:cubicBezTo>
                  <a:cubicBezTo>
                    <a:pt x="8" y="4"/>
                    <a:pt x="4" y="2"/>
                    <a:pt x="0"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86" name="Google Shape;1786;p33"/>
            <p:cNvSpPr/>
            <p:nvPr/>
          </p:nvSpPr>
          <p:spPr>
            <a:xfrm>
              <a:off x="6757209" y="1822606"/>
              <a:ext cx="1508195" cy="266491"/>
            </a:xfrm>
            <a:custGeom>
              <a:avLst/>
              <a:gdLst/>
              <a:ahLst/>
              <a:cxnLst/>
              <a:rect l="l" t="t" r="r" b="b"/>
              <a:pathLst>
                <a:path w="304" h="54" extrusionOk="0">
                  <a:moveTo>
                    <a:pt x="296" y="17"/>
                  </a:moveTo>
                  <a:cubicBezTo>
                    <a:pt x="292" y="16"/>
                    <a:pt x="288" y="16"/>
                    <a:pt x="283" y="16"/>
                  </a:cubicBezTo>
                  <a:cubicBezTo>
                    <a:pt x="264" y="15"/>
                    <a:pt x="246" y="8"/>
                    <a:pt x="227" y="9"/>
                  </a:cubicBezTo>
                  <a:cubicBezTo>
                    <a:pt x="218" y="10"/>
                    <a:pt x="210" y="12"/>
                    <a:pt x="202" y="13"/>
                  </a:cubicBezTo>
                  <a:cubicBezTo>
                    <a:pt x="168" y="19"/>
                    <a:pt x="134" y="9"/>
                    <a:pt x="100" y="4"/>
                  </a:cubicBezTo>
                  <a:cubicBezTo>
                    <a:pt x="65" y="0"/>
                    <a:pt x="27" y="3"/>
                    <a:pt x="3" y="28"/>
                  </a:cubicBezTo>
                  <a:cubicBezTo>
                    <a:pt x="2" y="29"/>
                    <a:pt x="1" y="29"/>
                    <a:pt x="1" y="30"/>
                  </a:cubicBezTo>
                  <a:cubicBezTo>
                    <a:pt x="0" y="33"/>
                    <a:pt x="4" y="36"/>
                    <a:pt x="7" y="36"/>
                  </a:cubicBezTo>
                  <a:cubicBezTo>
                    <a:pt x="23" y="41"/>
                    <a:pt x="39" y="40"/>
                    <a:pt x="56" y="40"/>
                  </a:cubicBezTo>
                  <a:cubicBezTo>
                    <a:pt x="67" y="40"/>
                    <a:pt x="78" y="40"/>
                    <a:pt x="89" y="41"/>
                  </a:cubicBezTo>
                  <a:cubicBezTo>
                    <a:pt x="115" y="43"/>
                    <a:pt x="141" y="54"/>
                    <a:pt x="167" y="53"/>
                  </a:cubicBezTo>
                  <a:cubicBezTo>
                    <a:pt x="191" y="52"/>
                    <a:pt x="214" y="42"/>
                    <a:pt x="237" y="38"/>
                  </a:cubicBezTo>
                  <a:cubicBezTo>
                    <a:pt x="254" y="36"/>
                    <a:pt x="271" y="36"/>
                    <a:pt x="288" y="36"/>
                  </a:cubicBezTo>
                  <a:cubicBezTo>
                    <a:pt x="294" y="36"/>
                    <a:pt x="302" y="34"/>
                    <a:pt x="303" y="28"/>
                  </a:cubicBezTo>
                  <a:cubicBezTo>
                    <a:pt x="304" y="24"/>
                    <a:pt x="301" y="19"/>
                    <a:pt x="296" y="17"/>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87" name="Google Shape;1787;p33"/>
            <p:cNvSpPr/>
            <p:nvPr/>
          </p:nvSpPr>
          <p:spPr>
            <a:xfrm>
              <a:off x="6755781" y="1822606"/>
              <a:ext cx="538643" cy="192779"/>
            </a:xfrm>
            <a:custGeom>
              <a:avLst/>
              <a:gdLst/>
              <a:ahLst/>
              <a:cxnLst/>
              <a:rect l="l" t="t" r="r" b="b"/>
              <a:pathLst>
                <a:path w="109" h="39" extrusionOk="0">
                  <a:moveTo>
                    <a:pt x="3" y="28"/>
                  </a:moveTo>
                  <a:cubicBezTo>
                    <a:pt x="2" y="29"/>
                    <a:pt x="1" y="29"/>
                    <a:pt x="1" y="30"/>
                  </a:cubicBezTo>
                  <a:cubicBezTo>
                    <a:pt x="0" y="33"/>
                    <a:pt x="4" y="36"/>
                    <a:pt x="7" y="36"/>
                  </a:cubicBezTo>
                  <a:cubicBezTo>
                    <a:pt x="11" y="38"/>
                    <a:pt x="16" y="38"/>
                    <a:pt x="21" y="39"/>
                  </a:cubicBezTo>
                  <a:cubicBezTo>
                    <a:pt x="18" y="38"/>
                    <a:pt x="15" y="36"/>
                    <a:pt x="16" y="33"/>
                  </a:cubicBezTo>
                  <a:cubicBezTo>
                    <a:pt x="16" y="32"/>
                    <a:pt x="17" y="32"/>
                    <a:pt x="18" y="31"/>
                  </a:cubicBezTo>
                  <a:cubicBezTo>
                    <a:pt x="29" y="2"/>
                    <a:pt x="109" y="6"/>
                    <a:pt x="109" y="6"/>
                  </a:cubicBezTo>
                  <a:cubicBezTo>
                    <a:pt x="106" y="5"/>
                    <a:pt x="103" y="5"/>
                    <a:pt x="100" y="4"/>
                  </a:cubicBezTo>
                  <a:cubicBezTo>
                    <a:pt x="65" y="0"/>
                    <a:pt x="27" y="3"/>
                    <a:pt x="3" y="28"/>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88" name="Google Shape;1788;p33"/>
            <p:cNvSpPr/>
            <p:nvPr/>
          </p:nvSpPr>
          <p:spPr>
            <a:xfrm>
              <a:off x="7647387" y="1896313"/>
              <a:ext cx="45359" cy="0"/>
            </a:xfrm>
            <a:custGeom>
              <a:avLst/>
              <a:gdLst/>
              <a:ahLst/>
              <a:cxnLst/>
              <a:rect l="l" t="t" r="r" b="b"/>
              <a:pathLst>
                <a:path w="10" h="120000" extrusionOk="0">
                  <a:moveTo>
                    <a:pt x="10" y="0"/>
                  </a:moveTo>
                  <a:cubicBezTo>
                    <a:pt x="7" y="0"/>
                    <a:pt x="5" y="0"/>
                    <a:pt x="3" y="0"/>
                  </a:cubicBezTo>
                  <a:cubicBezTo>
                    <a:pt x="2" y="0"/>
                    <a:pt x="1" y="0"/>
                    <a:pt x="0" y="0"/>
                  </a:cubicBezTo>
                  <a:cubicBezTo>
                    <a:pt x="0" y="0"/>
                    <a:pt x="0" y="0"/>
                    <a:pt x="0" y="0"/>
                  </a:cubicBezTo>
                  <a:cubicBezTo>
                    <a:pt x="1" y="0"/>
                    <a:pt x="1" y="0"/>
                    <a:pt x="2" y="0"/>
                  </a:cubicBezTo>
                  <a:cubicBezTo>
                    <a:pt x="5" y="0"/>
                    <a:pt x="7" y="0"/>
                    <a:pt x="10" y="0"/>
                  </a:cubicBezTo>
                  <a:cubicBezTo>
                    <a:pt x="10" y="0"/>
                    <a:pt x="10" y="0"/>
                    <a:pt x="1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89" name="Google Shape;1789;p33"/>
            <p:cNvSpPr/>
            <p:nvPr/>
          </p:nvSpPr>
          <p:spPr>
            <a:xfrm>
              <a:off x="6847928" y="1896313"/>
              <a:ext cx="997904" cy="187111"/>
            </a:xfrm>
            <a:custGeom>
              <a:avLst/>
              <a:gdLst/>
              <a:ahLst/>
              <a:cxnLst/>
              <a:rect l="l" t="t" r="r" b="b"/>
              <a:pathLst>
                <a:path w="201" h="38" extrusionOk="0">
                  <a:moveTo>
                    <a:pt x="171" y="0"/>
                  </a:moveTo>
                  <a:cubicBezTo>
                    <a:pt x="168" y="0"/>
                    <a:pt x="166" y="0"/>
                    <a:pt x="163" y="0"/>
                  </a:cubicBezTo>
                  <a:cubicBezTo>
                    <a:pt x="162" y="0"/>
                    <a:pt x="162" y="0"/>
                    <a:pt x="161" y="0"/>
                  </a:cubicBezTo>
                  <a:cubicBezTo>
                    <a:pt x="163" y="5"/>
                    <a:pt x="166" y="10"/>
                    <a:pt x="166" y="12"/>
                  </a:cubicBezTo>
                  <a:cubicBezTo>
                    <a:pt x="165" y="17"/>
                    <a:pt x="164" y="22"/>
                    <a:pt x="161" y="25"/>
                  </a:cubicBezTo>
                  <a:cubicBezTo>
                    <a:pt x="132" y="21"/>
                    <a:pt x="104" y="9"/>
                    <a:pt x="74" y="7"/>
                  </a:cubicBezTo>
                  <a:cubicBezTo>
                    <a:pt x="73" y="7"/>
                    <a:pt x="72" y="7"/>
                    <a:pt x="71" y="7"/>
                  </a:cubicBezTo>
                  <a:cubicBezTo>
                    <a:pt x="64" y="7"/>
                    <a:pt x="57" y="8"/>
                    <a:pt x="49" y="8"/>
                  </a:cubicBezTo>
                  <a:cubicBezTo>
                    <a:pt x="42" y="9"/>
                    <a:pt x="34" y="10"/>
                    <a:pt x="26" y="10"/>
                  </a:cubicBezTo>
                  <a:cubicBezTo>
                    <a:pt x="19" y="10"/>
                    <a:pt x="12" y="9"/>
                    <a:pt x="5" y="8"/>
                  </a:cubicBezTo>
                  <a:cubicBezTo>
                    <a:pt x="3" y="10"/>
                    <a:pt x="1" y="12"/>
                    <a:pt x="0" y="14"/>
                  </a:cubicBezTo>
                  <a:cubicBezTo>
                    <a:pt x="31" y="22"/>
                    <a:pt x="69" y="16"/>
                    <a:pt x="98" y="25"/>
                  </a:cubicBezTo>
                  <a:cubicBezTo>
                    <a:pt x="117" y="31"/>
                    <a:pt x="134" y="37"/>
                    <a:pt x="154" y="38"/>
                  </a:cubicBezTo>
                  <a:cubicBezTo>
                    <a:pt x="155" y="38"/>
                    <a:pt x="156" y="37"/>
                    <a:pt x="157" y="37"/>
                  </a:cubicBezTo>
                  <a:cubicBezTo>
                    <a:pt x="158" y="37"/>
                    <a:pt x="159" y="36"/>
                    <a:pt x="160" y="35"/>
                  </a:cubicBezTo>
                  <a:cubicBezTo>
                    <a:pt x="172" y="27"/>
                    <a:pt x="186" y="20"/>
                    <a:pt x="201" y="17"/>
                  </a:cubicBezTo>
                  <a:cubicBezTo>
                    <a:pt x="199" y="15"/>
                    <a:pt x="197" y="13"/>
                    <a:pt x="195" y="11"/>
                  </a:cubicBezTo>
                  <a:cubicBezTo>
                    <a:pt x="195" y="11"/>
                    <a:pt x="195" y="11"/>
                    <a:pt x="195" y="11"/>
                  </a:cubicBezTo>
                  <a:cubicBezTo>
                    <a:pt x="194" y="10"/>
                    <a:pt x="193" y="10"/>
                    <a:pt x="192" y="9"/>
                  </a:cubicBezTo>
                  <a:cubicBezTo>
                    <a:pt x="192" y="9"/>
                    <a:pt x="193" y="9"/>
                    <a:pt x="193" y="10"/>
                  </a:cubicBezTo>
                  <a:cubicBezTo>
                    <a:pt x="188" y="6"/>
                    <a:pt x="182" y="5"/>
                    <a:pt x="176" y="3"/>
                  </a:cubicBezTo>
                  <a:cubicBezTo>
                    <a:pt x="174" y="2"/>
                    <a:pt x="172" y="1"/>
                    <a:pt x="171"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90" name="Google Shape;1790;p33"/>
            <p:cNvSpPr/>
            <p:nvPr/>
          </p:nvSpPr>
          <p:spPr>
            <a:xfrm>
              <a:off x="7066244" y="1964353"/>
              <a:ext cx="1179341" cy="510297"/>
            </a:xfrm>
            <a:custGeom>
              <a:avLst/>
              <a:gdLst/>
              <a:ahLst/>
              <a:cxnLst/>
              <a:rect l="l" t="t" r="r" b="b"/>
              <a:pathLst>
                <a:path w="238" h="102" extrusionOk="0">
                  <a:moveTo>
                    <a:pt x="175" y="0"/>
                  </a:moveTo>
                  <a:cubicBezTo>
                    <a:pt x="153" y="0"/>
                    <a:pt x="133" y="10"/>
                    <a:pt x="115" y="21"/>
                  </a:cubicBezTo>
                  <a:cubicBezTo>
                    <a:pt x="96" y="33"/>
                    <a:pt x="79" y="47"/>
                    <a:pt x="60" y="56"/>
                  </a:cubicBezTo>
                  <a:cubicBezTo>
                    <a:pt x="41" y="64"/>
                    <a:pt x="19" y="69"/>
                    <a:pt x="5" y="85"/>
                  </a:cubicBezTo>
                  <a:cubicBezTo>
                    <a:pt x="3" y="88"/>
                    <a:pt x="0" y="92"/>
                    <a:pt x="2" y="96"/>
                  </a:cubicBezTo>
                  <a:cubicBezTo>
                    <a:pt x="4" y="102"/>
                    <a:pt x="13" y="102"/>
                    <a:pt x="20" y="100"/>
                  </a:cubicBezTo>
                  <a:cubicBezTo>
                    <a:pt x="39" y="95"/>
                    <a:pt x="57" y="90"/>
                    <a:pt x="76" y="85"/>
                  </a:cubicBezTo>
                  <a:cubicBezTo>
                    <a:pt x="88" y="81"/>
                    <a:pt x="100" y="78"/>
                    <a:pt x="112" y="74"/>
                  </a:cubicBezTo>
                  <a:cubicBezTo>
                    <a:pt x="153" y="63"/>
                    <a:pt x="194" y="51"/>
                    <a:pt x="227" y="26"/>
                  </a:cubicBezTo>
                  <a:cubicBezTo>
                    <a:pt x="232" y="21"/>
                    <a:pt x="238" y="13"/>
                    <a:pt x="234" y="8"/>
                  </a:cubicBezTo>
                  <a:cubicBezTo>
                    <a:pt x="214" y="9"/>
                    <a:pt x="195" y="1"/>
                    <a:pt x="175" y="0"/>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91" name="Google Shape;1791;p33"/>
            <p:cNvSpPr/>
            <p:nvPr/>
          </p:nvSpPr>
          <p:spPr>
            <a:xfrm>
              <a:off x="7064815" y="2276203"/>
              <a:ext cx="209789" cy="192779"/>
            </a:xfrm>
            <a:custGeom>
              <a:avLst/>
              <a:gdLst/>
              <a:ahLst/>
              <a:cxnLst/>
              <a:rect l="l" t="t" r="r" b="b"/>
              <a:pathLst>
                <a:path w="42" h="38" extrusionOk="0">
                  <a:moveTo>
                    <a:pt x="42" y="0"/>
                  </a:moveTo>
                  <a:cubicBezTo>
                    <a:pt x="28" y="5"/>
                    <a:pt x="15" y="11"/>
                    <a:pt x="5" y="22"/>
                  </a:cubicBezTo>
                  <a:cubicBezTo>
                    <a:pt x="3" y="25"/>
                    <a:pt x="0" y="29"/>
                    <a:pt x="2" y="33"/>
                  </a:cubicBezTo>
                  <a:cubicBezTo>
                    <a:pt x="3" y="37"/>
                    <a:pt x="8" y="38"/>
                    <a:pt x="13" y="38"/>
                  </a:cubicBezTo>
                  <a:cubicBezTo>
                    <a:pt x="11" y="37"/>
                    <a:pt x="10" y="36"/>
                    <a:pt x="9" y="34"/>
                  </a:cubicBezTo>
                  <a:cubicBezTo>
                    <a:pt x="8" y="30"/>
                    <a:pt x="10" y="26"/>
                    <a:pt x="13" y="23"/>
                  </a:cubicBezTo>
                  <a:cubicBezTo>
                    <a:pt x="19" y="15"/>
                    <a:pt x="30" y="7"/>
                    <a:pt x="42" y="0"/>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92" name="Google Shape;1792;p33"/>
            <p:cNvSpPr/>
            <p:nvPr/>
          </p:nvSpPr>
          <p:spPr>
            <a:xfrm>
              <a:off x="7114415" y="2009713"/>
              <a:ext cx="827807" cy="430918"/>
            </a:xfrm>
            <a:custGeom>
              <a:avLst/>
              <a:gdLst/>
              <a:ahLst/>
              <a:cxnLst/>
              <a:rect l="l" t="t" r="r" b="b"/>
              <a:pathLst>
                <a:path w="167" h="86" extrusionOk="0">
                  <a:moveTo>
                    <a:pt x="154" y="0"/>
                  </a:moveTo>
                  <a:cubicBezTo>
                    <a:pt x="151" y="1"/>
                    <a:pt x="149" y="1"/>
                    <a:pt x="146" y="2"/>
                  </a:cubicBezTo>
                  <a:cubicBezTo>
                    <a:pt x="148" y="6"/>
                    <a:pt x="149" y="9"/>
                    <a:pt x="149" y="13"/>
                  </a:cubicBezTo>
                  <a:cubicBezTo>
                    <a:pt x="149" y="28"/>
                    <a:pt x="131" y="26"/>
                    <a:pt x="118" y="32"/>
                  </a:cubicBezTo>
                  <a:cubicBezTo>
                    <a:pt x="95" y="43"/>
                    <a:pt x="79" y="58"/>
                    <a:pt x="56" y="65"/>
                  </a:cubicBezTo>
                  <a:cubicBezTo>
                    <a:pt x="39" y="70"/>
                    <a:pt x="20" y="78"/>
                    <a:pt x="2" y="79"/>
                  </a:cubicBezTo>
                  <a:cubicBezTo>
                    <a:pt x="1" y="81"/>
                    <a:pt x="0" y="82"/>
                    <a:pt x="0" y="84"/>
                  </a:cubicBezTo>
                  <a:cubicBezTo>
                    <a:pt x="2" y="86"/>
                    <a:pt x="4" y="86"/>
                    <a:pt x="8" y="86"/>
                  </a:cubicBezTo>
                  <a:cubicBezTo>
                    <a:pt x="10" y="86"/>
                    <a:pt x="13" y="86"/>
                    <a:pt x="16" y="85"/>
                  </a:cubicBezTo>
                  <a:cubicBezTo>
                    <a:pt x="34" y="80"/>
                    <a:pt x="53" y="75"/>
                    <a:pt x="71" y="70"/>
                  </a:cubicBezTo>
                  <a:cubicBezTo>
                    <a:pt x="84" y="66"/>
                    <a:pt x="96" y="63"/>
                    <a:pt x="108" y="59"/>
                  </a:cubicBezTo>
                  <a:cubicBezTo>
                    <a:pt x="119" y="56"/>
                    <a:pt x="130" y="53"/>
                    <a:pt x="140" y="50"/>
                  </a:cubicBezTo>
                  <a:cubicBezTo>
                    <a:pt x="141" y="47"/>
                    <a:pt x="142" y="44"/>
                    <a:pt x="143" y="41"/>
                  </a:cubicBezTo>
                  <a:cubicBezTo>
                    <a:pt x="144" y="35"/>
                    <a:pt x="146" y="30"/>
                    <a:pt x="149" y="24"/>
                  </a:cubicBezTo>
                  <a:cubicBezTo>
                    <a:pt x="149" y="24"/>
                    <a:pt x="149" y="24"/>
                    <a:pt x="149" y="24"/>
                  </a:cubicBezTo>
                  <a:cubicBezTo>
                    <a:pt x="149" y="24"/>
                    <a:pt x="149" y="24"/>
                    <a:pt x="149" y="24"/>
                  </a:cubicBezTo>
                  <a:cubicBezTo>
                    <a:pt x="149" y="24"/>
                    <a:pt x="149" y="24"/>
                    <a:pt x="149" y="24"/>
                  </a:cubicBezTo>
                  <a:cubicBezTo>
                    <a:pt x="153" y="16"/>
                    <a:pt x="160" y="10"/>
                    <a:pt x="167" y="5"/>
                  </a:cubicBezTo>
                  <a:cubicBezTo>
                    <a:pt x="162" y="4"/>
                    <a:pt x="158" y="3"/>
                    <a:pt x="154" y="0"/>
                  </a:cubicBezTo>
                  <a:cubicBezTo>
                    <a:pt x="154" y="0"/>
                    <a:pt x="154" y="0"/>
                    <a:pt x="154"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93" name="Google Shape;1793;p33"/>
            <p:cNvSpPr/>
            <p:nvPr/>
          </p:nvSpPr>
          <p:spPr>
            <a:xfrm>
              <a:off x="7097404" y="2400943"/>
              <a:ext cx="28351" cy="28352"/>
            </a:xfrm>
            <a:custGeom>
              <a:avLst/>
              <a:gdLst/>
              <a:ahLst/>
              <a:cxnLst/>
              <a:rect l="l" t="t" r="r" b="b"/>
              <a:pathLst>
                <a:path w="5" h="5" extrusionOk="0">
                  <a:moveTo>
                    <a:pt x="5" y="0"/>
                  </a:moveTo>
                  <a:cubicBezTo>
                    <a:pt x="3" y="1"/>
                    <a:pt x="2" y="1"/>
                    <a:pt x="0" y="1"/>
                  </a:cubicBezTo>
                  <a:cubicBezTo>
                    <a:pt x="0" y="2"/>
                    <a:pt x="0" y="2"/>
                    <a:pt x="0" y="2"/>
                  </a:cubicBezTo>
                  <a:cubicBezTo>
                    <a:pt x="1" y="3"/>
                    <a:pt x="2" y="4"/>
                    <a:pt x="3" y="5"/>
                  </a:cubicBezTo>
                  <a:cubicBezTo>
                    <a:pt x="3" y="3"/>
                    <a:pt x="4" y="2"/>
                    <a:pt x="5"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94" name="Google Shape;1794;p33"/>
            <p:cNvSpPr/>
            <p:nvPr/>
          </p:nvSpPr>
          <p:spPr>
            <a:xfrm>
              <a:off x="7681406" y="2004045"/>
              <a:ext cx="652041" cy="782456"/>
            </a:xfrm>
            <a:custGeom>
              <a:avLst/>
              <a:gdLst/>
              <a:ahLst/>
              <a:cxnLst/>
              <a:rect l="l" t="t" r="r" b="b"/>
              <a:pathLst>
                <a:path w="132" h="157" extrusionOk="0">
                  <a:moveTo>
                    <a:pt x="125" y="2"/>
                  </a:moveTo>
                  <a:cubicBezTo>
                    <a:pt x="121" y="0"/>
                    <a:pt x="116" y="1"/>
                    <a:pt x="112" y="4"/>
                  </a:cubicBezTo>
                  <a:cubicBezTo>
                    <a:pt x="108" y="6"/>
                    <a:pt x="106" y="9"/>
                    <a:pt x="103" y="12"/>
                  </a:cubicBezTo>
                  <a:cubicBezTo>
                    <a:pt x="91" y="25"/>
                    <a:pt x="74" y="35"/>
                    <a:pt x="60" y="47"/>
                  </a:cubicBezTo>
                  <a:cubicBezTo>
                    <a:pt x="47" y="58"/>
                    <a:pt x="37" y="71"/>
                    <a:pt x="31" y="86"/>
                  </a:cubicBezTo>
                  <a:cubicBezTo>
                    <a:pt x="26" y="96"/>
                    <a:pt x="23" y="106"/>
                    <a:pt x="16" y="115"/>
                  </a:cubicBezTo>
                  <a:cubicBezTo>
                    <a:pt x="13" y="119"/>
                    <a:pt x="8" y="122"/>
                    <a:pt x="6" y="127"/>
                  </a:cubicBezTo>
                  <a:cubicBezTo>
                    <a:pt x="2" y="132"/>
                    <a:pt x="2" y="138"/>
                    <a:pt x="1" y="144"/>
                  </a:cubicBezTo>
                  <a:cubicBezTo>
                    <a:pt x="1" y="146"/>
                    <a:pt x="0" y="149"/>
                    <a:pt x="1" y="152"/>
                  </a:cubicBezTo>
                  <a:cubicBezTo>
                    <a:pt x="3" y="155"/>
                    <a:pt x="6" y="157"/>
                    <a:pt x="9" y="157"/>
                  </a:cubicBezTo>
                  <a:cubicBezTo>
                    <a:pt x="14" y="156"/>
                    <a:pt x="16" y="152"/>
                    <a:pt x="18" y="149"/>
                  </a:cubicBezTo>
                  <a:cubicBezTo>
                    <a:pt x="35" y="124"/>
                    <a:pt x="76" y="115"/>
                    <a:pt x="100" y="93"/>
                  </a:cubicBezTo>
                  <a:cubicBezTo>
                    <a:pt x="122" y="73"/>
                    <a:pt x="127" y="44"/>
                    <a:pt x="131" y="18"/>
                  </a:cubicBezTo>
                  <a:cubicBezTo>
                    <a:pt x="132" y="12"/>
                    <a:pt x="132" y="4"/>
                    <a:pt x="125" y="2"/>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95" name="Google Shape;1795;p33"/>
            <p:cNvSpPr/>
            <p:nvPr/>
          </p:nvSpPr>
          <p:spPr>
            <a:xfrm>
              <a:off x="7677165" y="2412283"/>
              <a:ext cx="164429" cy="374218"/>
            </a:xfrm>
            <a:custGeom>
              <a:avLst/>
              <a:gdLst/>
              <a:ahLst/>
              <a:cxnLst/>
              <a:rect l="l" t="t" r="r" b="b"/>
              <a:pathLst>
                <a:path w="33" h="75" extrusionOk="0">
                  <a:moveTo>
                    <a:pt x="16" y="33"/>
                  </a:moveTo>
                  <a:cubicBezTo>
                    <a:pt x="13" y="37"/>
                    <a:pt x="8" y="40"/>
                    <a:pt x="6" y="45"/>
                  </a:cubicBezTo>
                  <a:cubicBezTo>
                    <a:pt x="2" y="50"/>
                    <a:pt x="2" y="56"/>
                    <a:pt x="1" y="62"/>
                  </a:cubicBezTo>
                  <a:cubicBezTo>
                    <a:pt x="1" y="64"/>
                    <a:pt x="0" y="67"/>
                    <a:pt x="1" y="70"/>
                  </a:cubicBezTo>
                  <a:cubicBezTo>
                    <a:pt x="3" y="73"/>
                    <a:pt x="6" y="75"/>
                    <a:pt x="9" y="75"/>
                  </a:cubicBezTo>
                  <a:cubicBezTo>
                    <a:pt x="12" y="74"/>
                    <a:pt x="13" y="73"/>
                    <a:pt x="15" y="71"/>
                  </a:cubicBezTo>
                  <a:cubicBezTo>
                    <a:pt x="12" y="72"/>
                    <a:pt x="8" y="69"/>
                    <a:pt x="7" y="67"/>
                  </a:cubicBezTo>
                  <a:cubicBezTo>
                    <a:pt x="6" y="64"/>
                    <a:pt x="6" y="61"/>
                    <a:pt x="7" y="58"/>
                  </a:cubicBezTo>
                  <a:cubicBezTo>
                    <a:pt x="7" y="53"/>
                    <a:pt x="8" y="47"/>
                    <a:pt x="11" y="42"/>
                  </a:cubicBezTo>
                  <a:cubicBezTo>
                    <a:pt x="14" y="37"/>
                    <a:pt x="18" y="34"/>
                    <a:pt x="22" y="30"/>
                  </a:cubicBezTo>
                  <a:cubicBezTo>
                    <a:pt x="26" y="25"/>
                    <a:pt x="31" y="5"/>
                    <a:pt x="33" y="0"/>
                  </a:cubicBezTo>
                  <a:cubicBezTo>
                    <a:pt x="32" y="1"/>
                    <a:pt x="31" y="2"/>
                    <a:pt x="31" y="4"/>
                  </a:cubicBezTo>
                  <a:cubicBezTo>
                    <a:pt x="26" y="14"/>
                    <a:pt x="23" y="24"/>
                    <a:pt x="16" y="33"/>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96" name="Google Shape;1796;p33"/>
            <p:cNvSpPr/>
            <p:nvPr/>
          </p:nvSpPr>
          <p:spPr>
            <a:xfrm>
              <a:off x="7726765" y="2434962"/>
              <a:ext cx="453593" cy="351538"/>
            </a:xfrm>
            <a:custGeom>
              <a:avLst/>
              <a:gdLst/>
              <a:ahLst/>
              <a:cxnLst/>
              <a:rect l="l" t="t" r="r" b="b"/>
              <a:pathLst>
                <a:path w="92" h="71" extrusionOk="0">
                  <a:moveTo>
                    <a:pt x="0" y="71"/>
                  </a:moveTo>
                  <a:cubicBezTo>
                    <a:pt x="0" y="71"/>
                    <a:pt x="0" y="71"/>
                    <a:pt x="0" y="71"/>
                  </a:cubicBezTo>
                  <a:cubicBezTo>
                    <a:pt x="0" y="71"/>
                    <a:pt x="0" y="71"/>
                    <a:pt x="0" y="71"/>
                  </a:cubicBezTo>
                  <a:moveTo>
                    <a:pt x="13" y="58"/>
                  </a:moveTo>
                  <a:cubicBezTo>
                    <a:pt x="12" y="60"/>
                    <a:pt x="10" y="61"/>
                    <a:pt x="9" y="63"/>
                  </a:cubicBezTo>
                  <a:cubicBezTo>
                    <a:pt x="10" y="61"/>
                    <a:pt x="12" y="60"/>
                    <a:pt x="13" y="58"/>
                  </a:cubicBezTo>
                  <a:moveTo>
                    <a:pt x="13" y="58"/>
                  </a:moveTo>
                  <a:cubicBezTo>
                    <a:pt x="13" y="58"/>
                    <a:pt x="13" y="58"/>
                    <a:pt x="13" y="58"/>
                  </a:cubicBezTo>
                  <a:cubicBezTo>
                    <a:pt x="13" y="58"/>
                    <a:pt x="13" y="58"/>
                    <a:pt x="13" y="58"/>
                  </a:cubicBezTo>
                  <a:moveTo>
                    <a:pt x="14" y="57"/>
                  </a:moveTo>
                  <a:cubicBezTo>
                    <a:pt x="13" y="57"/>
                    <a:pt x="13" y="57"/>
                    <a:pt x="13" y="57"/>
                  </a:cubicBezTo>
                  <a:cubicBezTo>
                    <a:pt x="13" y="57"/>
                    <a:pt x="13" y="57"/>
                    <a:pt x="14" y="57"/>
                  </a:cubicBezTo>
                  <a:moveTo>
                    <a:pt x="14" y="57"/>
                  </a:moveTo>
                  <a:cubicBezTo>
                    <a:pt x="14" y="57"/>
                    <a:pt x="14" y="57"/>
                    <a:pt x="14" y="57"/>
                  </a:cubicBezTo>
                  <a:cubicBezTo>
                    <a:pt x="14" y="57"/>
                    <a:pt x="14" y="57"/>
                    <a:pt x="14" y="57"/>
                  </a:cubicBezTo>
                  <a:moveTo>
                    <a:pt x="14" y="57"/>
                  </a:moveTo>
                  <a:cubicBezTo>
                    <a:pt x="14" y="57"/>
                    <a:pt x="14" y="57"/>
                    <a:pt x="14" y="57"/>
                  </a:cubicBezTo>
                  <a:cubicBezTo>
                    <a:pt x="14" y="57"/>
                    <a:pt x="14" y="57"/>
                    <a:pt x="14" y="57"/>
                  </a:cubicBezTo>
                  <a:moveTo>
                    <a:pt x="14" y="56"/>
                  </a:moveTo>
                  <a:cubicBezTo>
                    <a:pt x="14" y="57"/>
                    <a:pt x="14" y="57"/>
                    <a:pt x="14" y="57"/>
                  </a:cubicBezTo>
                  <a:cubicBezTo>
                    <a:pt x="14" y="57"/>
                    <a:pt x="14" y="57"/>
                    <a:pt x="14" y="56"/>
                  </a:cubicBezTo>
                  <a:moveTo>
                    <a:pt x="14" y="56"/>
                  </a:moveTo>
                  <a:cubicBezTo>
                    <a:pt x="14" y="56"/>
                    <a:pt x="14" y="56"/>
                    <a:pt x="14" y="56"/>
                  </a:cubicBezTo>
                  <a:cubicBezTo>
                    <a:pt x="14" y="56"/>
                    <a:pt x="14" y="56"/>
                    <a:pt x="14" y="56"/>
                  </a:cubicBezTo>
                  <a:moveTo>
                    <a:pt x="15" y="56"/>
                  </a:moveTo>
                  <a:cubicBezTo>
                    <a:pt x="15" y="56"/>
                    <a:pt x="15" y="56"/>
                    <a:pt x="15" y="56"/>
                  </a:cubicBezTo>
                  <a:cubicBezTo>
                    <a:pt x="15" y="56"/>
                    <a:pt x="15" y="56"/>
                    <a:pt x="15" y="56"/>
                  </a:cubicBezTo>
                  <a:moveTo>
                    <a:pt x="15" y="56"/>
                  </a:moveTo>
                  <a:cubicBezTo>
                    <a:pt x="15" y="56"/>
                    <a:pt x="15" y="56"/>
                    <a:pt x="15" y="56"/>
                  </a:cubicBezTo>
                  <a:cubicBezTo>
                    <a:pt x="15" y="56"/>
                    <a:pt x="15" y="56"/>
                    <a:pt x="15" y="56"/>
                  </a:cubicBezTo>
                  <a:moveTo>
                    <a:pt x="91" y="6"/>
                  </a:moveTo>
                  <a:cubicBezTo>
                    <a:pt x="91" y="6"/>
                    <a:pt x="91" y="6"/>
                    <a:pt x="91" y="7"/>
                  </a:cubicBezTo>
                  <a:cubicBezTo>
                    <a:pt x="91" y="6"/>
                    <a:pt x="91" y="6"/>
                    <a:pt x="91" y="6"/>
                  </a:cubicBezTo>
                  <a:moveTo>
                    <a:pt x="92" y="6"/>
                  </a:moveTo>
                  <a:cubicBezTo>
                    <a:pt x="91" y="6"/>
                    <a:pt x="91" y="6"/>
                    <a:pt x="91" y="6"/>
                  </a:cubicBezTo>
                  <a:cubicBezTo>
                    <a:pt x="91" y="6"/>
                    <a:pt x="91" y="6"/>
                    <a:pt x="92" y="6"/>
                  </a:cubicBezTo>
                  <a:moveTo>
                    <a:pt x="21" y="1"/>
                  </a:moveTo>
                  <a:cubicBezTo>
                    <a:pt x="20" y="3"/>
                    <a:pt x="19" y="5"/>
                    <a:pt x="19" y="7"/>
                  </a:cubicBezTo>
                  <a:cubicBezTo>
                    <a:pt x="19" y="7"/>
                    <a:pt x="19" y="7"/>
                    <a:pt x="19" y="7"/>
                  </a:cubicBezTo>
                  <a:cubicBezTo>
                    <a:pt x="19" y="5"/>
                    <a:pt x="20" y="3"/>
                    <a:pt x="21" y="1"/>
                  </a:cubicBezTo>
                  <a:moveTo>
                    <a:pt x="21" y="1"/>
                  </a:moveTo>
                  <a:cubicBezTo>
                    <a:pt x="21" y="1"/>
                    <a:pt x="21" y="1"/>
                    <a:pt x="21" y="1"/>
                  </a:cubicBezTo>
                  <a:cubicBezTo>
                    <a:pt x="21" y="1"/>
                    <a:pt x="21" y="1"/>
                    <a:pt x="21" y="1"/>
                  </a:cubicBezTo>
                  <a:moveTo>
                    <a:pt x="21" y="0"/>
                  </a:moveTo>
                  <a:cubicBezTo>
                    <a:pt x="21" y="1"/>
                    <a:pt x="21" y="1"/>
                    <a:pt x="21" y="1"/>
                  </a:cubicBezTo>
                  <a:cubicBezTo>
                    <a:pt x="21" y="1"/>
                    <a:pt x="21" y="1"/>
                    <a:pt x="21" y="0"/>
                  </a:cubicBezTo>
                  <a:moveTo>
                    <a:pt x="22" y="0"/>
                  </a:moveTo>
                  <a:cubicBezTo>
                    <a:pt x="21" y="0"/>
                    <a:pt x="21" y="0"/>
                    <a:pt x="21" y="0"/>
                  </a:cubicBezTo>
                  <a:cubicBezTo>
                    <a:pt x="21" y="0"/>
                    <a:pt x="21" y="0"/>
                    <a:pt x="22"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97" name="Google Shape;1797;p33"/>
            <p:cNvSpPr/>
            <p:nvPr/>
          </p:nvSpPr>
          <p:spPr>
            <a:xfrm>
              <a:off x="7721094" y="2157132"/>
              <a:ext cx="521632" cy="629369"/>
            </a:xfrm>
            <a:custGeom>
              <a:avLst/>
              <a:gdLst/>
              <a:ahLst/>
              <a:cxnLst/>
              <a:rect l="l" t="t" r="r" b="b"/>
              <a:pathLst>
                <a:path w="105" h="127" extrusionOk="0">
                  <a:moveTo>
                    <a:pt x="1" y="127"/>
                  </a:moveTo>
                  <a:cubicBezTo>
                    <a:pt x="1" y="127"/>
                    <a:pt x="1" y="127"/>
                    <a:pt x="1" y="127"/>
                  </a:cubicBezTo>
                  <a:cubicBezTo>
                    <a:pt x="1" y="127"/>
                    <a:pt x="1" y="127"/>
                    <a:pt x="1" y="127"/>
                  </a:cubicBezTo>
                  <a:moveTo>
                    <a:pt x="2" y="126"/>
                  </a:moveTo>
                  <a:cubicBezTo>
                    <a:pt x="2" y="126"/>
                    <a:pt x="2" y="126"/>
                    <a:pt x="2" y="127"/>
                  </a:cubicBezTo>
                  <a:cubicBezTo>
                    <a:pt x="2" y="126"/>
                    <a:pt x="2" y="126"/>
                    <a:pt x="2" y="126"/>
                  </a:cubicBezTo>
                  <a:moveTo>
                    <a:pt x="84" y="0"/>
                  </a:moveTo>
                  <a:cubicBezTo>
                    <a:pt x="83" y="1"/>
                    <a:pt x="81" y="2"/>
                    <a:pt x="80" y="3"/>
                  </a:cubicBezTo>
                  <a:cubicBezTo>
                    <a:pt x="70" y="12"/>
                    <a:pt x="63" y="24"/>
                    <a:pt x="54" y="34"/>
                  </a:cubicBezTo>
                  <a:cubicBezTo>
                    <a:pt x="46" y="42"/>
                    <a:pt x="36" y="49"/>
                    <a:pt x="26" y="50"/>
                  </a:cubicBezTo>
                  <a:cubicBezTo>
                    <a:pt x="25" y="52"/>
                    <a:pt x="24" y="54"/>
                    <a:pt x="23" y="56"/>
                  </a:cubicBezTo>
                  <a:cubicBezTo>
                    <a:pt x="23" y="54"/>
                    <a:pt x="24" y="53"/>
                    <a:pt x="25" y="52"/>
                  </a:cubicBezTo>
                  <a:cubicBezTo>
                    <a:pt x="25" y="52"/>
                    <a:pt x="25" y="52"/>
                    <a:pt x="25" y="52"/>
                  </a:cubicBezTo>
                  <a:cubicBezTo>
                    <a:pt x="25" y="52"/>
                    <a:pt x="25" y="52"/>
                    <a:pt x="25" y="52"/>
                  </a:cubicBezTo>
                  <a:cubicBezTo>
                    <a:pt x="24" y="54"/>
                    <a:pt x="23" y="58"/>
                    <a:pt x="22" y="63"/>
                  </a:cubicBezTo>
                  <a:cubicBezTo>
                    <a:pt x="29" y="61"/>
                    <a:pt x="35" y="59"/>
                    <a:pt x="41" y="55"/>
                  </a:cubicBezTo>
                  <a:cubicBezTo>
                    <a:pt x="56" y="44"/>
                    <a:pt x="61" y="26"/>
                    <a:pt x="76" y="16"/>
                  </a:cubicBezTo>
                  <a:cubicBezTo>
                    <a:pt x="79" y="14"/>
                    <a:pt x="81" y="14"/>
                    <a:pt x="82" y="14"/>
                  </a:cubicBezTo>
                  <a:cubicBezTo>
                    <a:pt x="89" y="14"/>
                    <a:pt x="95" y="21"/>
                    <a:pt x="94" y="29"/>
                  </a:cubicBezTo>
                  <a:cubicBezTo>
                    <a:pt x="93" y="33"/>
                    <a:pt x="92" y="39"/>
                    <a:pt x="91" y="46"/>
                  </a:cubicBezTo>
                  <a:cubicBezTo>
                    <a:pt x="87" y="50"/>
                    <a:pt x="82" y="54"/>
                    <a:pt x="77" y="58"/>
                  </a:cubicBezTo>
                  <a:cubicBezTo>
                    <a:pt x="61" y="71"/>
                    <a:pt x="22" y="82"/>
                    <a:pt x="12" y="102"/>
                  </a:cubicBezTo>
                  <a:cubicBezTo>
                    <a:pt x="9" y="108"/>
                    <a:pt x="5" y="114"/>
                    <a:pt x="0" y="120"/>
                  </a:cubicBezTo>
                  <a:cubicBezTo>
                    <a:pt x="1" y="122"/>
                    <a:pt x="4" y="123"/>
                    <a:pt x="7" y="123"/>
                  </a:cubicBezTo>
                  <a:cubicBezTo>
                    <a:pt x="7" y="123"/>
                    <a:pt x="7" y="123"/>
                    <a:pt x="7" y="123"/>
                  </a:cubicBezTo>
                  <a:cubicBezTo>
                    <a:pt x="6" y="125"/>
                    <a:pt x="4" y="126"/>
                    <a:pt x="2" y="126"/>
                  </a:cubicBezTo>
                  <a:cubicBezTo>
                    <a:pt x="6" y="126"/>
                    <a:pt x="8" y="122"/>
                    <a:pt x="10" y="119"/>
                  </a:cubicBezTo>
                  <a:cubicBezTo>
                    <a:pt x="10" y="119"/>
                    <a:pt x="10" y="119"/>
                    <a:pt x="10" y="119"/>
                  </a:cubicBezTo>
                  <a:cubicBezTo>
                    <a:pt x="11" y="117"/>
                    <a:pt x="13" y="116"/>
                    <a:pt x="14" y="114"/>
                  </a:cubicBezTo>
                  <a:cubicBezTo>
                    <a:pt x="14" y="114"/>
                    <a:pt x="14" y="114"/>
                    <a:pt x="14" y="114"/>
                  </a:cubicBezTo>
                  <a:cubicBezTo>
                    <a:pt x="14" y="114"/>
                    <a:pt x="14" y="114"/>
                    <a:pt x="14" y="114"/>
                  </a:cubicBezTo>
                  <a:cubicBezTo>
                    <a:pt x="14" y="114"/>
                    <a:pt x="14" y="113"/>
                    <a:pt x="14" y="113"/>
                  </a:cubicBezTo>
                  <a:cubicBezTo>
                    <a:pt x="14" y="113"/>
                    <a:pt x="14" y="113"/>
                    <a:pt x="15" y="113"/>
                  </a:cubicBezTo>
                  <a:cubicBezTo>
                    <a:pt x="15" y="113"/>
                    <a:pt x="15" y="113"/>
                    <a:pt x="15" y="113"/>
                  </a:cubicBezTo>
                  <a:cubicBezTo>
                    <a:pt x="15" y="113"/>
                    <a:pt x="15" y="113"/>
                    <a:pt x="15" y="113"/>
                  </a:cubicBezTo>
                  <a:cubicBezTo>
                    <a:pt x="15" y="113"/>
                    <a:pt x="15" y="113"/>
                    <a:pt x="15" y="113"/>
                  </a:cubicBezTo>
                  <a:cubicBezTo>
                    <a:pt x="15" y="113"/>
                    <a:pt x="15" y="113"/>
                    <a:pt x="15" y="113"/>
                  </a:cubicBezTo>
                  <a:cubicBezTo>
                    <a:pt x="15" y="113"/>
                    <a:pt x="15" y="113"/>
                    <a:pt x="15" y="113"/>
                  </a:cubicBezTo>
                  <a:cubicBezTo>
                    <a:pt x="15" y="113"/>
                    <a:pt x="15" y="113"/>
                    <a:pt x="15" y="112"/>
                  </a:cubicBezTo>
                  <a:cubicBezTo>
                    <a:pt x="15" y="112"/>
                    <a:pt x="15" y="112"/>
                    <a:pt x="15" y="112"/>
                  </a:cubicBezTo>
                  <a:cubicBezTo>
                    <a:pt x="15" y="112"/>
                    <a:pt x="15" y="112"/>
                    <a:pt x="15" y="112"/>
                  </a:cubicBezTo>
                  <a:cubicBezTo>
                    <a:pt x="16" y="112"/>
                    <a:pt x="16" y="112"/>
                    <a:pt x="16" y="112"/>
                  </a:cubicBezTo>
                  <a:cubicBezTo>
                    <a:pt x="16" y="112"/>
                    <a:pt x="16" y="112"/>
                    <a:pt x="16" y="112"/>
                  </a:cubicBezTo>
                  <a:cubicBezTo>
                    <a:pt x="16" y="112"/>
                    <a:pt x="16" y="112"/>
                    <a:pt x="16" y="112"/>
                  </a:cubicBezTo>
                  <a:cubicBezTo>
                    <a:pt x="16" y="112"/>
                    <a:pt x="16" y="112"/>
                    <a:pt x="16" y="112"/>
                  </a:cubicBezTo>
                  <a:cubicBezTo>
                    <a:pt x="35" y="92"/>
                    <a:pt x="69" y="83"/>
                    <a:pt x="90" y="64"/>
                  </a:cubicBezTo>
                  <a:cubicBezTo>
                    <a:pt x="91" y="63"/>
                    <a:pt x="91" y="63"/>
                    <a:pt x="92" y="63"/>
                  </a:cubicBezTo>
                  <a:cubicBezTo>
                    <a:pt x="92" y="63"/>
                    <a:pt x="92" y="63"/>
                    <a:pt x="92" y="63"/>
                  </a:cubicBezTo>
                  <a:cubicBezTo>
                    <a:pt x="92" y="62"/>
                    <a:pt x="92" y="62"/>
                    <a:pt x="92" y="62"/>
                  </a:cubicBezTo>
                  <a:cubicBezTo>
                    <a:pt x="92" y="62"/>
                    <a:pt x="92" y="62"/>
                    <a:pt x="92" y="62"/>
                  </a:cubicBezTo>
                  <a:cubicBezTo>
                    <a:pt x="92" y="62"/>
                    <a:pt x="92" y="62"/>
                    <a:pt x="93" y="62"/>
                  </a:cubicBezTo>
                  <a:cubicBezTo>
                    <a:pt x="94" y="61"/>
                    <a:pt x="95" y="60"/>
                    <a:pt x="96" y="59"/>
                  </a:cubicBezTo>
                  <a:cubicBezTo>
                    <a:pt x="96" y="58"/>
                    <a:pt x="96" y="58"/>
                    <a:pt x="97" y="57"/>
                  </a:cubicBezTo>
                  <a:cubicBezTo>
                    <a:pt x="98" y="56"/>
                    <a:pt x="99" y="55"/>
                    <a:pt x="99" y="54"/>
                  </a:cubicBezTo>
                  <a:cubicBezTo>
                    <a:pt x="99" y="52"/>
                    <a:pt x="99" y="50"/>
                    <a:pt x="99" y="48"/>
                  </a:cubicBezTo>
                  <a:cubicBezTo>
                    <a:pt x="99" y="41"/>
                    <a:pt x="101" y="34"/>
                    <a:pt x="103" y="26"/>
                  </a:cubicBezTo>
                  <a:cubicBezTo>
                    <a:pt x="104" y="20"/>
                    <a:pt x="105" y="13"/>
                    <a:pt x="105" y="7"/>
                  </a:cubicBezTo>
                  <a:cubicBezTo>
                    <a:pt x="98" y="5"/>
                    <a:pt x="91" y="2"/>
                    <a:pt x="84"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98" name="Google Shape;1798;p33"/>
            <p:cNvSpPr/>
            <p:nvPr/>
          </p:nvSpPr>
          <p:spPr>
            <a:xfrm>
              <a:off x="7698414" y="2412283"/>
              <a:ext cx="147418" cy="374218"/>
            </a:xfrm>
            <a:custGeom>
              <a:avLst/>
              <a:gdLst/>
              <a:ahLst/>
              <a:cxnLst/>
              <a:rect l="l" t="t" r="r" b="b"/>
              <a:pathLst>
                <a:path w="29" h="75" extrusionOk="0">
                  <a:moveTo>
                    <a:pt x="4" y="68"/>
                  </a:moveTo>
                  <a:cubicBezTo>
                    <a:pt x="3" y="70"/>
                    <a:pt x="1" y="71"/>
                    <a:pt x="0" y="73"/>
                  </a:cubicBezTo>
                  <a:cubicBezTo>
                    <a:pt x="1" y="74"/>
                    <a:pt x="3" y="75"/>
                    <a:pt x="5" y="75"/>
                  </a:cubicBezTo>
                  <a:cubicBezTo>
                    <a:pt x="5" y="75"/>
                    <a:pt x="5" y="75"/>
                    <a:pt x="5" y="75"/>
                  </a:cubicBezTo>
                  <a:cubicBezTo>
                    <a:pt x="5" y="75"/>
                    <a:pt x="5" y="75"/>
                    <a:pt x="5" y="75"/>
                  </a:cubicBezTo>
                  <a:cubicBezTo>
                    <a:pt x="5" y="75"/>
                    <a:pt x="5" y="75"/>
                    <a:pt x="5" y="75"/>
                  </a:cubicBezTo>
                  <a:cubicBezTo>
                    <a:pt x="5" y="75"/>
                    <a:pt x="5" y="75"/>
                    <a:pt x="5" y="75"/>
                  </a:cubicBezTo>
                  <a:cubicBezTo>
                    <a:pt x="5" y="75"/>
                    <a:pt x="5" y="75"/>
                    <a:pt x="5" y="75"/>
                  </a:cubicBezTo>
                  <a:cubicBezTo>
                    <a:pt x="6" y="75"/>
                    <a:pt x="6" y="75"/>
                    <a:pt x="6" y="75"/>
                  </a:cubicBezTo>
                  <a:cubicBezTo>
                    <a:pt x="6" y="74"/>
                    <a:pt x="6" y="74"/>
                    <a:pt x="6" y="74"/>
                  </a:cubicBezTo>
                  <a:cubicBezTo>
                    <a:pt x="6" y="74"/>
                    <a:pt x="6" y="74"/>
                    <a:pt x="6" y="74"/>
                  </a:cubicBezTo>
                  <a:cubicBezTo>
                    <a:pt x="8" y="74"/>
                    <a:pt x="10" y="73"/>
                    <a:pt x="11" y="71"/>
                  </a:cubicBezTo>
                  <a:cubicBezTo>
                    <a:pt x="11" y="71"/>
                    <a:pt x="11" y="71"/>
                    <a:pt x="11" y="71"/>
                  </a:cubicBezTo>
                  <a:cubicBezTo>
                    <a:pt x="8" y="71"/>
                    <a:pt x="5" y="70"/>
                    <a:pt x="4" y="68"/>
                  </a:cubicBezTo>
                  <a:moveTo>
                    <a:pt x="29" y="0"/>
                  </a:moveTo>
                  <a:cubicBezTo>
                    <a:pt x="28" y="1"/>
                    <a:pt x="27" y="2"/>
                    <a:pt x="27" y="4"/>
                  </a:cubicBezTo>
                  <a:cubicBezTo>
                    <a:pt x="27" y="4"/>
                    <a:pt x="27" y="4"/>
                    <a:pt x="27" y="4"/>
                  </a:cubicBezTo>
                  <a:cubicBezTo>
                    <a:pt x="27" y="4"/>
                    <a:pt x="27" y="4"/>
                    <a:pt x="27" y="4"/>
                  </a:cubicBezTo>
                  <a:cubicBezTo>
                    <a:pt x="27" y="4"/>
                    <a:pt x="27" y="4"/>
                    <a:pt x="27" y="4"/>
                  </a:cubicBezTo>
                  <a:cubicBezTo>
                    <a:pt x="26" y="4"/>
                    <a:pt x="26" y="4"/>
                    <a:pt x="26" y="4"/>
                  </a:cubicBezTo>
                  <a:cubicBezTo>
                    <a:pt x="26" y="4"/>
                    <a:pt x="26" y="4"/>
                    <a:pt x="26" y="4"/>
                  </a:cubicBezTo>
                  <a:cubicBezTo>
                    <a:pt x="26" y="5"/>
                    <a:pt x="26" y="5"/>
                    <a:pt x="26" y="5"/>
                  </a:cubicBezTo>
                  <a:cubicBezTo>
                    <a:pt x="26" y="5"/>
                    <a:pt x="26" y="5"/>
                    <a:pt x="26" y="5"/>
                  </a:cubicBezTo>
                  <a:cubicBezTo>
                    <a:pt x="26" y="5"/>
                    <a:pt x="26" y="5"/>
                    <a:pt x="26" y="5"/>
                  </a:cubicBezTo>
                  <a:cubicBezTo>
                    <a:pt x="26" y="5"/>
                    <a:pt x="26" y="5"/>
                    <a:pt x="26" y="5"/>
                  </a:cubicBezTo>
                  <a:cubicBezTo>
                    <a:pt x="25" y="7"/>
                    <a:pt x="24" y="9"/>
                    <a:pt x="24" y="11"/>
                  </a:cubicBezTo>
                  <a:cubicBezTo>
                    <a:pt x="24" y="11"/>
                    <a:pt x="25" y="11"/>
                    <a:pt x="26" y="11"/>
                  </a:cubicBezTo>
                  <a:cubicBezTo>
                    <a:pt x="27" y="6"/>
                    <a:pt x="28" y="2"/>
                    <a:pt x="29"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99" name="Google Shape;1799;p33"/>
            <p:cNvSpPr/>
            <p:nvPr/>
          </p:nvSpPr>
          <p:spPr>
            <a:xfrm>
              <a:off x="8197366" y="1975693"/>
              <a:ext cx="493283" cy="861836"/>
            </a:xfrm>
            <a:custGeom>
              <a:avLst/>
              <a:gdLst/>
              <a:ahLst/>
              <a:cxnLst/>
              <a:rect l="l" t="t" r="r" b="b"/>
              <a:pathLst>
                <a:path w="99" h="174" extrusionOk="0">
                  <a:moveTo>
                    <a:pt x="87" y="95"/>
                  </a:moveTo>
                  <a:cubicBezTo>
                    <a:pt x="75" y="77"/>
                    <a:pt x="67" y="57"/>
                    <a:pt x="63" y="37"/>
                  </a:cubicBezTo>
                  <a:cubicBezTo>
                    <a:pt x="62" y="26"/>
                    <a:pt x="60" y="13"/>
                    <a:pt x="49" y="6"/>
                  </a:cubicBezTo>
                  <a:cubicBezTo>
                    <a:pt x="39" y="0"/>
                    <a:pt x="23" y="2"/>
                    <a:pt x="15" y="10"/>
                  </a:cubicBezTo>
                  <a:cubicBezTo>
                    <a:pt x="9" y="18"/>
                    <a:pt x="9" y="28"/>
                    <a:pt x="9" y="37"/>
                  </a:cubicBezTo>
                  <a:cubicBezTo>
                    <a:pt x="9" y="45"/>
                    <a:pt x="9" y="54"/>
                    <a:pt x="7" y="62"/>
                  </a:cubicBezTo>
                  <a:cubicBezTo>
                    <a:pt x="4" y="73"/>
                    <a:pt x="0" y="85"/>
                    <a:pt x="5" y="96"/>
                  </a:cubicBezTo>
                  <a:cubicBezTo>
                    <a:pt x="11" y="108"/>
                    <a:pt x="28" y="115"/>
                    <a:pt x="39" y="124"/>
                  </a:cubicBezTo>
                  <a:cubicBezTo>
                    <a:pt x="57" y="139"/>
                    <a:pt x="63" y="161"/>
                    <a:pt x="83" y="174"/>
                  </a:cubicBezTo>
                  <a:cubicBezTo>
                    <a:pt x="88" y="161"/>
                    <a:pt x="93" y="149"/>
                    <a:pt x="96" y="136"/>
                  </a:cubicBezTo>
                  <a:cubicBezTo>
                    <a:pt x="98" y="129"/>
                    <a:pt x="99" y="122"/>
                    <a:pt x="98" y="116"/>
                  </a:cubicBezTo>
                  <a:cubicBezTo>
                    <a:pt x="96" y="108"/>
                    <a:pt x="91" y="101"/>
                    <a:pt x="87" y="95"/>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00" name="Google Shape;1800;p33"/>
            <p:cNvSpPr/>
            <p:nvPr/>
          </p:nvSpPr>
          <p:spPr>
            <a:xfrm>
              <a:off x="8204464" y="2423623"/>
              <a:ext cx="481944" cy="413910"/>
            </a:xfrm>
            <a:custGeom>
              <a:avLst/>
              <a:gdLst/>
              <a:ahLst/>
              <a:cxnLst/>
              <a:rect l="l" t="t" r="r" b="b"/>
              <a:pathLst>
                <a:path w="96" h="84" extrusionOk="0">
                  <a:moveTo>
                    <a:pt x="93" y="19"/>
                  </a:moveTo>
                  <a:cubicBezTo>
                    <a:pt x="92" y="24"/>
                    <a:pt x="91" y="28"/>
                    <a:pt x="90" y="32"/>
                  </a:cubicBezTo>
                  <a:cubicBezTo>
                    <a:pt x="87" y="45"/>
                    <a:pt x="82" y="58"/>
                    <a:pt x="77" y="70"/>
                  </a:cubicBezTo>
                  <a:cubicBezTo>
                    <a:pt x="60" y="59"/>
                    <a:pt x="53" y="41"/>
                    <a:pt x="40" y="26"/>
                  </a:cubicBezTo>
                  <a:cubicBezTo>
                    <a:pt x="33" y="24"/>
                    <a:pt x="26" y="21"/>
                    <a:pt x="20" y="17"/>
                  </a:cubicBezTo>
                  <a:cubicBezTo>
                    <a:pt x="13" y="12"/>
                    <a:pt x="7" y="6"/>
                    <a:pt x="0" y="0"/>
                  </a:cubicBezTo>
                  <a:cubicBezTo>
                    <a:pt x="1" y="2"/>
                    <a:pt x="1" y="4"/>
                    <a:pt x="2" y="6"/>
                  </a:cubicBezTo>
                  <a:cubicBezTo>
                    <a:pt x="8" y="18"/>
                    <a:pt x="25" y="25"/>
                    <a:pt x="36" y="34"/>
                  </a:cubicBezTo>
                  <a:cubicBezTo>
                    <a:pt x="54" y="49"/>
                    <a:pt x="60" y="71"/>
                    <a:pt x="80" y="84"/>
                  </a:cubicBezTo>
                  <a:cubicBezTo>
                    <a:pt x="85" y="71"/>
                    <a:pt x="90" y="59"/>
                    <a:pt x="93" y="46"/>
                  </a:cubicBezTo>
                  <a:cubicBezTo>
                    <a:pt x="95" y="39"/>
                    <a:pt x="96" y="32"/>
                    <a:pt x="95" y="26"/>
                  </a:cubicBezTo>
                  <a:cubicBezTo>
                    <a:pt x="94" y="23"/>
                    <a:pt x="94" y="21"/>
                    <a:pt x="93" y="19"/>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01" name="Google Shape;1801;p33"/>
            <p:cNvSpPr/>
            <p:nvPr/>
          </p:nvSpPr>
          <p:spPr>
            <a:xfrm>
              <a:off x="8390143" y="2593722"/>
              <a:ext cx="79379" cy="90720"/>
            </a:xfrm>
            <a:custGeom>
              <a:avLst/>
              <a:gdLst/>
              <a:ahLst/>
              <a:cxnLst/>
              <a:rect l="l" t="t" r="r" b="b"/>
              <a:pathLst>
                <a:path w="16" h="19" extrusionOk="0">
                  <a:moveTo>
                    <a:pt x="0" y="0"/>
                  </a:moveTo>
                  <a:cubicBezTo>
                    <a:pt x="3" y="2"/>
                    <a:pt x="5" y="4"/>
                    <a:pt x="6" y="6"/>
                  </a:cubicBezTo>
                  <a:cubicBezTo>
                    <a:pt x="7" y="7"/>
                    <a:pt x="7" y="7"/>
                    <a:pt x="7" y="7"/>
                  </a:cubicBezTo>
                  <a:cubicBezTo>
                    <a:pt x="11" y="11"/>
                    <a:pt x="14" y="15"/>
                    <a:pt x="16" y="19"/>
                  </a:cubicBezTo>
                  <a:cubicBezTo>
                    <a:pt x="12" y="12"/>
                    <a:pt x="7" y="6"/>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02" name="Google Shape;1802;p33"/>
            <p:cNvSpPr/>
            <p:nvPr/>
          </p:nvSpPr>
          <p:spPr>
            <a:xfrm>
              <a:off x="8208706" y="2191152"/>
              <a:ext cx="289167" cy="487618"/>
            </a:xfrm>
            <a:custGeom>
              <a:avLst/>
              <a:gdLst/>
              <a:ahLst/>
              <a:cxnLst/>
              <a:rect l="l" t="t" r="r" b="b"/>
              <a:pathLst>
                <a:path w="58" h="98" extrusionOk="0">
                  <a:moveTo>
                    <a:pt x="6" y="0"/>
                  </a:moveTo>
                  <a:cubicBezTo>
                    <a:pt x="6" y="6"/>
                    <a:pt x="5" y="13"/>
                    <a:pt x="4" y="19"/>
                  </a:cubicBezTo>
                  <a:cubicBezTo>
                    <a:pt x="2" y="27"/>
                    <a:pt x="0" y="34"/>
                    <a:pt x="0" y="41"/>
                  </a:cubicBezTo>
                  <a:cubicBezTo>
                    <a:pt x="0" y="45"/>
                    <a:pt x="0" y="49"/>
                    <a:pt x="2" y="52"/>
                  </a:cubicBezTo>
                  <a:cubicBezTo>
                    <a:pt x="1" y="51"/>
                    <a:pt x="1" y="49"/>
                    <a:pt x="0" y="47"/>
                  </a:cubicBezTo>
                  <a:cubicBezTo>
                    <a:pt x="7" y="53"/>
                    <a:pt x="13" y="59"/>
                    <a:pt x="20" y="64"/>
                  </a:cubicBezTo>
                  <a:cubicBezTo>
                    <a:pt x="26" y="68"/>
                    <a:pt x="33" y="71"/>
                    <a:pt x="40" y="73"/>
                  </a:cubicBezTo>
                  <a:cubicBezTo>
                    <a:pt x="47" y="81"/>
                    <a:pt x="52" y="90"/>
                    <a:pt x="58" y="98"/>
                  </a:cubicBezTo>
                  <a:cubicBezTo>
                    <a:pt x="58" y="97"/>
                    <a:pt x="58" y="96"/>
                    <a:pt x="57" y="95"/>
                  </a:cubicBezTo>
                  <a:cubicBezTo>
                    <a:pt x="52" y="66"/>
                    <a:pt x="42" y="51"/>
                    <a:pt x="20" y="32"/>
                  </a:cubicBezTo>
                  <a:cubicBezTo>
                    <a:pt x="16" y="30"/>
                    <a:pt x="13" y="16"/>
                    <a:pt x="11" y="4"/>
                  </a:cubicBezTo>
                  <a:cubicBezTo>
                    <a:pt x="10" y="3"/>
                    <a:pt x="9" y="2"/>
                    <a:pt x="8" y="1"/>
                  </a:cubicBezTo>
                  <a:cubicBezTo>
                    <a:pt x="7" y="0"/>
                    <a:pt x="7" y="0"/>
                    <a:pt x="6"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03" name="Google Shape;1803;p33"/>
            <p:cNvSpPr/>
            <p:nvPr/>
          </p:nvSpPr>
          <p:spPr>
            <a:xfrm>
              <a:off x="8208706" y="2423623"/>
              <a:ext cx="391225" cy="413909"/>
            </a:xfrm>
            <a:custGeom>
              <a:avLst/>
              <a:gdLst/>
              <a:ahLst/>
              <a:cxnLst/>
              <a:rect l="l" t="t" r="r" b="b"/>
              <a:pathLst>
                <a:path w="78" h="83" extrusionOk="0">
                  <a:moveTo>
                    <a:pt x="0" y="0"/>
                  </a:moveTo>
                  <a:cubicBezTo>
                    <a:pt x="1" y="2"/>
                    <a:pt x="1" y="4"/>
                    <a:pt x="2" y="5"/>
                  </a:cubicBezTo>
                  <a:cubicBezTo>
                    <a:pt x="2" y="6"/>
                    <a:pt x="2" y="6"/>
                    <a:pt x="2" y="6"/>
                  </a:cubicBezTo>
                  <a:cubicBezTo>
                    <a:pt x="8" y="18"/>
                    <a:pt x="25" y="25"/>
                    <a:pt x="36" y="34"/>
                  </a:cubicBezTo>
                  <a:cubicBezTo>
                    <a:pt x="36" y="34"/>
                    <a:pt x="36" y="34"/>
                    <a:pt x="36" y="34"/>
                  </a:cubicBezTo>
                  <a:cubicBezTo>
                    <a:pt x="43" y="40"/>
                    <a:pt x="48" y="46"/>
                    <a:pt x="52" y="53"/>
                  </a:cubicBezTo>
                  <a:cubicBezTo>
                    <a:pt x="60" y="64"/>
                    <a:pt x="67" y="75"/>
                    <a:pt x="78" y="83"/>
                  </a:cubicBezTo>
                  <a:cubicBezTo>
                    <a:pt x="69" y="74"/>
                    <a:pt x="61" y="64"/>
                    <a:pt x="58" y="51"/>
                  </a:cubicBezTo>
                  <a:cubicBezTo>
                    <a:pt x="52" y="43"/>
                    <a:pt x="47" y="34"/>
                    <a:pt x="40" y="26"/>
                  </a:cubicBezTo>
                  <a:cubicBezTo>
                    <a:pt x="33" y="24"/>
                    <a:pt x="26" y="21"/>
                    <a:pt x="20" y="17"/>
                  </a:cubicBezTo>
                  <a:cubicBezTo>
                    <a:pt x="13" y="12"/>
                    <a:pt x="7" y="6"/>
                    <a:pt x="0"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04" name="Google Shape;1804;p33"/>
            <p:cNvSpPr/>
            <p:nvPr/>
          </p:nvSpPr>
          <p:spPr>
            <a:xfrm>
              <a:off x="8237057" y="1913325"/>
              <a:ext cx="39691" cy="45360"/>
            </a:xfrm>
            <a:custGeom>
              <a:avLst/>
              <a:gdLst/>
              <a:ahLst/>
              <a:cxnLst/>
              <a:rect l="l" t="t" r="r" b="b"/>
              <a:pathLst>
                <a:path w="8" h="9" extrusionOk="0">
                  <a:moveTo>
                    <a:pt x="8" y="0"/>
                  </a:moveTo>
                  <a:cubicBezTo>
                    <a:pt x="0" y="9"/>
                    <a:pt x="0" y="9"/>
                    <a:pt x="0" y="9"/>
                  </a:cubicBezTo>
                  <a:cubicBezTo>
                    <a:pt x="3" y="6"/>
                    <a:pt x="6" y="4"/>
                    <a:pt x="8" y="0"/>
                  </a:cubicBezTo>
                </a:path>
              </a:pathLst>
            </a:custGeom>
            <a:solidFill>
              <a:srgbClr val="FF80B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05" name="Google Shape;1805;p33"/>
            <p:cNvSpPr/>
            <p:nvPr/>
          </p:nvSpPr>
          <p:spPr>
            <a:xfrm>
              <a:off x="8089682" y="1947434"/>
              <a:ext cx="1309751" cy="708748"/>
            </a:xfrm>
            <a:custGeom>
              <a:avLst/>
              <a:gdLst/>
              <a:ahLst/>
              <a:cxnLst/>
              <a:rect l="l" t="t" r="r" b="b"/>
              <a:pathLst>
                <a:path w="264" h="143" extrusionOk="0">
                  <a:moveTo>
                    <a:pt x="256" y="126"/>
                  </a:moveTo>
                  <a:cubicBezTo>
                    <a:pt x="241" y="115"/>
                    <a:pt x="225" y="106"/>
                    <a:pt x="209" y="98"/>
                  </a:cubicBezTo>
                  <a:cubicBezTo>
                    <a:pt x="198" y="93"/>
                    <a:pt x="186" y="88"/>
                    <a:pt x="177" y="80"/>
                  </a:cubicBezTo>
                  <a:cubicBezTo>
                    <a:pt x="166" y="71"/>
                    <a:pt x="159" y="57"/>
                    <a:pt x="146" y="51"/>
                  </a:cubicBezTo>
                  <a:cubicBezTo>
                    <a:pt x="140" y="48"/>
                    <a:pt x="132" y="47"/>
                    <a:pt x="125" y="44"/>
                  </a:cubicBezTo>
                  <a:cubicBezTo>
                    <a:pt x="106" y="38"/>
                    <a:pt x="94" y="19"/>
                    <a:pt x="77" y="9"/>
                  </a:cubicBezTo>
                  <a:cubicBezTo>
                    <a:pt x="61" y="0"/>
                    <a:pt x="41" y="0"/>
                    <a:pt x="25" y="8"/>
                  </a:cubicBezTo>
                  <a:cubicBezTo>
                    <a:pt x="31" y="2"/>
                    <a:pt x="31" y="2"/>
                    <a:pt x="31" y="2"/>
                  </a:cubicBezTo>
                  <a:cubicBezTo>
                    <a:pt x="26" y="4"/>
                    <a:pt x="21" y="6"/>
                    <a:pt x="17" y="9"/>
                  </a:cubicBezTo>
                  <a:cubicBezTo>
                    <a:pt x="8" y="13"/>
                    <a:pt x="0" y="21"/>
                    <a:pt x="3" y="30"/>
                  </a:cubicBezTo>
                  <a:cubicBezTo>
                    <a:pt x="6" y="40"/>
                    <a:pt x="20" y="40"/>
                    <a:pt x="29" y="45"/>
                  </a:cubicBezTo>
                  <a:cubicBezTo>
                    <a:pt x="38" y="51"/>
                    <a:pt x="42" y="63"/>
                    <a:pt x="49" y="72"/>
                  </a:cubicBezTo>
                  <a:cubicBezTo>
                    <a:pt x="62" y="89"/>
                    <a:pt x="87" y="92"/>
                    <a:pt x="108" y="97"/>
                  </a:cubicBezTo>
                  <a:cubicBezTo>
                    <a:pt x="157" y="109"/>
                    <a:pt x="201" y="143"/>
                    <a:pt x="251" y="143"/>
                  </a:cubicBezTo>
                  <a:cubicBezTo>
                    <a:pt x="255" y="143"/>
                    <a:pt x="260" y="142"/>
                    <a:pt x="262" y="138"/>
                  </a:cubicBezTo>
                  <a:cubicBezTo>
                    <a:pt x="264" y="134"/>
                    <a:pt x="260" y="129"/>
                    <a:pt x="256" y="126"/>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06" name="Google Shape;1806;p33"/>
            <p:cNvSpPr/>
            <p:nvPr/>
          </p:nvSpPr>
          <p:spPr>
            <a:xfrm>
              <a:off x="9071962" y="2434962"/>
              <a:ext cx="317515" cy="221131"/>
            </a:xfrm>
            <a:custGeom>
              <a:avLst/>
              <a:gdLst/>
              <a:ahLst/>
              <a:cxnLst/>
              <a:rect l="l" t="t" r="r" b="b"/>
              <a:pathLst>
                <a:path w="64" h="45" extrusionOk="0">
                  <a:moveTo>
                    <a:pt x="56" y="28"/>
                  </a:moveTo>
                  <a:cubicBezTo>
                    <a:pt x="41" y="17"/>
                    <a:pt x="25" y="8"/>
                    <a:pt x="9" y="0"/>
                  </a:cubicBezTo>
                  <a:cubicBezTo>
                    <a:pt x="9" y="0"/>
                    <a:pt x="9" y="0"/>
                    <a:pt x="9" y="0"/>
                  </a:cubicBezTo>
                  <a:cubicBezTo>
                    <a:pt x="21" y="6"/>
                    <a:pt x="33" y="14"/>
                    <a:pt x="44" y="23"/>
                  </a:cubicBezTo>
                  <a:cubicBezTo>
                    <a:pt x="48" y="25"/>
                    <a:pt x="52" y="30"/>
                    <a:pt x="50" y="34"/>
                  </a:cubicBezTo>
                  <a:cubicBezTo>
                    <a:pt x="49" y="38"/>
                    <a:pt x="44" y="39"/>
                    <a:pt x="40" y="39"/>
                  </a:cubicBezTo>
                  <a:cubicBezTo>
                    <a:pt x="26" y="39"/>
                    <a:pt x="0" y="35"/>
                    <a:pt x="0" y="35"/>
                  </a:cubicBezTo>
                  <a:cubicBezTo>
                    <a:pt x="17" y="41"/>
                    <a:pt x="33" y="45"/>
                    <a:pt x="51" y="45"/>
                  </a:cubicBezTo>
                  <a:cubicBezTo>
                    <a:pt x="55" y="45"/>
                    <a:pt x="60" y="44"/>
                    <a:pt x="62" y="40"/>
                  </a:cubicBezTo>
                  <a:cubicBezTo>
                    <a:pt x="64" y="36"/>
                    <a:pt x="60" y="31"/>
                    <a:pt x="56" y="28"/>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07" name="Google Shape;1807;p33"/>
            <p:cNvSpPr/>
            <p:nvPr/>
          </p:nvSpPr>
          <p:spPr>
            <a:xfrm>
              <a:off x="8594259" y="2094764"/>
              <a:ext cx="56699" cy="45360"/>
            </a:xfrm>
            <a:custGeom>
              <a:avLst/>
              <a:gdLst/>
              <a:ahLst/>
              <a:cxnLst/>
              <a:rect l="l" t="t" r="r" b="b"/>
              <a:pathLst>
                <a:path w="12" h="9" extrusionOk="0">
                  <a:moveTo>
                    <a:pt x="0" y="0"/>
                  </a:moveTo>
                  <a:cubicBezTo>
                    <a:pt x="4" y="4"/>
                    <a:pt x="8" y="7"/>
                    <a:pt x="12" y="9"/>
                  </a:cubicBezTo>
                  <a:cubicBezTo>
                    <a:pt x="12" y="9"/>
                    <a:pt x="12" y="9"/>
                    <a:pt x="12" y="9"/>
                  </a:cubicBezTo>
                  <a:cubicBezTo>
                    <a:pt x="11" y="9"/>
                    <a:pt x="10" y="8"/>
                    <a:pt x="9" y="7"/>
                  </a:cubicBezTo>
                  <a:cubicBezTo>
                    <a:pt x="8" y="7"/>
                    <a:pt x="8" y="7"/>
                    <a:pt x="8" y="7"/>
                  </a:cubicBezTo>
                  <a:cubicBezTo>
                    <a:pt x="6" y="5"/>
                    <a:pt x="3" y="3"/>
                    <a:pt x="0" y="0"/>
                  </a:cubicBezTo>
                  <a:cubicBezTo>
                    <a:pt x="0" y="0"/>
                    <a:pt x="0" y="0"/>
                    <a:pt x="0" y="0"/>
                  </a:cubicBezTo>
                </a:path>
              </a:pathLst>
            </a:custGeom>
            <a:solidFill>
              <a:srgbClr val="D336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08" name="Google Shape;1808;p33"/>
            <p:cNvSpPr/>
            <p:nvPr/>
          </p:nvSpPr>
          <p:spPr>
            <a:xfrm>
              <a:off x="8327775" y="2304551"/>
              <a:ext cx="0" cy="0"/>
            </a:xfrm>
            <a:custGeom>
              <a:avLst/>
              <a:gdLst/>
              <a:ahLst/>
              <a:cxnLst/>
              <a:rect l="l" t="t" r="r" b="b"/>
              <a:pathLst>
                <a:path w="120000" h="120000" extrusionOk="0">
                  <a:moveTo>
                    <a:pt x="0" y="0"/>
                  </a:moveTo>
                  <a:cubicBezTo>
                    <a:pt x="0" y="0"/>
                    <a:pt x="0" y="0"/>
                    <a:pt x="0" y="0"/>
                  </a:cubicBezTo>
                  <a:cubicBezTo>
                    <a:pt x="0" y="0"/>
                    <a:pt x="0" y="0"/>
                    <a:pt x="0" y="0"/>
                  </a:cubicBezTo>
                </a:path>
              </a:pathLst>
            </a:custGeom>
            <a:solidFill>
              <a:srgbClr val="E853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09" name="Google Shape;1809;p33"/>
            <p:cNvSpPr/>
            <p:nvPr/>
          </p:nvSpPr>
          <p:spPr>
            <a:xfrm>
              <a:off x="8945794" y="2332903"/>
              <a:ext cx="215457" cy="119071"/>
            </a:xfrm>
            <a:custGeom>
              <a:avLst/>
              <a:gdLst/>
              <a:ahLst/>
              <a:cxnLst/>
              <a:rect l="l" t="t" r="r" b="b"/>
              <a:pathLst>
                <a:path w="43" h="24" extrusionOk="0">
                  <a:moveTo>
                    <a:pt x="2" y="2"/>
                  </a:moveTo>
                  <a:cubicBezTo>
                    <a:pt x="2" y="2"/>
                    <a:pt x="3" y="2"/>
                    <a:pt x="3" y="2"/>
                  </a:cubicBezTo>
                  <a:cubicBezTo>
                    <a:pt x="12" y="10"/>
                    <a:pt x="24" y="15"/>
                    <a:pt x="35" y="20"/>
                  </a:cubicBezTo>
                  <a:cubicBezTo>
                    <a:pt x="35" y="20"/>
                    <a:pt x="35" y="20"/>
                    <a:pt x="35" y="20"/>
                  </a:cubicBezTo>
                  <a:cubicBezTo>
                    <a:pt x="35" y="20"/>
                    <a:pt x="35" y="20"/>
                    <a:pt x="35" y="20"/>
                  </a:cubicBezTo>
                  <a:cubicBezTo>
                    <a:pt x="38" y="21"/>
                    <a:pt x="40" y="23"/>
                    <a:pt x="43" y="24"/>
                  </a:cubicBezTo>
                  <a:cubicBezTo>
                    <a:pt x="40" y="23"/>
                    <a:pt x="38" y="21"/>
                    <a:pt x="35" y="20"/>
                  </a:cubicBezTo>
                  <a:cubicBezTo>
                    <a:pt x="24" y="15"/>
                    <a:pt x="12" y="10"/>
                    <a:pt x="3" y="2"/>
                  </a:cubicBezTo>
                  <a:cubicBezTo>
                    <a:pt x="3" y="2"/>
                    <a:pt x="2" y="2"/>
                    <a:pt x="2" y="2"/>
                  </a:cubicBezTo>
                  <a:moveTo>
                    <a:pt x="1" y="1"/>
                  </a:moveTo>
                  <a:cubicBezTo>
                    <a:pt x="1" y="1"/>
                    <a:pt x="2" y="1"/>
                    <a:pt x="2" y="2"/>
                  </a:cubicBezTo>
                  <a:cubicBezTo>
                    <a:pt x="2" y="1"/>
                    <a:pt x="1" y="1"/>
                    <a:pt x="1" y="1"/>
                  </a:cubicBezTo>
                  <a:moveTo>
                    <a:pt x="0" y="0"/>
                  </a:moveTo>
                  <a:cubicBezTo>
                    <a:pt x="1" y="0"/>
                    <a:pt x="1" y="0"/>
                    <a:pt x="1" y="1"/>
                  </a:cubicBezTo>
                  <a:cubicBezTo>
                    <a:pt x="1" y="0"/>
                    <a:pt x="1" y="0"/>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10" name="Google Shape;1810;p33"/>
            <p:cNvSpPr/>
            <p:nvPr/>
          </p:nvSpPr>
          <p:spPr>
            <a:xfrm>
              <a:off x="8571580" y="2417951"/>
              <a:ext cx="39691" cy="5672"/>
            </a:xfrm>
            <a:custGeom>
              <a:avLst/>
              <a:gdLst/>
              <a:ahLst/>
              <a:cxnLst/>
              <a:rect l="l" t="t" r="r" b="b"/>
              <a:pathLst>
                <a:path w="8" h="1" extrusionOk="0">
                  <a:moveTo>
                    <a:pt x="0" y="0"/>
                  </a:moveTo>
                  <a:cubicBezTo>
                    <a:pt x="2" y="0"/>
                    <a:pt x="3" y="0"/>
                    <a:pt x="5" y="1"/>
                  </a:cubicBezTo>
                  <a:cubicBezTo>
                    <a:pt x="6" y="1"/>
                    <a:pt x="7" y="1"/>
                    <a:pt x="8" y="1"/>
                  </a:cubicBezTo>
                  <a:cubicBezTo>
                    <a:pt x="5" y="1"/>
                    <a:pt x="3" y="0"/>
                    <a:pt x="0" y="0"/>
                  </a:cubicBezTo>
                </a:path>
              </a:pathLst>
            </a:custGeom>
            <a:solidFill>
              <a:srgbClr val="E853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11" name="Google Shape;1811;p33"/>
            <p:cNvSpPr/>
            <p:nvPr/>
          </p:nvSpPr>
          <p:spPr>
            <a:xfrm>
              <a:off x="8248397" y="2066413"/>
              <a:ext cx="1077283" cy="589677"/>
            </a:xfrm>
            <a:custGeom>
              <a:avLst/>
              <a:gdLst/>
              <a:ahLst/>
              <a:cxnLst/>
              <a:rect l="l" t="t" r="r" b="b"/>
              <a:pathLst>
                <a:path w="216" h="119" extrusionOk="0">
                  <a:moveTo>
                    <a:pt x="51" y="0"/>
                  </a:moveTo>
                  <a:cubicBezTo>
                    <a:pt x="51" y="0"/>
                    <a:pt x="51" y="0"/>
                    <a:pt x="51" y="0"/>
                  </a:cubicBezTo>
                  <a:cubicBezTo>
                    <a:pt x="51" y="0"/>
                    <a:pt x="51" y="0"/>
                    <a:pt x="51" y="0"/>
                  </a:cubicBezTo>
                  <a:cubicBezTo>
                    <a:pt x="51" y="0"/>
                    <a:pt x="51" y="0"/>
                    <a:pt x="51" y="0"/>
                  </a:cubicBezTo>
                  <a:cubicBezTo>
                    <a:pt x="52" y="1"/>
                    <a:pt x="52" y="3"/>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4" y="14"/>
                    <a:pt x="50" y="24"/>
                    <a:pt x="53" y="32"/>
                  </a:cubicBezTo>
                  <a:cubicBezTo>
                    <a:pt x="53" y="32"/>
                    <a:pt x="52" y="32"/>
                    <a:pt x="52" y="32"/>
                  </a:cubicBezTo>
                  <a:cubicBezTo>
                    <a:pt x="53" y="33"/>
                    <a:pt x="53" y="34"/>
                    <a:pt x="53" y="35"/>
                  </a:cubicBezTo>
                  <a:cubicBezTo>
                    <a:pt x="56" y="40"/>
                    <a:pt x="61" y="43"/>
                    <a:pt x="65" y="47"/>
                  </a:cubicBezTo>
                  <a:cubicBezTo>
                    <a:pt x="69" y="51"/>
                    <a:pt x="72" y="57"/>
                    <a:pt x="72" y="62"/>
                  </a:cubicBezTo>
                  <a:cubicBezTo>
                    <a:pt x="72" y="62"/>
                    <a:pt x="72" y="62"/>
                    <a:pt x="72" y="62"/>
                  </a:cubicBezTo>
                  <a:cubicBezTo>
                    <a:pt x="72" y="62"/>
                    <a:pt x="72" y="62"/>
                    <a:pt x="72" y="62"/>
                  </a:cubicBezTo>
                  <a:cubicBezTo>
                    <a:pt x="72" y="62"/>
                    <a:pt x="72" y="62"/>
                    <a:pt x="72" y="62"/>
                  </a:cubicBezTo>
                  <a:cubicBezTo>
                    <a:pt x="72" y="62"/>
                    <a:pt x="72" y="62"/>
                    <a:pt x="72" y="63"/>
                  </a:cubicBezTo>
                  <a:cubicBezTo>
                    <a:pt x="71" y="64"/>
                    <a:pt x="71" y="66"/>
                    <a:pt x="69" y="67"/>
                  </a:cubicBezTo>
                  <a:cubicBezTo>
                    <a:pt x="69" y="67"/>
                    <a:pt x="69" y="67"/>
                    <a:pt x="69" y="67"/>
                  </a:cubicBezTo>
                  <a:cubicBezTo>
                    <a:pt x="69" y="67"/>
                    <a:pt x="69" y="67"/>
                    <a:pt x="69" y="67"/>
                  </a:cubicBezTo>
                  <a:cubicBezTo>
                    <a:pt x="68" y="67"/>
                    <a:pt x="68" y="67"/>
                    <a:pt x="68" y="67"/>
                  </a:cubicBezTo>
                  <a:cubicBezTo>
                    <a:pt x="66" y="67"/>
                    <a:pt x="65" y="66"/>
                    <a:pt x="64" y="66"/>
                  </a:cubicBezTo>
                  <a:cubicBezTo>
                    <a:pt x="64" y="66"/>
                    <a:pt x="64" y="66"/>
                    <a:pt x="64" y="66"/>
                  </a:cubicBezTo>
                  <a:cubicBezTo>
                    <a:pt x="64" y="66"/>
                    <a:pt x="64" y="66"/>
                    <a:pt x="63" y="66"/>
                  </a:cubicBezTo>
                  <a:cubicBezTo>
                    <a:pt x="52" y="61"/>
                    <a:pt x="41" y="56"/>
                    <a:pt x="32" y="48"/>
                  </a:cubicBezTo>
                  <a:cubicBezTo>
                    <a:pt x="28" y="44"/>
                    <a:pt x="25" y="39"/>
                    <a:pt x="21" y="35"/>
                  </a:cubicBezTo>
                  <a:cubicBezTo>
                    <a:pt x="15" y="30"/>
                    <a:pt x="8" y="28"/>
                    <a:pt x="0" y="26"/>
                  </a:cubicBezTo>
                  <a:cubicBezTo>
                    <a:pt x="0" y="26"/>
                    <a:pt x="0" y="26"/>
                    <a:pt x="0" y="26"/>
                  </a:cubicBezTo>
                  <a:cubicBezTo>
                    <a:pt x="6" y="32"/>
                    <a:pt x="9" y="41"/>
                    <a:pt x="15" y="48"/>
                  </a:cubicBezTo>
                  <a:cubicBezTo>
                    <a:pt x="15" y="48"/>
                    <a:pt x="15" y="48"/>
                    <a:pt x="15" y="48"/>
                  </a:cubicBezTo>
                  <a:cubicBezTo>
                    <a:pt x="15" y="48"/>
                    <a:pt x="15" y="48"/>
                    <a:pt x="15" y="48"/>
                  </a:cubicBezTo>
                  <a:cubicBezTo>
                    <a:pt x="16" y="50"/>
                    <a:pt x="18" y="52"/>
                    <a:pt x="20" y="53"/>
                  </a:cubicBezTo>
                  <a:cubicBezTo>
                    <a:pt x="20" y="54"/>
                    <a:pt x="20" y="54"/>
                    <a:pt x="20" y="54"/>
                  </a:cubicBezTo>
                  <a:cubicBezTo>
                    <a:pt x="22" y="55"/>
                    <a:pt x="23" y="56"/>
                    <a:pt x="25" y="57"/>
                  </a:cubicBezTo>
                  <a:cubicBezTo>
                    <a:pt x="26" y="58"/>
                    <a:pt x="26" y="58"/>
                    <a:pt x="26" y="58"/>
                  </a:cubicBezTo>
                  <a:cubicBezTo>
                    <a:pt x="28" y="59"/>
                    <a:pt x="30" y="60"/>
                    <a:pt x="32" y="61"/>
                  </a:cubicBezTo>
                  <a:cubicBezTo>
                    <a:pt x="33" y="62"/>
                    <a:pt x="33" y="62"/>
                    <a:pt x="33" y="62"/>
                  </a:cubicBezTo>
                  <a:cubicBezTo>
                    <a:pt x="35" y="62"/>
                    <a:pt x="37" y="63"/>
                    <a:pt x="39" y="64"/>
                  </a:cubicBezTo>
                  <a:cubicBezTo>
                    <a:pt x="39" y="64"/>
                    <a:pt x="39" y="64"/>
                    <a:pt x="40" y="64"/>
                  </a:cubicBezTo>
                  <a:cubicBezTo>
                    <a:pt x="42" y="65"/>
                    <a:pt x="44" y="66"/>
                    <a:pt x="46" y="66"/>
                  </a:cubicBezTo>
                  <a:cubicBezTo>
                    <a:pt x="47" y="67"/>
                    <a:pt x="47" y="67"/>
                    <a:pt x="47" y="67"/>
                  </a:cubicBezTo>
                  <a:cubicBezTo>
                    <a:pt x="49" y="67"/>
                    <a:pt x="51" y="68"/>
                    <a:pt x="53" y="68"/>
                  </a:cubicBezTo>
                  <a:cubicBezTo>
                    <a:pt x="54" y="68"/>
                    <a:pt x="54" y="68"/>
                    <a:pt x="55" y="69"/>
                  </a:cubicBezTo>
                  <a:cubicBezTo>
                    <a:pt x="56" y="69"/>
                    <a:pt x="58" y="69"/>
                    <a:pt x="60" y="70"/>
                  </a:cubicBezTo>
                  <a:cubicBezTo>
                    <a:pt x="61" y="70"/>
                    <a:pt x="63" y="70"/>
                    <a:pt x="64" y="71"/>
                  </a:cubicBezTo>
                  <a:cubicBezTo>
                    <a:pt x="67" y="71"/>
                    <a:pt x="69" y="72"/>
                    <a:pt x="72" y="72"/>
                  </a:cubicBezTo>
                  <a:cubicBezTo>
                    <a:pt x="73" y="73"/>
                    <a:pt x="73" y="73"/>
                    <a:pt x="74" y="73"/>
                  </a:cubicBezTo>
                  <a:cubicBezTo>
                    <a:pt x="122" y="85"/>
                    <a:pt x="166" y="118"/>
                    <a:pt x="216" y="119"/>
                  </a:cubicBezTo>
                  <a:cubicBezTo>
                    <a:pt x="199" y="118"/>
                    <a:pt x="182" y="114"/>
                    <a:pt x="166" y="109"/>
                  </a:cubicBezTo>
                  <a:cubicBezTo>
                    <a:pt x="166" y="109"/>
                    <a:pt x="191" y="113"/>
                    <a:pt x="205" y="113"/>
                  </a:cubicBezTo>
                  <a:cubicBezTo>
                    <a:pt x="205" y="113"/>
                    <a:pt x="205" y="113"/>
                    <a:pt x="206" y="113"/>
                  </a:cubicBezTo>
                  <a:cubicBezTo>
                    <a:pt x="209" y="113"/>
                    <a:pt x="213" y="112"/>
                    <a:pt x="215" y="109"/>
                  </a:cubicBezTo>
                  <a:cubicBezTo>
                    <a:pt x="205" y="107"/>
                    <a:pt x="195" y="105"/>
                    <a:pt x="184" y="104"/>
                  </a:cubicBezTo>
                  <a:cubicBezTo>
                    <a:pt x="171" y="103"/>
                    <a:pt x="162" y="96"/>
                    <a:pt x="149" y="93"/>
                  </a:cubicBezTo>
                  <a:cubicBezTo>
                    <a:pt x="133" y="89"/>
                    <a:pt x="123" y="77"/>
                    <a:pt x="108" y="73"/>
                  </a:cubicBezTo>
                  <a:cubicBezTo>
                    <a:pt x="96" y="70"/>
                    <a:pt x="85" y="64"/>
                    <a:pt x="76" y="55"/>
                  </a:cubicBezTo>
                  <a:cubicBezTo>
                    <a:pt x="69" y="49"/>
                    <a:pt x="63" y="43"/>
                    <a:pt x="57" y="36"/>
                  </a:cubicBezTo>
                  <a:cubicBezTo>
                    <a:pt x="59" y="31"/>
                    <a:pt x="62" y="27"/>
                    <a:pt x="67" y="26"/>
                  </a:cubicBezTo>
                  <a:cubicBezTo>
                    <a:pt x="69" y="26"/>
                    <a:pt x="70" y="25"/>
                    <a:pt x="72" y="25"/>
                  </a:cubicBezTo>
                  <a:cubicBezTo>
                    <a:pt x="75" y="25"/>
                    <a:pt x="78" y="26"/>
                    <a:pt x="81" y="28"/>
                  </a:cubicBezTo>
                  <a:cubicBezTo>
                    <a:pt x="88" y="35"/>
                    <a:pt x="95" y="43"/>
                    <a:pt x="103" y="47"/>
                  </a:cubicBezTo>
                  <a:cubicBezTo>
                    <a:pt x="112" y="51"/>
                    <a:pt x="122" y="53"/>
                    <a:pt x="131" y="57"/>
                  </a:cubicBezTo>
                  <a:cubicBezTo>
                    <a:pt x="141" y="61"/>
                    <a:pt x="154" y="69"/>
                    <a:pt x="164" y="74"/>
                  </a:cubicBezTo>
                  <a:cubicBezTo>
                    <a:pt x="172" y="78"/>
                    <a:pt x="178" y="79"/>
                    <a:pt x="185" y="80"/>
                  </a:cubicBezTo>
                  <a:cubicBezTo>
                    <a:pt x="182" y="78"/>
                    <a:pt x="178" y="76"/>
                    <a:pt x="175" y="74"/>
                  </a:cubicBezTo>
                  <a:cubicBezTo>
                    <a:pt x="164" y="69"/>
                    <a:pt x="152" y="64"/>
                    <a:pt x="143" y="56"/>
                  </a:cubicBezTo>
                  <a:cubicBezTo>
                    <a:pt x="143" y="56"/>
                    <a:pt x="142" y="56"/>
                    <a:pt x="142" y="56"/>
                  </a:cubicBezTo>
                  <a:cubicBezTo>
                    <a:pt x="142" y="56"/>
                    <a:pt x="142" y="56"/>
                    <a:pt x="142" y="56"/>
                  </a:cubicBezTo>
                  <a:cubicBezTo>
                    <a:pt x="142" y="55"/>
                    <a:pt x="141" y="55"/>
                    <a:pt x="141" y="55"/>
                  </a:cubicBezTo>
                  <a:cubicBezTo>
                    <a:pt x="141" y="55"/>
                    <a:pt x="141" y="55"/>
                    <a:pt x="141" y="55"/>
                  </a:cubicBezTo>
                  <a:cubicBezTo>
                    <a:pt x="141" y="54"/>
                    <a:pt x="141" y="54"/>
                    <a:pt x="140" y="54"/>
                  </a:cubicBezTo>
                  <a:cubicBezTo>
                    <a:pt x="134" y="48"/>
                    <a:pt x="129" y="41"/>
                    <a:pt x="124" y="35"/>
                  </a:cubicBezTo>
                  <a:cubicBezTo>
                    <a:pt x="123" y="35"/>
                    <a:pt x="123" y="34"/>
                    <a:pt x="122" y="34"/>
                  </a:cubicBezTo>
                  <a:cubicBezTo>
                    <a:pt x="122" y="33"/>
                    <a:pt x="121" y="33"/>
                    <a:pt x="120" y="32"/>
                  </a:cubicBezTo>
                  <a:cubicBezTo>
                    <a:pt x="120" y="32"/>
                    <a:pt x="119" y="31"/>
                    <a:pt x="118" y="30"/>
                  </a:cubicBezTo>
                  <a:cubicBezTo>
                    <a:pt x="118" y="30"/>
                    <a:pt x="117" y="30"/>
                    <a:pt x="117" y="29"/>
                  </a:cubicBezTo>
                  <a:cubicBezTo>
                    <a:pt x="116" y="29"/>
                    <a:pt x="116" y="29"/>
                    <a:pt x="116" y="29"/>
                  </a:cubicBezTo>
                  <a:cubicBezTo>
                    <a:pt x="112" y="31"/>
                    <a:pt x="108" y="32"/>
                    <a:pt x="104" y="32"/>
                  </a:cubicBezTo>
                  <a:cubicBezTo>
                    <a:pt x="98" y="32"/>
                    <a:pt x="92" y="30"/>
                    <a:pt x="88" y="26"/>
                  </a:cubicBezTo>
                  <a:cubicBezTo>
                    <a:pt x="85" y="23"/>
                    <a:pt x="83" y="19"/>
                    <a:pt x="81" y="15"/>
                  </a:cubicBezTo>
                  <a:cubicBezTo>
                    <a:pt x="77" y="13"/>
                    <a:pt x="73" y="10"/>
                    <a:pt x="69" y="6"/>
                  </a:cubicBezTo>
                  <a:cubicBezTo>
                    <a:pt x="68" y="6"/>
                    <a:pt x="66" y="5"/>
                    <a:pt x="64" y="5"/>
                  </a:cubicBezTo>
                  <a:cubicBezTo>
                    <a:pt x="64" y="5"/>
                    <a:pt x="64" y="5"/>
                    <a:pt x="64" y="5"/>
                  </a:cubicBezTo>
                  <a:cubicBezTo>
                    <a:pt x="60" y="3"/>
                    <a:pt x="56" y="1"/>
                    <a:pt x="51"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12" name="Google Shape;1812;p33"/>
            <p:cNvSpPr/>
            <p:nvPr/>
          </p:nvSpPr>
          <p:spPr>
            <a:xfrm>
              <a:off x="9382378" y="2633410"/>
              <a:ext cx="0" cy="0"/>
            </a:xfrm>
            <a:custGeom>
              <a:avLst/>
              <a:gdLst/>
              <a:ahLst/>
              <a:cxnLst/>
              <a:rect l="l" t="t" r="r" b="b"/>
              <a:pathLst>
                <a:path w="120000" h="120000" extrusionOk="0">
                  <a:moveTo>
                    <a:pt x="0" y="0"/>
                  </a:moveTo>
                  <a:cubicBezTo>
                    <a:pt x="0" y="0"/>
                    <a:pt x="0" y="0"/>
                    <a:pt x="0" y="0"/>
                  </a:cubicBezTo>
                  <a:cubicBezTo>
                    <a:pt x="0" y="0"/>
                    <a:pt x="0" y="0"/>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13" name="Google Shape;1813;p33"/>
            <p:cNvSpPr/>
            <p:nvPr/>
          </p:nvSpPr>
          <p:spPr>
            <a:xfrm>
              <a:off x="9325679" y="2656090"/>
              <a:ext cx="5400" cy="5400"/>
            </a:xfrm>
            <a:prstGeom prst="ellipse">
              <a:avLst/>
            </a:prstGeom>
            <a:solidFill>
              <a:srgbClr val="E853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14" name="Google Shape;1814;p33"/>
            <p:cNvSpPr/>
            <p:nvPr/>
          </p:nvSpPr>
          <p:spPr>
            <a:xfrm>
              <a:off x="9076203" y="2434962"/>
              <a:ext cx="306175" cy="221131"/>
            </a:xfrm>
            <a:custGeom>
              <a:avLst/>
              <a:gdLst/>
              <a:ahLst/>
              <a:cxnLst/>
              <a:rect l="l" t="t" r="r" b="b"/>
              <a:pathLst>
                <a:path w="62" h="45" extrusionOk="0">
                  <a:moveTo>
                    <a:pt x="0" y="35"/>
                  </a:moveTo>
                  <a:cubicBezTo>
                    <a:pt x="16" y="40"/>
                    <a:pt x="33" y="44"/>
                    <a:pt x="50" y="45"/>
                  </a:cubicBezTo>
                  <a:cubicBezTo>
                    <a:pt x="50" y="45"/>
                    <a:pt x="50" y="45"/>
                    <a:pt x="50" y="45"/>
                  </a:cubicBezTo>
                  <a:cubicBezTo>
                    <a:pt x="50" y="45"/>
                    <a:pt x="50" y="45"/>
                    <a:pt x="51" y="45"/>
                  </a:cubicBezTo>
                  <a:cubicBezTo>
                    <a:pt x="51" y="45"/>
                    <a:pt x="51" y="45"/>
                    <a:pt x="51" y="45"/>
                  </a:cubicBezTo>
                  <a:cubicBezTo>
                    <a:pt x="51" y="45"/>
                    <a:pt x="51" y="45"/>
                    <a:pt x="51" y="45"/>
                  </a:cubicBezTo>
                  <a:cubicBezTo>
                    <a:pt x="55" y="45"/>
                    <a:pt x="60" y="44"/>
                    <a:pt x="62" y="40"/>
                  </a:cubicBezTo>
                  <a:cubicBezTo>
                    <a:pt x="62" y="40"/>
                    <a:pt x="62" y="40"/>
                    <a:pt x="62" y="40"/>
                  </a:cubicBezTo>
                  <a:cubicBezTo>
                    <a:pt x="62" y="40"/>
                    <a:pt x="62" y="40"/>
                    <a:pt x="62" y="40"/>
                  </a:cubicBezTo>
                  <a:cubicBezTo>
                    <a:pt x="62" y="39"/>
                    <a:pt x="62" y="39"/>
                    <a:pt x="62" y="38"/>
                  </a:cubicBezTo>
                  <a:cubicBezTo>
                    <a:pt x="58" y="37"/>
                    <a:pt x="54" y="36"/>
                    <a:pt x="49" y="35"/>
                  </a:cubicBezTo>
                  <a:cubicBezTo>
                    <a:pt x="47" y="38"/>
                    <a:pt x="43" y="39"/>
                    <a:pt x="40" y="39"/>
                  </a:cubicBezTo>
                  <a:cubicBezTo>
                    <a:pt x="39" y="39"/>
                    <a:pt x="39" y="39"/>
                    <a:pt x="39" y="39"/>
                  </a:cubicBezTo>
                  <a:cubicBezTo>
                    <a:pt x="25" y="39"/>
                    <a:pt x="0" y="35"/>
                    <a:pt x="0" y="35"/>
                  </a:cubicBezTo>
                  <a:moveTo>
                    <a:pt x="9" y="0"/>
                  </a:moveTo>
                  <a:cubicBezTo>
                    <a:pt x="9" y="0"/>
                    <a:pt x="9" y="0"/>
                    <a:pt x="9" y="0"/>
                  </a:cubicBezTo>
                  <a:cubicBezTo>
                    <a:pt x="12" y="2"/>
                    <a:pt x="16" y="4"/>
                    <a:pt x="19" y="6"/>
                  </a:cubicBezTo>
                  <a:cubicBezTo>
                    <a:pt x="20" y="6"/>
                    <a:pt x="20" y="6"/>
                    <a:pt x="21" y="6"/>
                  </a:cubicBezTo>
                  <a:cubicBezTo>
                    <a:pt x="20" y="5"/>
                    <a:pt x="18" y="5"/>
                    <a:pt x="17" y="4"/>
                  </a:cubicBezTo>
                  <a:cubicBezTo>
                    <a:pt x="14" y="3"/>
                    <a:pt x="12" y="1"/>
                    <a:pt x="9" y="0"/>
                  </a:cubicBezTo>
                  <a:cubicBezTo>
                    <a:pt x="9" y="0"/>
                    <a:pt x="9" y="0"/>
                    <a:pt x="9"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15" name="Google Shape;1815;p33"/>
            <p:cNvSpPr/>
            <p:nvPr/>
          </p:nvSpPr>
          <p:spPr>
            <a:xfrm>
              <a:off x="8066960" y="1947345"/>
              <a:ext cx="544311" cy="453598"/>
            </a:xfrm>
            <a:custGeom>
              <a:avLst/>
              <a:gdLst/>
              <a:ahLst/>
              <a:cxnLst/>
              <a:rect l="l" t="t" r="r" b="b"/>
              <a:pathLst>
                <a:path w="110" h="91" extrusionOk="0">
                  <a:moveTo>
                    <a:pt x="90" y="59"/>
                  </a:moveTo>
                  <a:cubicBezTo>
                    <a:pt x="86" y="49"/>
                    <a:pt x="91" y="38"/>
                    <a:pt x="89" y="28"/>
                  </a:cubicBezTo>
                  <a:cubicBezTo>
                    <a:pt x="88" y="20"/>
                    <a:pt x="81" y="13"/>
                    <a:pt x="74" y="9"/>
                  </a:cubicBezTo>
                  <a:cubicBezTo>
                    <a:pt x="67" y="5"/>
                    <a:pt x="58" y="3"/>
                    <a:pt x="50" y="2"/>
                  </a:cubicBezTo>
                  <a:cubicBezTo>
                    <a:pt x="41" y="1"/>
                    <a:pt x="31" y="0"/>
                    <a:pt x="23" y="4"/>
                  </a:cubicBezTo>
                  <a:cubicBezTo>
                    <a:pt x="19" y="6"/>
                    <a:pt x="16" y="9"/>
                    <a:pt x="13" y="11"/>
                  </a:cubicBezTo>
                  <a:cubicBezTo>
                    <a:pt x="9" y="15"/>
                    <a:pt x="5" y="18"/>
                    <a:pt x="3" y="23"/>
                  </a:cubicBezTo>
                  <a:cubicBezTo>
                    <a:pt x="0" y="28"/>
                    <a:pt x="0" y="34"/>
                    <a:pt x="4" y="38"/>
                  </a:cubicBezTo>
                  <a:cubicBezTo>
                    <a:pt x="6" y="40"/>
                    <a:pt x="9" y="41"/>
                    <a:pt x="12" y="42"/>
                  </a:cubicBezTo>
                  <a:cubicBezTo>
                    <a:pt x="20" y="44"/>
                    <a:pt x="29" y="47"/>
                    <a:pt x="37" y="50"/>
                  </a:cubicBezTo>
                  <a:cubicBezTo>
                    <a:pt x="45" y="52"/>
                    <a:pt x="52" y="54"/>
                    <a:pt x="58" y="59"/>
                  </a:cubicBezTo>
                  <a:cubicBezTo>
                    <a:pt x="62" y="63"/>
                    <a:pt x="65" y="68"/>
                    <a:pt x="69" y="72"/>
                  </a:cubicBezTo>
                  <a:cubicBezTo>
                    <a:pt x="78" y="80"/>
                    <a:pt x="90" y="85"/>
                    <a:pt x="101" y="90"/>
                  </a:cubicBezTo>
                  <a:cubicBezTo>
                    <a:pt x="103" y="91"/>
                    <a:pt x="104" y="91"/>
                    <a:pt x="106" y="91"/>
                  </a:cubicBezTo>
                  <a:cubicBezTo>
                    <a:pt x="108" y="90"/>
                    <a:pt x="108" y="88"/>
                    <a:pt x="109" y="87"/>
                  </a:cubicBezTo>
                  <a:cubicBezTo>
                    <a:pt x="110" y="81"/>
                    <a:pt x="106" y="75"/>
                    <a:pt x="102" y="71"/>
                  </a:cubicBezTo>
                  <a:cubicBezTo>
                    <a:pt x="98" y="67"/>
                    <a:pt x="93" y="64"/>
                    <a:pt x="90" y="59"/>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16" name="Google Shape;1816;p33"/>
            <p:cNvSpPr/>
            <p:nvPr/>
          </p:nvSpPr>
          <p:spPr>
            <a:xfrm>
              <a:off x="8469521" y="2026725"/>
              <a:ext cx="51031" cy="198451"/>
            </a:xfrm>
            <a:custGeom>
              <a:avLst/>
              <a:gdLst/>
              <a:ahLst/>
              <a:cxnLst/>
              <a:rect l="l" t="t" r="r" b="b"/>
              <a:pathLst>
                <a:path w="10" h="40" extrusionOk="0">
                  <a:moveTo>
                    <a:pt x="8" y="12"/>
                  </a:moveTo>
                  <a:cubicBezTo>
                    <a:pt x="8" y="8"/>
                    <a:pt x="5" y="4"/>
                    <a:pt x="3" y="0"/>
                  </a:cubicBezTo>
                  <a:cubicBezTo>
                    <a:pt x="3" y="1"/>
                    <a:pt x="3" y="3"/>
                    <a:pt x="3" y="4"/>
                  </a:cubicBezTo>
                  <a:cubicBezTo>
                    <a:pt x="5" y="14"/>
                    <a:pt x="0" y="25"/>
                    <a:pt x="4" y="34"/>
                  </a:cubicBezTo>
                  <a:cubicBezTo>
                    <a:pt x="5" y="37"/>
                    <a:pt x="7" y="38"/>
                    <a:pt x="9" y="40"/>
                  </a:cubicBezTo>
                  <a:cubicBezTo>
                    <a:pt x="6" y="31"/>
                    <a:pt x="10" y="21"/>
                    <a:pt x="8" y="12"/>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17" name="Google Shape;1817;p33"/>
            <p:cNvSpPr/>
            <p:nvPr/>
          </p:nvSpPr>
          <p:spPr>
            <a:xfrm>
              <a:off x="8072628" y="2100432"/>
              <a:ext cx="538643" cy="300510"/>
            </a:xfrm>
            <a:custGeom>
              <a:avLst/>
              <a:gdLst/>
              <a:ahLst/>
              <a:cxnLst/>
              <a:rect l="l" t="t" r="r" b="b"/>
              <a:pathLst>
                <a:path w="108" h="60" extrusionOk="0">
                  <a:moveTo>
                    <a:pt x="103" y="47"/>
                  </a:moveTo>
                  <a:cubicBezTo>
                    <a:pt x="103" y="49"/>
                    <a:pt x="102" y="51"/>
                    <a:pt x="100" y="52"/>
                  </a:cubicBezTo>
                  <a:cubicBezTo>
                    <a:pt x="98" y="52"/>
                    <a:pt x="97" y="51"/>
                    <a:pt x="95" y="51"/>
                  </a:cubicBezTo>
                  <a:cubicBezTo>
                    <a:pt x="84" y="46"/>
                    <a:pt x="72" y="41"/>
                    <a:pt x="63" y="32"/>
                  </a:cubicBezTo>
                  <a:cubicBezTo>
                    <a:pt x="60" y="28"/>
                    <a:pt x="56" y="24"/>
                    <a:pt x="52" y="20"/>
                  </a:cubicBezTo>
                  <a:cubicBezTo>
                    <a:pt x="46" y="15"/>
                    <a:pt x="39" y="13"/>
                    <a:pt x="31" y="10"/>
                  </a:cubicBezTo>
                  <a:cubicBezTo>
                    <a:pt x="23" y="8"/>
                    <a:pt x="14" y="5"/>
                    <a:pt x="6" y="2"/>
                  </a:cubicBezTo>
                  <a:cubicBezTo>
                    <a:pt x="4" y="2"/>
                    <a:pt x="2" y="1"/>
                    <a:pt x="0" y="0"/>
                  </a:cubicBezTo>
                  <a:cubicBezTo>
                    <a:pt x="0" y="2"/>
                    <a:pt x="1" y="5"/>
                    <a:pt x="3" y="7"/>
                  </a:cubicBezTo>
                  <a:cubicBezTo>
                    <a:pt x="5" y="9"/>
                    <a:pt x="8" y="10"/>
                    <a:pt x="11" y="11"/>
                  </a:cubicBezTo>
                  <a:cubicBezTo>
                    <a:pt x="19" y="13"/>
                    <a:pt x="28" y="16"/>
                    <a:pt x="36" y="19"/>
                  </a:cubicBezTo>
                  <a:cubicBezTo>
                    <a:pt x="44" y="21"/>
                    <a:pt x="51" y="23"/>
                    <a:pt x="57" y="28"/>
                  </a:cubicBezTo>
                  <a:cubicBezTo>
                    <a:pt x="61" y="32"/>
                    <a:pt x="64" y="37"/>
                    <a:pt x="68" y="41"/>
                  </a:cubicBezTo>
                  <a:cubicBezTo>
                    <a:pt x="77" y="49"/>
                    <a:pt x="89" y="54"/>
                    <a:pt x="100" y="59"/>
                  </a:cubicBezTo>
                  <a:cubicBezTo>
                    <a:pt x="102" y="60"/>
                    <a:pt x="103" y="60"/>
                    <a:pt x="105" y="60"/>
                  </a:cubicBezTo>
                  <a:cubicBezTo>
                    <a:pt x="107" y="59"/>
                    <a:pt x="107" y="57"/>
                    <a:pt x="108" y="56"/>
                  </a:cubicBezTo>
                  <a:cubicBezTo>
                    <a:pt x="108" y="51"/>
                    <a:pt x="106" y="46"/>
                    <a:pt x="102" y="42"/>
                  </a:cubicBezTo>
                  <a:cubicBezTo>
                    <a:pt x="103" y="44"/>
                    <a:pt x="103" y="46"/>
                    <a:pt x="103" y="47"/>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18" name="Google Shape;1818;p33"/>
            <p:cNvSpPr/>
            <p:nvPr/>
          </p:nvSpPr>
          <p:spPr>
            <a:xfrm>
              <a:off x="8509212" y="2083424"/>
              <a:ext cx="0" cy="0"/>
            </a:xfrm>
            <a:custGeom>
              <a:avLst/>
              <a:gdLst/>
              <a:ahLst/>
              <a:cxnLst/>
              <a:rect l="l" t="t" r="r" b="b"/>
              <a:pathLst>
                <a:path w="120000" h="120000" extrusionOk="0">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D336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19" name="Google Shape;1819;p33"/>
            <p:cNvSpPr/>
            <p:nvPr/>
          </p:nvSpPr>
          <p:spPr>
            <a:xfrm>
              <a:off x="8169018" y="2032393"/>
              <a:ext cx="334526" cy="300511"/>
            </a:xfrm>
            <a:custGeom>
              <a:avLst/>
              <a:gdLst/>
              <a:ahLst/>
              <a:cxnLst/>
              <a:rect l="l" t="t" r="r" b="b"/>
              <a:pathLst>
                <a:path w="68" h="61" extrusionOk="0">
                  <a:moveTo>
                    <a:pt x="68" y="7"/>
                  </a:moveTo>
                  <a:cubicBezTo>
                    <a:pt x="68" y="7"/>
                    <a:pt x="68" y="7"/>
                    <a:pt x="68" y="7"/>
                  </a:cubicBezTo>
                  <a:cubicBezTo>
                    <a:pt x="68" y="7"/>
                    <a:pt x="68" y="7"/>
                    <a:pt x="68" y="7"/>
                  </a:cubicBezTo>
                  <a:moveTo>
                    <a:pt x="68" y="7"/>
                  </a:moveTo>
                  <a:cubicBezTo>
                    <a:pt x="68" y="7"/>
                    <a:pt x="68" y="7"/>
                    <a:pt x="68" y="7"/>
                  </a:cubicBezTo>
                  <a:cubicBezTo>
                    <a:pt x="68" y="7"/>
                    <a:pt x="68" y="7"/>
                    <a:pt x="68" y="7"/>
                  </a:cubicBezTo>
                  <a:cubicBezTo>
                    <a:pt x="68" y="7"/>
                    <a:pt x="68" y="7"/>
                    <a:pt x="68" y="7"/>
                  </a:cubicBezTo>
                  <a:moveTo>
                    <a:pt x="26" y="0"/>
                  </a:moveTo>
                  <a:cubicBezTo>
                    <a:pt x="22" y="2"/>
                    <a:pt x="17" y="3"/>
                    <a:pt x="12" y="3"/>
                  </a:cubicBezTo>
                  <a:cubicBezTo>
                    <a:pt x="11" y="8"/>
                    <a:pt x="9" y="12"/>
                    <a:pt x="6" y="15"/>
                  </a:cubicBezTo>
                  <a:cubicBezTo>
                    <a:pt x="4" y="17"/>
                    <a:pt x="2" y="19"/>
                    <a:pt x="0" y="21"/>
                  </a:cubicBezTo>
                  <a:cubicBezTo>
                    <a:pt x="4" y="22"/>
                    <a:pt x="8" y="23"/>
                    <a:pt x="12" y="24"/>
                  </a:cubicBezTo>
                  <a:cubicBezTo>
                    <a:pt x="20" y="27"/>
                    <a:pt x="27" y="29"/>
                    <a:pt x="33" y="34"/>
                  </a:cubicBezTo>
                  <a:cubicBezTo>
                    <a:pt x="35" y="36"/>
                    <a:pt x="36" y="37"/>
                    <a:pt x="38" y="39"/>
                  </a:cubicBezTo>
                  <a:cubicBezTo>
                    <a:pt x="43" y="43"/>
                    <a:pt x="48" y="49"/>
                    <a:pt x="53" y="54"/>
                  </a:cubicBezTo>
                  <a:cubicBezTo>
                    <a:pt x="58" y="57"/>
                    <a:pt x="62" y="59"/>
                    <a:pt x="67" y="61"/>
                  </a:cubicBezTo>
                  <a:cubicBezTo>
                    <a:pt x="63" y="57"/>
                    <a:pt x="59" y="53"/>
                    <a:pt x="57" y="50"/>
                  </a:cubicBezTo>
                  <a:cubicBezTo>
                    <a:pt x="38" y="19"/>
                    <a:pt x="21" y="29"/>
                    <a:pt x="11" y="16"/>
                  </a:cubicBezTo>
                  <a:cubicBezTo>
                    <a:pt x="10" y="15"/>
                    <a:pt x="15" y="12"/>
                    <a:pt x="18" y="11"/>
                  </a:cubicBezTo>
                  <a:cubicBezTo>
                    <a:pt x="22" y="9"/>
                    <a:pt x="27" y="8"/>
                    <a:pt x="32" y="8"/>
                  </a:cubicBezTo>
                  <a:cubicBezTo>
                    <a:pt x="42" y="8"/>
                    <a:pt x="54" y="13"/>
                    <a:pt x="64" y="20"/>
                  </a:cubicBezTo>
                  <a:cubicBezTo>
                    <a:pt x="64" y="15"/>
                    <a:pt x="65" y="11"/>
                    <a:pt x="65" y="6"/>
                  </a:cubicBezTo>
                  <a:cubicBezTo>
                    <a:pt x="58" y="4"/>
                    <a:pt x="51" y="2"/>
                    <a:pt x="43" y="2"/>
                  </a:cubicBezTo>
                  <a:cubicBezTo>
                    <a:pt x="38" y="2"/>
                    <a:pt x="32" y="2"/>
                    <a:pt x="27" y="0"/>
                  </a:cubicBezTo>
                  <a:cubicBezTo>
                    <a:pt x="27" y="0"/>
                    <a:pt x="26" y="0"/>
                    <a:pt x="26"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20" name="Google Shape;1820;p33"/>
            <p:cNvSpPr/>
            <p:nvPr/>
          </p:nvSpPr>
          <p:spPr>
            <a:xfrm>
              <a:off x="8565912" y="2395271"/>
              <a:ext cx="5672" cy="0"/>
            </a:xfrm>
            <a:custGeom>
              <a:avLst/>
              <a:gdLst/>
              <a:ahLst/>
              <a:cxnLst/>
              <a:rect l="l" t="t" r="r" b="b"/>
              <a:pathLst>
                <a:path w="1" h="120000" extrusionOk="0">
                  <a:moveTo>
                    <a:pt x="0" y="0"/>
                  </a:moveTo>
                  <a:cubicBezTo>
                    <a:pt x="1" y="0"/>
                    <a:pt x="1" y="0"/>
                    <a:pt x="1" y="0"/>
                  </a:cubicBezTo>
                  <a:cubicBezTo>
                    <a:pt x="1" y="0"/>
                    <a:pt x="1" y="0"/>
                    <a:pt x="0" y="0"/>
                  </a:cubicBezTo>
                </a:path>
              </a:pathLst>
            </a:custGeom>
            <a:solidFill>
              <a:srgbClr val="D336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21" name="Google Shape;1821;p33"/>
            <p:cNvSpPr/>
            <p:nvPr/>
          </p:nvSpPr>
          <p:spPr>
            <a:xfrm>
              <a:off x="8163346" y="2134452"/>
              <a:ext cx="436585" cy="266490"/>
            </a:xfrm>
            <a:custGeom>
              <a:avLst/>
              <a:gdLst/>
              <a:ahLst/>
              <a:cxnLst/>
              <a:rect l="l" t="t" r="r" b="b"/>
              <a:pathLst>
                <a:path w="88" h="53" extrusionOk="0">
                  <a:moveTo>
                    <a:pt x="54" y="33"/>
                  </a:moveTo>
                  <a:cubicBezTo>
                    <a:pt x="59" y="37"/>
                    <a:pt x="63" y="42"/>
                    <a:pt x="67" y="45"/>
                  </a:cubicBezTo>
                  <a:cubicBezTo>
                    <a:pt x="72" y="48"/>
                    <a:pt x="77" y="50"/>
                    <a:pt x="81" y="52"/>
                  </a:cubicBezTo>
                  <a:cubicBezTo>
                    <a:pt x="82" y="52"/>
                    <a:pt x="82" y="52"/>
                    <a:pt x="82" y="52"/>
                  </a:cubicBezTo>
                  <a:cubicBezTo>
                    <a:pt x="82" y="52"/>
                    <a:pt x="82" y="52"/>
                    <a:pt x="82" y="52"/>
                  </a:cubicBezTo>
                  <a:cubicBezTo>
                    <a:pt x="83" y="52"/>
                    <a:pt x="84" y="53"/>
                    <a:pt x="86" y="53"/>
                  </a:cubicBezTo>
                  <a:cubicBezTo>
                    <a:pt x="86" y="53"/>
                    <a:pt x="86" y="53"/>
                    <a:pt x="87" y="53"/>
                  </a:cubicBezTo>
                  <a:cubicBezTo>
                    <a:pt x="87" y="53"/>
                    <a:pt x="87" y="53"/>
                    <a:pt x="87" y="53"/>
                  </a:cubicBezTo>
                  <a:cubicBezTo>
                    <a:pt x="87" y="53"/>
                    <a:pt x="87" y="53"/>
                    <a:pt x="87" y="53"/>
                  </a:cubicBezTo>
                  <a:cubicBezTo>
                    <a:pt x="88" y="52"/>
                    <a:pt x="88" y="52"/>
                    <a:pt x="88" y="51"/>
                  </a:cubicBezTo>
                  <a:cubicBezTo>
                    <a:pt x="82" y="50"/>
                    <a:pt x="74" y="45"/>
                    <a:pt x="68" y="40"/>
                  </a:cubicBezTo>
                  <a:cubicBezTo>
                    <a:pt x="63" y="38"/>
                    <a:pt x="59" y="36"/>
                    <a:pt x="54" y="33"/>
                  </a:cubicBezTo>
                  <a:moveTo>
                    <a:pt x="1" y="0"/>
                  </a:moveTo>
                  <a:cubicBezTo>
                    <a:pt x="1" y="0"/>
                    <a:pt x="0" y="0"/>
                    <a:pt x="0" y="1"/>
                  </a:cubicBezTo>
                  <a:cubicBezTo>
                    <a:pt x="1" y="1"/>
                    <a:pt x="1" y="1"/>
                    <a:pt x="2" y="2"/>
                  </a:cubicBezTo>
                  <a:cubicBezTo>
                    <a:pt x="11" y="5"/>
                    <a:pt x="21" y="7"/>
                    <a:pt x="29" y="11"/>
                  </a:cubicBezTo>
                  <a:cubicBezTo>
                    <a:pt x="33" y="13"/>
                    <a:pt x="36" y="16"/>
                    <a:pt x="39" y="18"/>
                  </a:cubicBezTo>
                  <a:cubicBezTo>
                    <a:pt x="37" y="16"/>
                    <a:pt x="36" y="15"/>
                    <a:pt x="34" y="13"/>
                  </a:cubicBezTo>
                  <a:cubicBezTo>
                    <a:pt x="28" y="8"/>
                    <a:pt x="21" y="6"/>
                    <a:pt x="13" y="3"/>
                  </a:cubicBezTo>
                  <a:cubicBezTo>
                    <a:pt x="9" y="2"/>
                    <a:pt x="5" y="1"/>
                    <a:pt x="1" y="0"/>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22" name="Google Shape;1822;p33"/>
            <p:cNvSpPr/>
            <p:nvPr/>
          </p:nvSpPr>
          <p:spPr>
            <a:xfrm>
              <a:off x="8049948" y="1958685"/>
              <a:ext cx="158757" cy="17012"/>
            </a:xfrm>
            <a:custGeom>
              <a:avLst/>
              <a:gdLst/>
              <a:ahLst/>
              <a:cxnLst/>
              <a:rect l="l" t="t" r="r" b="b"/>
              <a:pathLst>
                <a:path w="32" h="4" extrusionOk="0">
                  <a:moveTo>
                    <a:pt x="25" y="0"/>
                  </a:moveTo>
                  <a:cubicBezTo>
                    <a:pt x="17" y="1"/>
                    <a:pt x="8" y="1"/>
                    <a:pt x="0" y="1"/>
                  </a:cubicBezTo>
                  <a:cubicBezTo>
                    <a:pt x="32" y="4"/>
                    <a:pt x="32" y="4"/>
                    <a:pt x="32" y="4"/>
                  </a:cubicBezTo>
                  <a:cubicBezTo>
                    <a:pt x="32" y="3"/>
                    <a:pt x="32" y="2"/>
                    <a:pt x="31" y="1"/>
                  </a:cubicBezTo>
                  <a:cubicBezTo>
                    <a:pt x="29" y="0"/>
                    <a:pt x="27" y="0"/>
                    <a:pt x="25" y="0"/>
                  </a:cubicBezTo>
                </a:path>
              </a:pathLst>
            </a:custGeom>
            <a:solidFill>
              <a:srgbClr val="FF80B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23" name="Google Shape;1823;p33"/>
            <p:cNvSpPr/>
            <p:nvPr/>
          </p:nvSpPr>
          <p:spPr>
            <a:xfrm>
              <a:off x="7777793" y="1947345"/>
              <a:ext cx="561322" cy="470610"/>
            </a:xfrm>
            <a:custGeom>
              <a:avLst/>
              <a:gdLst/>
              <a:ahLst/>
              <a:cxnLst/>
              <a:rect l="l" t="t" r="r" b="b"/>
              <a:pathLst>
                <a:path w="113" h="95" extrusionOk="0">
                  <a:moveTo>
                    <a:pt x="74" y="0"/>
                  </a:moveTo>
                  <a:cubicBezTo>
                    <a:pt x="68" y="0"/>
                    <a:pt x="63" y="0"/>
                    <a:pt x="58" y="2"/>
                  </a:cubicBezTo>
                  <a:cubicBezTo>
                    <a:pt x="50" y="4"/>
                    <a:pt x="44" y="9"/>
                    <a:pt x="38" y="14"/>
                  </a:cubicBezTo>
                  <a:cubicBezTo>
                    <a:pt x="29" y="21"/>
                    <a:pt x="20" y="28"/>
                    <a:pt x="15" y="37"/>
                  </a:cubicBezTo>
                  <a:cubicBezTo>
                    <a:pt x="12" y="43"/>
                    <a:pt x="10" y="48"/>
                    <a:pt x="9" y="54"/>
                  </a:cubicBezTo>
                  <a:cubicBezTo>
                    <a:pt x="6" y="63"/>
                    <a:pt x="4" y="72"/>
                    <a:pt x="1" y="82"/>
                  </a:cubicBezTo>
                  <a:cubicBezTo>
                    <a:pt x="1" y="84"/>
                    <a:pt x="0" y="87"/>
                    <a:pt x="2" y="89"/>
                  </a:cubicBezTo>
                  <a:cubicBezTo>
                    <a:pt x="3" y="90"/>
                    <a:pt x="4" y="91"/>
                    <a:pt x="5" y="91"/>
                  </a:cubicBezTo>
                  <a:cubicBezTo>
                    <a:pt x="19" y="95"/>
                    <a:pt x="32" y="86"/>
                    <a:pt x="42" y="76"/>
                  </a:cubicBezTo>
                  <a:cubicBezTo>
                    <a:pt x="51" y="66"/>
                    <a:pt x="58" y="54"/>
                    <a:pt x="68" y="45"/>
                  </a:cubicBezTo>
                  <a:cubicBezTo>
                    <a:pt x="74" y="41"/>
                    <a:pt x="80" y="37"/>
                    <a:pt x="84" y="32"/>
                  </a:cubicBezTo>
                  <a:cubicBezTo>
                    <a:pt x="90" y="26"/>
                    <a:pt x="91" y="17"/>
                    <a:pt x="89" y="9"/>
                  </a:cubicBezTo>
                  <a:cubicBezTo>
                    <a:pt x="89" y="8"/>
                    <a:pt x="88" y="7"/>
                    <a:pt x="87" y="6"/>
                  </a:cubicBezTo>
                  <a:cubicBezTo>
                    <a:pt x="55" y="3"/>
                    <a:pt x="55" y="3"/>
                    <a:pt x="55" y="3"/>
                  </a:cubicBezTo>
                  <a:cubicBezTo>
                    <a:pt x="63" y="3"/>
                    <a:pt x="72" y="3"/>
                    <a:pt x="80" y="2"/>
                  </a:cubicBezTo>
                  <a:cubicBezTo>
                    <a:pt x="82" y="2"/>
                    <a:pt x="84" y="2"/>
                    <a:pt x="86" y="3"/>
                  </a:cubicBezTo>
                  <a:cubicBezTo>
                    <a:pt x="87" y="4"/>
                    <a:pt x="87" y="5"/>
                    <a:pt x="87" y="6"/>
                  </a:cubicBezTo>
                  <a:cubicBezTo>
                    <a:pt x="113" y="8"/>
                    <a:pt x="113" y="8"/>
                    <a:pt x="113" y="8"/>
                  </a:cubicBezTo>
                  <a:cubicBezTo>
                    <a:pt x="100" y="3"/>
                    <a:pt x="87" y="1"/>
                    <a:pt x="74"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24" name="Google Shape;1824;p33"/>
            <p:cNvSpPr/>
            <p:nvPr/>
          </p:nvSpPr>
          <p:spPr>
            <a:xfrm>
              <a:off x="7773551" y="2055073"/>
              <a:ext cx="215457" cy="362878"/>
            </a:xfrm>
            <a:custGeom>
              <a:avLst/>
              <a:gdLst/>
              <a:ahLst/>
              <a:cxnLst/>
              <a:rect l="l" t="t" r="r" b="b"/>
              <a:pathLst>
                <a:path w="43" h="73" extrusionOk="0">
                  <a:moveTo>
                    <a:pt x="12" y="63"/>
                  </a:moveTo>
                  <a:cubicBezTo>
                    <a:pt x="10" y="62"/>
                    <a:pt x="9" y="62"/>
                    <a:pt x="8" y="60"/>
                  </a:cubicBezTo>
                  <a:cubicBezTo>
                    <a:pt x="7" y="58"/>
                    <a:pt x="7" y="56"/>
                    <a:pt x="8" y="53"/>
                  </a:cubicBezTo>
                  <a:cubicBezTo>
                    <a:pt x="10" y="44"/>
                    <a:pt x="13" y="35"/>
                    <a:pt x="15" y="26"/>
                  </a:cubicBezTo>
                  <a:cubicBezTo>
                    <a:pt x="17" y="20"/>
                    <a:pt x="18" y="14"/>
                    <a:pt x="21" y="9"/>
                  </a:cubicBezTo>
                  <a:cubicBezTo>
                    <a:pt x="23" y="6"/>
                    <a:pt x="25" y="3"/>
                    <a:pt x="28" y="0"/>
                  </a:cubicBezTo>
                  <a:cubicBezTo>
                    <a:pt x="23" y="4"/>
                    <a:pt x="18" y="9"/>
                    <a:pt x="15" y="15"/>
                  </a:cubicBezTo>
                  <a:cubicBezTo>
                    <a:pt x="12" y="21"/>
                    <a:pt x="10" y="26"/>
                    <a:pt x="9" y="32"/>
                  </a:cubicBezTo>
                  <a:cubicBezTo>
                    <a:pt x="6" y="41"/>
                    <a:pt x="4" y="50"/>
                    <a:pt x="1" y="60"/>
                  </a:cubicBezTo>
                  <a:cubicBezTo>
                    <a:pt x="1" y="62"/>
                    <a:pt x="0" y="65"/>
                    <a:pt x="2" y="67"/>
                  </a:cubicBezTo>
                  <a:cubicBezTo>
                    <a:pt x="3" y="68"/>
                    <a:pt x="4" y="69"/>
                    <a:pt x="5" y="69"/>
                  </a:cubicBezTo>
                  <a:cubicBezTo>
                    <a:pt x="19" y="73"/>
                    <a:pt x="32" y="64"/>
                    <a:pt x="42" y="54"/>
                  </a:cubicBezTo>
                  <a:cubicBezTo>
                    <a:pt x="42" y="54"/>
                    <a:pt x="42" y="53"/>
                    <a:pt x="43" y="53"/>
                  </a:cubicBezTo>
                  <a:cubicBezTo>
                    <a:pt x="34" y="61"/>
                    <a:pt x="23" y="66"/>
                    <a:pt x="12" y="63"/>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25" name="Google Shape;1825;p33"/>
            <p:cNvSpPr/>
            <p:nvPr/>
          </p:nvSpPr>
          <p:spPr>
            <a:xfrm>
              <a:off x="7857171" y="2038064"/>
              <a:ext cx="368546" cy="328858"/>
            </a:xfrm>
            <a:custGeom>
              <a:avLst/>
              <a:gdLst/>
              <a:ahLst/>
              <a:cxnLst/>
              <a:rect l="l" t="t" r="r" b="b"/>
              <a:pathLst>
                <a:path w="74" h="67" extrusionOk="0">
                  <a:moveTo>
                    <a:pt x="17" y="0"/>
                  </a:moveTo>
                  <a:cubicBezTo>
                    <a:pt x="14" y="2"/>
                    <a:pt x="11" y="5"/>
                    <a:pt x="8" y="8"/>
                  </a:cubicBezTo>
                  <a:cubicBezTo>
                    <a:pt x="8" y="8"/>
                    <a:pt x="8" y="8"/>
                    <a:pt x="8" y="8"/>
                  </a:cubicBezTo>
                  <a:cubicBezTo>
                    <a:pt x="9" y="6"/>
                    <a:pt x="10" y="5"/>
                    <a:pt x="12" y="4"/>
                  </a:cubicBezTo>
                  <a:cubicBezTo>
                    <a:pt x="11" y="5"/>
                    <a:pt x="10" y="6"/>
                    <a:pt x="9" y="8"/>
                  </a:cubicBezTo>
                  <a:cubicBezTo>
                    <a:pt x="16" y="9"/>
                    <a:pt x="23" y="9"/>
                    <a:pt x="30" y="9"/>
                  </a:cubicBezTo>
                  <a:cubicBezTo>
                    <a:pt x="37" y="9"/>
                    <a:pt x="44" y="9"/>
                    <a:pt x="52" y="8"/>
                  </a:cubicBezTo>
                  <a:cubicBezTo>
                    <a:pt x="54" y="8"/>
                    <a:pt x="56" y="8"/>
                    <a:pt x="57" y="8"/>
                  </a:cubicBezTo>
                  <a:cubicBezTo>
                    <a:pt x="58" y="8"/>
                    <a:pt x="59" y="8"/>
                    <a:pt x="60" y="8"/>
                  </a:cubicBezTo>
                  <a:cubicBezTo>
                    <a:pt x="50" y="19"/>
                    <a:pt x="35" y="29"/>
                    <a:pt x="28" y="37"/>
                  </a:cubicBezTo>
                  <a:cubicBezTo>
                    <a:pt x="18" y="46"/>
                    <a:pt x="10" y="58"/>
                    <a:pt x="0" y="67"/>
                  </a:cubicBezTo>
                  <a:cubicBezTo>
                    <a:pt x="1" y="67"/>
                    <a:pt x="2" y="67"/>
                    <a:pt x="3" y="67"/>
                  </a:cubicBezTo>
                  <a:cubicBezTo>
                    <a:pt x="4" y="67"/>
                    <a:pt x="6" y="67"/>
                    <a:pt x="8" y="67"/>
                  </a:cubicBezTo>
                  <a:cubicBezTo>
                    <a:pt x="16" y="63"/>
                    <a:pt x="20" y="56"/>
                    <a:pt x="27" y="47"/>
                  </a:cubicBezTo>
                  <a:cubicBezTo>
                    <a:pt x="36" y="34"/>
                    <a:pt x="68" y="20"/>
                    <a:pt x="73" y="3"/>
                  </a:cubicBezTo>
                  <a:cubicBezTo>
                    <a:pt x="73" y="3"/>
                    <a:pt x="74" y="2"/>
                    <a:pt x="74" y="2"/>
                  </a:cubicBezTo>
                  <a:cubicBezTo>
                    <a:pt x="73" y="2"/>
                    <a:pt x="73" y="2"/>
                    <a:pt x="72" y="2"/>
                  </a:cubicBezTo>
                  <a:cubicBezTo>
                    <a:pt x="70" y="2"/>
                    <a:pt x="68" y="2"/>
                    <a:pt x="66" y="2"/>
                  </a:cubicBezTo>
                  <a:cubicBezTo>
                    <a:pt x="66" y="2"/>
                    <a:pt x="66" y="2"/>
                    <a:pt x="66" y="2"/>
                  </a:cubicBezTo>
                  <a:cubicBezTo>
                    <a:pt x="66" y="2"/>
                    <a:pt x="65" y="2"/>
                    <a:pt x="65" y="2"/>
                  </a:cubicBezTo>
                  <a:cubicBezTo>
                    <a:pt x="65" y="2"/>
                    <a:pt x="65" y="2"/>
                    <a:pt x="65" y="2"/>
                  </a:cubicBezTo>
                  <a:cubicBezTo>
                    <a:pt x="63" y="1"/>
                    <a:pt x="62" y="0"/>
                    <a:pt x="61" y="0"/>
                  </a:cubicBezTo>
                  <a:cubicBezTo>
                    <a:pt x="59" y="0"/>
                    <a:pt x="56" y="0"/>
                    <a:pt x="54" y="0"/>
                  </a:cubicBezTo>
                  <a:cubicBezTo>
                    <a:pt x="45" y="0"/>
                    <a:pt x="37" y="0"/>
                    <a:pt x="29" y="0"/>
                  </a:cubicBezTo>
                  <a:cubicBezTo>
                    <a:pt x="28" y="0"/>
                    <a:pt x="28" y="0"/>
                    <a:pt x="28" y="0"/>
                  </a:cubicBezTo>
                  <a:cubicBezTo>
                    <a:pt x="24" y="0"/>
                    <a:pt x="20" y="0"/>
                    <a:pt x="17"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26" name="Google Shape;1826;p33"/>
            <p:cNvSpPr/>
            <p:nvPr/>
          </p:nvSpPr>
          <p:spPr>
            <a:xfrm>
              <a:off x="7851503" y="2055073"/>
              <a:ext cx="68039" cy="328858"/>
            </a:xfrm>
            <a:custGeom>
              <a:avLst/>
              <a:gdLst/>
              <a:ahLst/>
              <a:cxnLst/>
              <a:rect l="l" t="t" r="r" b="b"/>
              <a:pathLst>
                <a:path w="14" h="66" extrusionOk="0">
                  <a:moveTo>
                    <a:pt x="10" y="63"/>
                  </a:moveTo>
                  <a:cubicBezTo>
                    <a:pt x="8" y="63"/>
                    <a:pt x="6" y="63"/>
                    <a:pt x="5" y="63"/>
                  </a:cubicBezTo>
                  <a:cubicBezTo>
                    <a:pt x="4" y="63"/>
                    <a:pt x="3" y="63"/>
                    <a:pt x="2" y="63"/>
                  </a:cubicBezTo>
                  <a:cubicBezTo>
                    <a:pt x="1" y="64"/>
                    <a:pt x="0" y="65"/>
                    <a:pt x="0" y="66"/>
                  </a:cubicBezTo>
                  <a:cubicBezTo>
                    <a:pt x="4" y="65"/>
                    <a:pt x="7" y="64"/>
                    <a:pt x="10" y="63"/>
                  </a:cubicBezTo>
                  <a:moveTo>
                    <a:pt x="14" y="0"/>
                  </a:moveTo>
                  <a:cubicBezTo>
                    <a:pt x="12" y="1"/>
                    <a:pt x="11" y="2"/>
                    <a:pt x="10" y="4"/>
                  </a:cubicBezTo>
                  <a:cubicBezTo>
                    <a:pt x="10" y="4"/>
                    <a:pt x="10" y="4"/>
                    <a:pt x="11" y="4"/>
                  </a:cubicBezTo>
                  <a:cubicBezTo>
                    <a:pt x="12" y="2"/>
                    <a:pt x="13" y="1"/>
                    <a:pt x="14"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27" name="Google Shape;1827;p33"/>
            <p:cNvSpPr/>
            <p:nvPr/>
          </p:nvSpPr>
          <p:spPr>
            <a:xfrm>
              <a:off x="7675734" y="1788586"/>
              <a:ext cx="595343" cy="249479"/>
            </a:xfrm>
            <a:custGeom>
              <a:avLst/>
              <a:gdLst/>
              <a:ahLst/>
              <a:cxnLst/>
              <a:rect l="l" t="t" r="r" b="b"/>
              <a:pathLst>
                <a:path w="120" h="50" extrusionOk="0">
                  <a:moveTo>
                    <a:pt x="17" y="5"/>
                  </a:moveTo>
                  <a:cubicBezTo>
                    <a:pt x="13" y="6"/>
                    <a:pt x="8" y="6"/>
                    <a:pt x="5" y="9"/>
                  </a:cubicBezTo>
                  <a:cubicBezTo>
                    <a:pt x="2" y="12"/>
                    <a:pt x="0" y="16"/>
                    <a:pt x="2" y="20"/>
                  </a:cubicBezTo>
                  <a:cubicBezTo>
                    <a:pt x="4" y="23"/>
                    <a:pt x="6" y="24"/>
                    <a:pt x="9" y="25"/>
                  </a:cubicBezTo>
                  <a:cubicBezTo>
                    <a:pt x="16" y="27"/>
                    <a:pt x="23" y="29"/>
                    <a:pt x="28" y="33"/>
                  </a:cubicBezTo>
                  <a:cubicBezTo>
                    <a:pt x="33" y="37"/>
                    <a:pt x="36" y="42"/>
                    <a:pt x="40" y="45"/>
                  </a:cubicBezTo>
                  <a:cubicBezTo>
                    <a:pt x="47" y="50"/>
                    <a:pt x="57" y="50"/>
                    <a:pt x="66" y="50"/>
                  </a:cubicBezTo>
                  <a:cubicBezTo>
                    <a:pt x="74" y="50"/>
                    <a:pt x="82" y="50"/>
                    <a:pt x="91" y="50"/>
                  </a:cubicBezTo>
                  <a:cubicBezTo>
                    <a:pt x="97" y="50"/>
                    <a:pt x="103" y="50"/>
                    <a:pt x="108" y="46"/>
                  </a:cubicBezTo>
                  <a:cubicBezTo>
                    <a:pt x="113" y="42"/>
                    <a:pt x="114" y="34"/>
                    <a:pt x="120" y="30"/>
                  </a:cubicBezTo>
                  <a:cubicBezTo>
                    <a:pt x="90" y="9"/>
                    <a:pt x="53" y="0"/>
                    <a:pt x="17" y="5"/>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28" name="Google Shape;1828;p33"/>
            <p:cNvSpPr/>
            <p:nvPr/>
          </p:nvSpPr>
          <p:spPr>
            <a:xfrm>
              <a:off x="7675734" y="1794254"/>
              <a:ext cx="493284" cy="124739"/>
            </a:xfrm>
            <a:custGeom>
              <a:avLst/>
              <a:gdLst/>
              <a:ahLst/>
              <a:cxnLst/>
              <a:rect l="l" t="t" r="r" b="b"/>
              <a:pathLst>
                <a:path w="100" h="25" extrusionOk="0">
                  <a:moveTo>
                    <a:pt x="17" y="4"/>
                  </a:moveTo>
                  <a:cubicBezTo>
                    <a:pt x="13" y="5"/>
                    <a:pt x="8" y="5"/>
                    <a:pt x="5" y="8"/>
                  </a:cubicBezTo>
                  <a:cubicBezTo>
                    <a:pt x="2" y="11"/>
                    <a:pt x="0" y="15"/>
                    <a:pt x="2" y="19"/>
                  </a:cubicBezTo>
                  <a:cubicBezTo>
                    <a:pt x="4" y="22"/>
                    <a:pt x="6" y="23"/>
                    <a:pt x="9" y="24"/>
                  </a:cubicBezTo>
                  <a:cubicBezTo>
                    <a:pt x="10" y="24"/>
                    <a:pt x="11" y="25"/>
                    <a:pt x="12" y="25"/>
                  </a:cubicBezTo>
                  <a:cubicBezTo>
                    <a:pt x="11" y="24"/>
                    <a:pt x="11" y="24"/>
                    <a:pt x="10" y="23"/>
                  </a:cubicBezTo>
                  <a:cubicBezTo>
                    <a:pt x="8" y="19"/>
                    <a:pt x="10" y="14"/>
                    <a:pt x="13" y="12"/>
                  </a:cubicBezTo>
                  <a:cubicBezTo>
                    <a:pt x="16" y="9"/>
                    <a:pt x="21" y="8"/>
                    <a:pt x="25" y="8"/>
                  </a:cubicBezTo>
                  <a:cubicBezTo>
                    <a:pt x="50" y="4"/>
                    <a:pt x="77" y="8"/>
                    <a:pt x="100" y="18"/>
                  </a:cubicBezTo>
                  <a:cubicBezTo>
                    <a:pt x="75" y="5"/>
                    <a:pt x="45" y="0"/>
                    <a:pt x="17" y="4"/>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29" name="Google Shape;1829;p33"/>
            <p:cNvSpPr/>
            <p:nvPr/>
          </p:nvSpPr>
          <p:spPr>
            <a:xfrm>
              <a:off x="7800472" y="1941673"/>
              <a:ext cx="113398" cy="85051"/>
            </a:xfrm>
            <a:custGeom>
              <a:avLst/>
              <a:gdLst/>
              <a:ahLst/>
              <a:cxnLst/>
              <a:rect l="l" t="t" r="r" b="b"/>
              <a:pathLst>
                <a:path w="23" h="17" extrusionOk="0">
                  <a:moveTo>
                    <a:pt x="0" y="0"/>
                  </a:moveTo>
                  <a:cubicBezTo>
                    <a:pt x="1" y="1"/>
                    <a:pt x="2" y="1"/>
                    <a:pt x="3" y="2"/>
                  </a:cubicBezTo>
                  <a:cubicBezTo>
                    <a:pt x="8" y="6"/>
                    <a:pt x="11" y="11"/>
                    <a:pt x="15" y="14"/>
                  </a:cubicBezTo>
                  <a:cubicBezTo>
                    <a:pt x="18" y="16"/>
                    <a:pt x="20" y="17"/>
                    <a:pt x="23" y="17"/>
                  </a:cubicBezTo>
                  <a:cubicBezTo>
                    <a:pt x="19" y="14"/>
                    <a:pt x="15" y="9"/>
                    <a:pt x="11" y="6"/>
                  </a:cubicBezTo>
                  <a:cubicBezTo>
                    <a:pt x="8" y="3"/>
                    <a:pt x="4" y="2"/>
                    <a:pt x="0" y="0"/>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30" name="Google Shape;1830;p33"/>
            <p:cNvSpPr/>
            <p:nvPr/>
          </p:nvSpPr>
          <p:spPr>
            <a:xfrm>
              <a:off x="7721094" y="1856625"/>
              <a:ext cx="425244" cy="164431"/>
            </a:xfrm>
            <a:custGeom>
              <a:avLst/>
              <a:gdLst/>
              <a:ahLst/>
              <a:cxnLst/>
              <a:rect l="l" t="t" r="r" b="b"/>
              <a:pathLst>
                <a:path w="86" h="33" extrusionOk="0">
                  <a:moveTo>
                    <a:pt x="3" y="0"/>
                  </a:moveTo>
                  <a:cubicBezTo>
                    <a:pt x="1" y="2"/>
                    <a:pt x="0" y="4"/>
                    <a:pt x="0" y="7"/>
                  </a:cubicBezTo>
                  <a:cubicBezTo>
                    <a:pt x="1" y="7"/>
                    <a:pt x="2" y="8"/>
                    <a:pt x="3" y="8"/>
                  </a:cubicBezTo>
                  <a:cubicBezTo>
                    <a:pt x="10" y="11"/>
                    <a:pt x="17" y="12"/>
                    <a:pt x="22" y="16"/>
                  </a:cubicBezTo>
                  <a:cubicBezTo>
                    <a:pt x="27" y="20"/>
                    <a:pt x="30" y="25"/>
                    <a:pt x="35" y="28"/>
                  </a:cubicBezTo>
                  <a:cubicBezTo>
                    <a:pt x="41" y="33"/>
                    <a:pt x="50" y="33"/>
                    <a:pt x="59" y="33"/>
                  </a:cubicBezTo>
                  <a:cubicBezTo>
                    <a:pt x="59" y="33"/>
                    <a:pt x="60" y="33"/>
                    <a:pt x="60" y="33"/>
                  </a:cubicBezTo>
                  <a:cubicBezTo>
                    <a:pt x="68" y="33"/>
                    <a:pt x="77" y="33"/>
                    <a:pt x="85" y="33"/>
                  </a:cubicBezTo>
                  <a:cubicBezTo>
                    <a:pt x="85" y="33"/>
                    <a:pt x="85" y="33"/>
                    <a:pt x="86" y="33"/>
                  </a:cubicBezTo>
                  <a:cubicBezTo>
                    <a:pt x="85" y="33"/>
                    <a:pt x="84" y="32"/>
                    <a:pt x="84" y="32"/>
                  </a:cubicBezTo>
                  <a:cubicBezTo>
                    <a:pt x="84" y="32"/>
                    <a:pt x="84" y="32"/>
                    <a:pt x="84" y="32"/>
                  </a:cubicBezTo>
                  <a:cubicBezTo>
                    <a:pt x="82" y="31"/>
                    <a:pt x="81" y="29"/>
                    <a:pt x="80" y="28"/>
                  </a:cubicBezTo>
                  <a:cubicBezTo>
                    <a:pt x="78" y="28"/>
                    <a:pt x="77" y="28"/>
                    <a:pt x="75" y="28"/>
                  </a:cubicBezTo>
                  <a:cubicBezTo>
                    <a:pt x="63" y="28"/>
                    <a:pt x="52" y="26"/>
                    <a:pt x="40" y="19"/>
                  </a:cubicBezTo>
                  <a:cubicBezTo>
                    <a:pt x="27" y="11"/>
                    <a:pt x="17" y="4"/>
                    <a:pt x="3"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31" name="Google Shape;1831;p33"/>
            <p:cNvSpPr/>
            <p:nvPr/>
          </p:nvSpPr>
          <p:spPr>
            <a:xfrm>
              <a:off x="7913870" y="1618487"/>
              <a:ext cx="425244" cy="391230"/>
            </a:xfrm>
            <a:custGeom>
              <a:avLst/>
              <a:gdLst/>
              <a:ahLst/>
              <a:cxnLst/>
              <a:rect l="l" t="t" r="r" b="b"/>
              <a:pathLst>
                <a:path w="86" h="79" extrusionOk="0">
                  <a:moveTo>
                    <a:pt x="54" y="12"/>
                  </a:moveTo>
                  <a:cubicBezTo>
                    <a:pt x="51" y="9"/>
                    <a:pt x="49" y="6"/>
                    <a:pt x="46" y="4"/>
                  </a:cubicBezTo>
                  <a:cubicBezTo>
                    <a:pt x="41" y="0"/>
                    <a:pt x="34" y="1"/>
                    <a:pt x="27" y="1"/>
                  </a:cubicBezTo>
                  <a:cubicBezTo>
                    <a:pt x="19" y="2"/>
                    <a:pt x="11" y="2"/>
                    <a:pt x="3" y="3"/>
                  </a:cubicBezTo>
                  <a:cubicBezTo>
                    <a:pt x="5" y="10"/>
                    <a:pt x="0" y="19"/>
                    <a:pt x="3" y="26"/>
                  </a:cubicBezTo>
                  <a:cubicBezTo>
                    <a:pt x="6" y="32"/>
                    <a:pt x="14" y="32"/>
                    <a:pt x="21" y="34"/>
                  </a:cubicBezTo>
                  <a:cubicBezTo>
                    <a:pt x="31" y="36"/>
                    <a:pt x="40" y="42"/>
                    <a:pt x="46" y="51"/>
                  </a:cubicBezTo>
                  <a:cubicBezTo>
                    <a:pt x="49" y="55"/>
                    <a:pt x="51" y="59"/>
                    <a:pt x="55" y="62"/>
                  </a:cubicBezTo>
                  <a:cubicBezTo>
                    <a:pt x="57" y="64"/>
                    <a:pt x="59" y="65"/>
                    <a:pt x="61" y="66"/>
                  </a:cubicBezTo>
                  <a:cubicBezTo>
                    <a:pt x="68" y="70"/>
                    <a:pt x="76" y="74"/>
                    <a:pt x="83" y="78"/>
                  </a:cubicBezTo>
                  <a:cubicBezTo>
                    <a:pt x="84" y="78"/>
                    <a:pt x="85" y="79"/>
                    <a:pt x="85" y="78"/>
                  </a:cubicBezTo>
                  <a:cubicBezTo>
                    <a:pt x="86" y="78"/>
                    <a:pt x="84" y="65"/>
                    <a:pt x="83" y="65"/>
                  </a:cubicBezTo>
                  <a:cubicBezTo>
                    <a:pt x="75" y="46"/>
                    <a:pt x="65" y="29"/>
                    <a:pt x="54" y="12"/>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32" name="Google Shape;1832;p33"/>
            <p:cNvSpPr/>
            <p:nvPr/>
          </p:nvSpPr>
          <p:spPr>
            <a:xfrm>
              <a:off x="7913870" y="1618487"/>
              <a:ext cx="249476" cy="147419"/>
            </a:xfrm>
            <a:custGeom>
              <a:avLst/>
              <a:gdLst/>
              <a:ahLst/>
              <a:cxnLst/>
              <a:rect l="l" t="t" r="r" b="b"/>
              <a:pathLst>
                <a:path w="50" h="30" extrusionOk="0">
                  <a:moveTo>
                    <a:pt x="27" y="1"/>
                  </a:moveTo>
                  <a:cubicBezTo>
                    <a:pt x="19" y="2"/>
                    <a:pt x="11" y="2"/>
                    <a:pt x="3" y="3"/>
                  </a:cubicBezTo>
                  <a:cubicBezTo>
                    <a:pt x="5" y="10"/>
                    <a:pt x="0" y="19"/>
                    <a:pt x="3" y="26"/>
                  </a:cubicBezTo>
                  <a:cubicBezTo>
                    <a:pt x="4" y="28"/>
                    <a:pt x="6" y="29"/>
                    <a:pt x="8" y="30"/>
                  </a:cubicBezTo>
                  <a:cubicBezTo>
                    <a:pt x="8" y="30"/>
                    <a:pt x="7" y="30"/>
                    <a:pt x="7" y="29"/>
                  </a:cubicBezTo>
                  <a:cubicBezTo>
                    <a:pt x="4" y="22"/>
                    <a:pt x="10" y="14"/>
                    <a:pt x="7" y="6"/>
                  </a:cubicBezTo>
                  <a:cubicBezTo>
                    <a:pt x="15" y="6"/>
                    <a:pt x="23" y="5"/>
                    <a:pt x="32" y="5"/>
                  </a:cubicBezTo>
                  <a:cubicBezTo>
                    <a:pt x="38" y="4"/>
                    <a:pt x="45" y="4"/>
                    <a:pt x="50" y="8"/>
                  </a:cubicBezTo>
                  <a:cubicBezTo>
                    <a:pt x="49" y="6"/>
                    <a:pt x="47" y="5"/>
                    <a:pt x="46" y="4"/>
                  </a:cubicBezTo>
                  <a:cubicBezTo>
                    <a:pt x="41" y="0"/>
                    <a:pt x="34" y="1"/>
                    <a:pt x="27" y="1"/>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33" name="Google Shape;1833;p33"/>
            <p:cNvSpPr/>
            <p:nvPr/>
          </p:nvSpPr>
          <p:spPr>
            <a:xfrm>
              <a:off x="7925210" y="1658175"/>
              <a:ext cx="5672" cy="51032"/>
            </a:xfrm>
            <a:custGeom>
              <a:avLst/>
              <a:gdLst/>
              <a:ahLst/>
              <a:cxnLst/>
              <a:rect l="l" t="t" r="r" b="b"/>
              <a:pathLst>
                <a:path w="1" h="10" extrusionOk="0">
                  <a:moveTo>
                    <a:pt x="1" y="0"/>
                  </a:moveTo>
                  <a:cubicBezTo>
                    <a:pt x="1" y="3"/>
                    <a:pt x="0" y="6"/>
                    <a:pt x="0" y="10"/>
                  </a:cubicBezTo>
                  <a:cubicBezTo>
                    <a:pt x="0" y="10"/>
                    <a:pt x="0" y="10"/>
                    <a:pt x="0" y="10"/>
                  </a:cubicBezTo>
                  <a:cubicBezTo>
                    <a:pt x="0" y="6"/>
                    <a:pt x="1" y="3"/>
                    <a:pt x="1" y="0"/>
                  </a:cubicBezTo>
                  <a:cubicBezTo>
                    <a:pt x="1" y="0"/>
                    <a:pt x="1" y="0"/>
                    <a:pt x="1" y="0"/>
                  </a:cubicBezTo>
                </a:path>
              </a:pathLst>
            </a:custGeom>
            <a:solidFill>
              <a:srgbClr val="D336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34" name="Google Shape;1834;p33"/>
            <p:cNvSpPr/>
            <p:nvPr/>
          </p:nvSpPr>
          <p:spPr>
            <a:xfrm>
              <a:off x="7925210" y="1709206"/>
              <a:ext cx="5672" cy="39692"/>
            </a:xfrm>
            <a:custGeom>
              <a:avLst/>
              <a:gdLst/>
              <a:ahLst/>
              <a:cxnLst/>
              <a:rect l="l" t="t" r="r" b="b"/>
              <a:pathLst>
                <a:path w="1" h="8" extrusionOk="0">
                  <a:moveTo>
                    <a:pt x="1" y="7"/>
                  </a:moveTo>
                  <a:cubicBezTo>
                    <a:pt x="1" y="7"/>
                    <a:pt x="1" y="7"/>
                    <a:pt x="1" y="8"/>
                  </a:cubicBezTo>
                  <a:cubicBezTo>
                    <a:pt x="1" y="7"/>
                    <a:pt x="1" y="7"/>
                    <a:pt x="1" y="7"/>
                  </a:cubicBezTo>
                  <a:moveTo>
                    <a:pt x="0" y="0"/>
                  </a:moveTo>
                  <a:cubicBezTo>
                    <a:pt x="0" y="2"/>
                    <a:pt x="0" y="5"/>
                    <a:pt x="1" y="7"/>
                  </a:cubicBezTo>
                  <a:cubicBezTo>
                    <a:pt x="0" y="6"/>
                    <a:pt x="0" y="4"/>
                    <a:pt x="0" y="2"/>
                  </a:cubicBezTo>
                  <a:cubicBezTo>
                    <a:pt x="0" y="1"/>
                    <a:pt x="0" y="0"/>
                    <a:pt x="0" y="0"/>
                  </a:cubicBezTo>
                  <a:cubicBezTo>
                    <a:pt x="0" y="0"/>
                    <a:pt x="0" y="0"/>
                    <a:pt x="0" y="0"/>
                  </a:cubicBezTo>
                </a:path>
              </a:pathLst>
            </a:custGeom>
            <a:solidFill>
              <a:srgbClr val="E853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35" name="Google Shape;1835;p33"/>
            <p:cNvSpPr/>
            <p:nvPr/>
          </p:nvSpPr>
          <p:spPr>
            <a:xfrm>
              <a:off x="7930882" y="1692194"/>
              <a:ext cx="164429" cy="113399"/>
            </a:xfrm>
            <a:custGeom>
              <a:avLst/>
              <a:gdLst/>
              <a:ahLst/>
              <a:cxnLst/>
              <a:rect l="l" t="t" r="r" b="b"/>
              <a:pathLst>
                <a:path w="34" h="23" extrusionOk="0">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4" y="0"/>
                  </a:moveTo>
                  <a:cubicBezTo>
                    <a:pt x="4" y="5"/>
                    <a:pt x="2" y="10"/>
                    <a:pt x="4" y="14"/>
                  </a:cubicBezTo>
                  <a:cubicBezTo>
                    <a:pt x="4" y="15"/>
                    <a:pt x="5" y="15"/>
                    <a:pt x="5" y="15"/>
                  </a:cubicBezTo>
                  <a:cubicBezTo>
                    <a:pt x="3" y="14"/>
                    <a:pt x="1" y="13"/>
                    <a:pt x="0" y="11"/>
                  </a:cubicBezTo>
                  <a:cubicBezTo>
                    <a:pt x="4" y="17"/>
                    <a:pt x="12" y="17"/>
                    <a:pt x="18" y="19"/>
                  </a:cubicBezTo>
                  <a:cubicBezTo>
                    <a:pt x="22" y="20"/>
                    <a:pt x="26" y="21"/>
                    <a:pt x="29" y="23"/>
                  </a:cubicBezTo>
                  <a:cubicBezTo>
                    <a:pt x="29" y="23"/>
                    <a:pt x="29" y="22"/>
                    <a:pt x="29" y="22"/>
                  </a:cubicBezTo>
                  <a:cubicBezTo>
                    <a:pt x="29" y="22"/>
                    <a:pt x="29" y="22"/>
                    <a:pt x="29" y="22"/>
                  </a:cubicBezTo>
                  <a:cubicBezTo>
                    <a:pt x="29" y="22"/>
                    <a:pt x="29" y="21"/>
                    <a:pt x="29" y="21"/>
                  </a:cubicBezTo>
                  <a:cubicBezTo>
                    <a:pt x="29" y="21"/>
                    <a:pt x="29" y="21"/>
                    <a:pt x="29" y="21"/>
                  </a:cubicBezTo>
                  <a:cubicBezTo>
                    <a:pt x="30" y="20"/>
                    <a:pt x="31" y="18"/>
                    <a:pt x="31" y="17"/>
                  </a:cubicBezTo>
                  <a:cubicBezTo>
                    <a:pt x="31" y="17"/>
                    <a:pt x="31" y="17"/>
                    <a:pt x="31" y="17"/>
                  </a:cubicBezTo>
                  <a:cubicBezTo>
                    <a:pt x="32" y="15"/>
                    <a:pt x="33" y="13"/>
                    <a:pt x="34" y="11"/>
                  </a:cubicBezTo>
                  <a:cubicBezTo>
                    <a:pt x="32" y="12"/>
                    <a:pt x="29" y="12"/>
                    <a:pt x="27" y="12"/>
                  </a:cubicBezTo>
                  <a:cubicBezTo>
                    <a:pt x="23" y="12"/>
                    <a:pt x="18" y="11"/>
                    <a:pt x="14" y="9"/>
                  </a:cubicBezTo>
                  <a:cubicBezTo>
                    <a:pt x="10" y="8"/>
                    <a:pt x="7" y="5"/>
                    <a:pt x="5" y="1"/>
                  </a:cubicBezTo>
                  <a:cubicBezTo>
                    <a:pt x="5" y="1"/>
                    <a:pt x="4" y="0"/>
                    <a:pt x="4"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36" name="Google Shape;1836;p33"/>
            <p:cNvSpPr/>
            <p:nvPr/>
          </p:nvSpPr>
          <p:spPr>
            <a:xfrm>
              <a:off x="8220045" y="1675186"/>
              <a:ext cx="555651" cy="328858"/>
            </a:xfrm>
            <a:custGeom>
              <a:avLst/>
              <a:gdLst/>
              <a:ahLst/>
              <a:cxnLst/>
              <a:rect l="l" t="t" r="r" b="b"/>
              <a:pathLst>
                <a:path w="112" h="67" extrusionOk="0">
                  <a:moveTo>
                    <a:pt x="90" y="9"/>
                  </a:moveTo>
                  <a:cubicBezTo>
                    <a:pt x="84" y="9"/>
                    <a:pt x="79" y="5"/>
                    <a:pt x="73" y="4"/>
                  </a:cubicBezTo>
                  <a:cubicBezTo>
                    <a:pt x="59" y="0"/>
                    <a:pt x="45" y="8"/>
                    <a:pt x="32" y="15"/>
                  </a:cubicBezTo>
                  <a:cubicBezTo>
                    <a:pt x="24" y="20"/>
                    <a:pt x="15" y="25"/>
                    <a:pt x="10" y="34"/>
                  </a:cubicBezTo>
                  <a:cubicBezTo>
                    <a:pt x="7" y="38"/>
                    <a:pt x="5" y="43"/>
                    <a:pt x="4" y="48"/>
                  </a:cubicBezTo>
                  <a:cubicBezTo>
                    <a:pt x="2" y="54"/>
                    <a:pt x="0" y="63"/>
                    <a:pt x="6" y="66"/>
                  </a:cubicBezTo>
                  <a:cubicBezTo>
                    <a:pt x="8" y="67"/>
                    <a:pt x="11" y="67"/>
                    <a:pt x="13" y="67"/>
                  </a:cubicBezTo>
                  <a:cubicBezTo>
                    <a:pt x="26" y="65"/>
                    <a:pt x="36" y="54"/>
                    <a:pt x="48" y="48"/>
                  </a:cubicBezTo>
                  <a:cubicBezTo>
                    <a:pt x="58" y="43"/>
                    <a:pt x="70" y="41"/>
                    <a:pt x="79" y="33"/>
                  </a:cubicBezTo>
                  <a:cubicBezTo>
                    <a:pt x="81" y="31"/>
                    <a:pt x="83" y="29"/>
                    <a:pt x="85" y="28"/>
                  </a:cubicBezTo>
                  <a:cubicBezTo>
                    <a:pt x="88" y="27"/>
                    <a:pt x="92" y="28"/>
                    <a:pt x="95" y="28"/>
                  </a:cubicBezTo>
                  <a:cubicBezTo>
                    <a:pt x="99" y="28"/>
                    <a:pt x="104" y="27"/>
                    <a:pt x="107" y="24"/>
                  </a:cubicBezTo>
                  <a:cubicBezTo>
                    <a:pt x="111" y="22"/>
                    <a:pt x="112" y="16"/>
                    <a:pt x="110" y="13"/>
                  </a:cubicBezTo>
                  <a:cubicBezTo>
                    <a:pt x="107" y="9"/>
                    <a:pt x="101" y="9"/>
                    <a:pt x="96" y="9"/>
                  </a:cubicBezTo>
                  <a:cubicBezTo>
                    <a:pt x="94" y="9"/>
                    <a:pt x="92" y="9"/>
                    <a:pt x="90" y="9"/>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37" name="Google Shape;1837;p33"/>
            <p:cNvSpPr/>
            <p:nvPr/>
          </p:nvSpPr>
          <p:spPr>
            <a:xfrm>
              <a:off x="8316436" y="1675186"/>
              <a:ext cx="459264" cy="124739"/>
            </a:xfrm>
            <a:custGeom>
              <a:avLst/>
              <a:gdLst/>
              <a:ahLst/>
              <a:cxnLst/>
              <a:rect l="l" t="t" r="r" b="b"/>
              <a:pathLst>
                <a:path w="93" h="26" extrusionOk="0">
                  <a:moveTo>
                    <a:pt x="71" y="9"/>
                  </a:moveTo>
                  <a:cubicBezTo>
                    <a:pt x="65" y="9"/>
                    <a:pt x="60" y="5"/>
                    <a:pt x="54" y="4"/>
                  </a:cubicBezTo>
                  <a:cubicBezTo>
                    <a:pt x="40" y="0"/>
                    <a:pt x="26" y="8"/>
                    <a:pt x="13" y="15"/>
                  </a:cubicBezTo>
                  <a:cubicBezTo>
                    <a:pt x="9" y="18"/>
                    <a:pt x="4" y="21"/>
                    <a:pt x="0" y="24"/>
                  </a:cubicBezTo>
                  <a:cubicBezTo>
                    <a:pt x="3" y="22"/>
                    <a:pt x="6" y="20"/>
                    <a:pt x="9" y="18"/>
                  </a:cubicBezTo>
                  <a:cubicBezTo>
                    <a:pt x="22" y="11"/>
                    <a:pt x="36" y="3"/>
                    <a:pt x="50" y="7"/>
                  </a:cubicBezTo>
                  <a:cubicBezTo>
                    <a:pt x="56" y="8"/>
                    <a:pt x="61" y="12"/>
                    <a:pt x="67" y="12"/>
                  </a:cubicBezTo>
                  <a:cubicBezTo>
                    <a:pt x="69" y="12"/>
                    <a:pt x="71" y="12"/>
                    <a:pt x="73" y="12"/>
                  </a:cubicBezTo>
                  <a:cubicBezTo>
                    <a:pt x="79" y="12"/>
                    <a:pt x="84" y="11"/>
                    <a:pt x="87" y="16"/>
                  </a:cubicBezTo>
                  <a:cubicBezTo>
                    <a:pt x="89" y="19"/>
                    <a:pt x="88" y="23"/>
                    <a:pt x="85" y="26"/>
                  </a:cubicBezTo>
                  <a:cubicBezTo>
                    <a:pt x="86" y="26"/>
                    <a:pt x="87" y="25"/>
                    <a:pt x="88" y="24"/>
                  </a:cubicBezTo>
                  <a:cubicBezTo>
                    <a:pt x="92" y="22"/>
                    <a:pt x="93" y="16"/>
                    <a:pt x="91" y="13"/>
                  </a:cubicBezTo>
                  <a:cubicBezTo>
                    <a:pt x="88" y="9"/>
                    <a:pt x="82" y="9"/>
                    <a:pt x="77" y="9"/>
                  </a:cubicBezTo>
                  <a:cubicBezTo>
                    <a:pt x="75" y="9"/>
                    <a:pt x="73" y="9"/>
                    <a:pt x="71" y="9"/>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38" name="Google Shape;1838;p33"/>
            <p:cNvSpPr/>
            <p:nvPr/>
          </p:nvSpPr>
          <p:spPr>
            <a:xfrm>
              <a:off x="8401482" y="1771574"/>
              <a:ext cx="351534" cy="124739"/>
            </a:xfrm>
            <a:custGeom>
              <a:avLst/>
              <a:gdLst/>
              <a:ahLst/>
              <a:cxnLst/>
              <a:rect l="l" t="t" r="r" b="b"/>
              <a:pathLst>
                <a:path w="71" h="25" extrusionOk="0">
                  <a:moveTo>
                    <a:pt x="71" y="0"/>
                  </a:moveTo>
                  <a:cubicBezTo>
                    <a:pt x="66" y="3"/>
                    <a:pt x="60" y="3"/>
                    <a:pt x="54" y="3"/>
                  </a:cubicBezTo>
                  <a:cubicBezTo>
                    <a:pt x="42" y="4"/>
                    <a:pt x="33" y="13"/>
                    <a:pt x="21" y="14"/>
                  </a:cubicBezTo>
                  <a:cubicBezTo>
                    <a:pt x="15" y="14"/>
                    <a:pt x="8" y="16"/>
                    <a:pt x="1" y="18"/>
                  </a:cubicBezTo>
                  <a:cubicBezTo>
                    <a:pt x="1" y="18"/>
                    <a:pt x="1" y="18"/>
                    <a:pt x="1" y="18"/>
                  </a:cubicBezTo>
                  <a:cubicBezTo>
                    <a:pt x="1" y="19"/>
                    <a:pt x="1" y="19"/>
                    <a:pt x="1" y="20"/>
                  </a:cubicBezTo>
                  <a:cubicBezTo>
                    <a:pt x="1" y="20"/>
                    <a:pt x="1" y="20"/>
                    <a:pt x="1" y="20"/>
                  </a:cubicBezTo>
                  <a:cubicBezTo>
                    <a:pt x="1" y="20"/>
                    <a:pt x="1" y="20"/>
                    <a:pt x="1" y="20"/>
                  </a:cubicBezTo>
                  <a:cubicBezTo>
                    <a:pt x="1" y="20"/>
                    <a:pt x="1" y="20"/>
                    <a:pt x="1" y="20"/>
                  </a:cubicBezTo>
                  <a:cubicBezTo>
                    <a:pt x="1" y="20"/>
                    <a:pt x="1" y="20"/>
                    <a:pt x="1" y="20"/>
                  </a:cubicBezTo>
                  <a:cubicBezTo>
                    <a:pt x="1" y="20"/>
                    <a:pt x="1" y="20"/>
                    <a:pt x="1" y="20"/>
                  </a:cubicBezTo>
                  <a:cubicBezTo>
                    <a:pt x="1" y="22"/>
                    <a:pt x="0" y="23"/>
                    <a:pt x="0" y="25"/>
                  </a:cubicBezTo>
                  <a:cubicBezTo>
                    <a:pt x="1" y="25"/>
                    <a:pt x="3" y="25"/>
                    <a:pt x="4" y="25"/>
                  </a:cubicBezTo>
                  <a:cubicBezTo>
                    <a:pt x="4" y="25"/>
                    <a:pt x="5" y="25"/>
                    <a:pt x="5" y="25"/>
                  </a:cubicBezTo>
                  <a:cubicBezTo>
                    <a:pt x="7" y="25"/>
                    <a:pt x="9" y="25"/>
                    <a:pt x="11" y="25"/>
                  </a:cubicBezTo>
                  <a:cubicBezTo>
                    <a:pt x="22" y="20"/>
                    <a:pt x="34" y="18"/>
                    <a:pt x="42" y="10"/>
                  </a:cubicBezTo>
                  <a:cubicBezTo>
                    <a:pt x="44" y="8"/>
                    <a:pt x="46" y="6"/>
                    <a:pt x="49" y="5"/>
                  </a:cubicBezTo>
                  <a:cubicBezTo>
                    <a:pt x="50" y="4"/>
                    <a:pt x="52" y="4"/>
                    <a:pt x="53" y="4"/>
                  </a:cubicBezTo>
                  <a:cubicBezTo>
                    <a:pt x="55" y="4"/>
                    <a:pt x="56" y="4"/>
                    <a:pt x="58" y="5"/>
                  </a:cubicBezTo>
                  <a:cubicBezTo>
                    <a:pt x="58" y="5"/>
                    <a:pt x="59" y="5"/>
                    <a:pt x="59" y="5"/>
                  </a:cubicBezTo>
                  <a:cubicBezTo>
                    <a:pt x="63" y="5"/>
                    <a:pt x="67" y="4"/>
                    <a:pt x="70" y="1"/>
                  </a:cubicBezTo>
                  <a:cubicBezTo>
                    <a:pt x="71" y="1"/>
                    <a:pt x="71" y="1"/>
                    <a:pt x="71" y="1"/>
                  </a:cubicBezTo>
                  <a:cubicBezTo>
                    <a:pt x="71" y="1"/>
                    <a:pt x="71" y="0"/>
                    <a:pt x="71"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39" name="Google Shape;1839;p33"/>
            <p:cNvSpPr/>
            <p:nvPr/>
          </p:nvSpPr>
          <p:spPr>
            <a:xfrm>
              <a:off x="8753017" y="1771574"/>
              <a:ext cx="5672" cy="5672"/>
            </a:xfrm>
            <a:custGeom>
              <a:avLst/>
              <a:gdLst/>
              <a:ahLst/>
              <a:cxnLst/>
              <a:rect l="l" t="t" r="r" b="b"/>
              <a:pathLst>
                <a:path w="1" h="1" extrusionOk="0">
                  <a:moveTo>
                    <a:pt x="1" y="0"/>
                  </a:moveTo>
                  <a:cubicBezTo>
                    <a:pt x="1" y="0"/>
                    <a:pt x="0" y="0"/>
                    <a:pt x="0" y="0"/>
                  </a:cubicBezTo>
                  <a:cubicBezTo>
                    <a:pt x="0" y="0"/>
                    <a:pt x="0" y="1"/>
                    <a:pt x="0" y="1"/>
                  </a:cubicBezTo>
                  <a:cubicBezTo>
                    <a:pt x="0" y="0"/>
                    <a:pt x="1" y="0"/>
                    <a:pt x="1"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40" name="Google Shape;1840;p33"/>
            <p:cNvSpPr/>
            <p:nvPr/>
          </p:nvSpPr>
          <p:spPr>
            <a:xfrm>
              <a:off x="8248397" y="1896313"/>
              <a:ext cx="606682" cy="340198"/>
            </a:xfrm>
            <a:custGeom>
              <a:avLst/>
              <a:gdLst/>
              <a:ahLst/>
              <a:cxnLst/>
              <a:rect l="l" t="t" r="r" b="b"/>
              <a:pathLst>
                <a:path w="122" h="68" extrusionOk="0">
                  <a:moveTo>
                    <a:pt x="110" y="44"/>
                  </a:moveTo>
                  <a:cubicBezTo>
                    <a:pt x="107" y="41"/>
                    <a:pt x="106" y="38"/>
                    <a:pt x="104" y="35"/>
                  </a:cubicBezTo>
                  <a:cubicBezTo>
                    <a:pt x="99" y="22"/>
                    <a:pt x="88" y="13"/>
                    <a:pt x="75" y="7"/>
                  </a:cubicBezTo>
                  <a:cubicBezTo>
                    <a:pt x="63" y="2"/>
                    <a:pt x="49" y="0"/>
                    <a:pt x="35" y="0"/>
                  </a:cubicBezTo>
                  <a:cubicBezTo>
                    <a:pt x="26" y="0"/>
                    <a:pt x="16" y="1"/>
                    <a:pt x="8" y="5"/>
                  </a:cubicBezTo>
                  <a:cubicBezTo>
                    <a:pt x="4" y="8"/>
                    <a:pt x="1" y="11"/>
                    <a:pt x="0" y="15"/>
                  </a:cubicBezTo>
                  <a:cubicBezTo>
                    <a:pt x="0" y="21"/>
                    <a:pt x="4" y="25"/>
                    <a:pt x="10" y="27"/>
                  </a:cubicBezTo>
                  <a:cubicBezTo>
                    <a:pt x="15" y="29"/>
                    <a:pt x="21" y="29"/>
                    <a:pt x="26" y="29"/>
                  </a:cubicBezTo>
                  <a:cubicBezTo>
                    <a:pt x="39" y="30"/>
                    <a:pt x="52" y="34"/>
                    <a:pt x="64" y="39"/>
                  </a:cubicBezTo>
                  <a:cubicBezTo>
                    <a:pt x="69" y="40"/>
                    <a:pt x="73" y="42"/>
                    <a:pt x="77" y="45"/>
                  </a:cubicBezTo>
                  <a:cubicBezTo>
                    <a:pt x="81" y="49"/>
                    <a:pt x="84" y="55"/>
                    <a:pt x="88" y="60"/>
                  </a:cubicBezTo>
                  <a:cubicBezTo>
                    <a:pt x="96" y="68"/>
                    <a:pt x="111" y="68"/>
                    <a:pt x="119" y="60"/>
                  </a:cubicBezTo>
                  <a:cubicBezTo>
                    <a:pt x="120" y="59"/>
                    <a:pt x="121" y="58"/>
                    <a:pt x="121" y="57"/>
                  </a:cubicBezTo>
                  <a:cubicBezTo>
                    <a:pt x="122" y="54"/>
                    <a:pt x="120" y="51"/>
                    <a:pt x="118" y="49"/>
                  </a:cubicBezTo>
                  <a:cubicBezTo>
                    <a:pt x="115" y="47"/>
                    <a:pt x="112" y="46"/>
                    <a:pt x="110" y="44"/>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41" name="Google Shape;1841;p33"/>
            <p:cNvSpPr/>
            <p:nvPr/>
          </p:nvSpPr>
          <p:spPr>
            <a:xfrm>
              <a:off x="8701989" y="1981365"/>
              <a:ext cx="85050" cy="119071"/>
            </a:xfrm>
            <a:custGeom>
              <a:avLst/>
              <a:gdLst/>
              <a:ahLst/>
              <a:cxnLst/>
              <a:rect l="l" t="t" r="r" b="b"/>
              <a:pathLst>
                <a:path w="17" h="24" extrusionOk="0">
                  <a:moveTo>
                    <a:pt x="0" y="0"/>
                  </a:moveTo>
                  <a:cubicBezTo>
                    <a:pt x="3" y="4"/>
                    <a:pt x="6" y="8"/>
                    <a:pt x="8" y="13"/>
                  </a:cubicBezTo>
                  <a:cubicBezTo>
                    <a:pt x="10" y="16"/>
                    <a:pt x="11" y="20"/>
                    <a:pt x="14" y="22"/>
                  </a:cubicBezTo>
                  <a:cubicBezTo>
                    <a:pt x="14" y="23"/>
                    <a:pt x="15" y="24"/>
                    <a:pt x="17" y="24"/>
                  </a:cubicBezTo>
                  <a:cubicBezTo>
                    <a:pt x="15" y="22"/>
                    <a:pt x="14" y="20"/>
                    <a:pt x="13" y="18"/>
                  </a:cubicBezTo>
                  <a:cubicBezTo>
                    <a:pt x="10" y="11"/>
                    <a:pt x="6" y="5"/>
                    <a:pt x="0" y="0"/>
                  </a:cubicBezTo>
                  <a:close/>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42" name="Google Shape;1842;p33"/>
            <p:cNvSpPr/>
            <p:nvPr/>
          </p:nvSpPr>
          <p:spPr>
            <a:xfrm>
              <a:off x="8259737" y="1998373"/>
              <a:ext cx="362874" cy="113399"/>
            </a:xfrm>
            <a:custGeom>
              <a:avLst/>
              <a:gdLst/>
              <a:ahLst/>
              <a:cxnLst/>
              <a:rect l="l" t="t" r="r" b="b"/>
              <a:pathLst>
                <a:path w="73" h="22" extrusionOk="0">
                  <a:moveTo>
                    <a:pt x="57" y="13"/>
                  </a:moveTo>
                  <a:cubicBezTo>
                    <a:pt x="45" y="8"/>
                    <a:pt x="32" y="4"/>
                    <a:pt x="19" y="3"/>
                  </a:cubicBezTo>
                  <a:cubicBezTo>
                    <a:pt x="14" y="3"/>
                    <a:pt x="8" y="3"/>
                    <a:pt x="3" y="1"/>
                  </a:cubicBezTo>
                  <a:cubicBezTo>
                    <a:pt x="2" y="1"/>
                    <a:pt x="1" y="1"/>
                    <a:pt x="0" y="0"/>
                  </a:cubicBezTo>
                  <a:cubicBezTo>
                    <a:pt x="2" y="3"/>
                    <a:pt x="5" y="5"/>
                    <a:pt x="8" y="6"/>
                  </a:cubicBezTo>
                  <a:cubicBezTo>
                    <a:pt x="13" y="8"/>
                    <a:pt x="19" y="8"/>
                    <a:pt x="24" y="8"/>
                  </a:cubicBezTo>
                  <a:cubicBezTo>
                    <a:pt x="37" y="9"/>
                    <a:pt x="50" y="13"/>
                    <a:pt x="62" y="18"/>
                  </a:cubicBezTo>
                  <a:cubicBezTo>
                    <a:pt x="66" y="19"/>
                    <a:pt x="70" y="20"/>
                    <a:pt x="73" y="22"/>
                  </a:cubicBezTo>
                  <a:cubicBezTo>
                    <a:pt x="72" y="21"/>
                    <a:pt x="71" y="20"/>
                    <a:pt x="70" y="19"/>
                  </a:cubicBezTo>
                  <a:cubicBezTo>
                    <a:pt x="66" y="16"/>
                    <a:pt x="62" y="14"/>
                    <a:pt x="57" y="13"/>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43" name="Google Shape;1843;p33"/>
            <p:cNvSpPr/>
            <p:nvPr/>
          </p:nvSpPr>
          <p:spPr>
            <a:xfrm>
              <a:off x="8679310" y="2134452"/>
              <a:ext cx="175769" cy="102060"/>
            </a:xfrm>
            <a:custGeom>
              <a:avLst/>
              <a:gdLst/>
              <a:ahLst/>
              <a:cxnLst/>
              <a:rect l="l" t="t" r="r" b="b"/>
              <a:pathLst>
                <a:path w="36" h="20" extrusionOk="0">
                  <a:moveTo>
                    <a:pt x="30" y="0"/>
                  </a:moveTo>
                  <a:cubicBezTo>
                    <a:pt x="30" y="1"/>
                    <a:pt x="31" y="3"/>
                    <a:pt x="30" y="4"/>
                  </a:cubicBezTo>
                  <a:cubicBezTo>
                    <a:pt x="30" y="5"/>
                    <a:pt x="29" y="6"/>
                    <a:pt x="28" y="7"/>
                  </a:cubicBezTo>
                  <a:cubicBezTo>
                    <a:pt x="21" y="14"/>
                    <a:pt x="9" y="15"/>
                    <a:pt x="0" y="10"/>
                  </a:cubicBezTo>
                  <a:cubicBezTo>
                    <a:pt x="1" y="10"/>
                    <a:pt x="2" y="11"/>
                    <a:pt x="2" y="12"/>
                  </a:cubicBezTo>
                  <a:cubicBezTo>
                    <a:pt x="10" y="20"/>
                    <a:pt x="25" y="20"/>
                    <a:pt x="33" y="12"/>
                  </a:cubicBezTo>
                  <a:cubicBezTo>
                    <a:pt x="34" y="11"/>
                    <a:pt x="35" y="10"/>
                    <a:pt x="35" y="9"/>
                  </a:cubicBezTo>
                  <a:cubicBezTo>
                    <a:pt x="36" y="6"/>
                    <a:pt x="34" y="3"/>
                    <a:pt x="32" y="1"/>
                  </a:cubicBezTo>
                  <a:cubicBezTo>
                    <a:pt x="31" y="1"/>
                    <a:pt x="30" y="0"/>
                    <a:pt x="30" y="0"/>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44" name="Google Shape;1844;p33"/>
            <p:cNvSpPr/>
            <p:nvPr/>
          </p:nvSpPr>
          <p:spPr>
            <a:xfrm>
              <a:off x="8344783" y="1964353"/>
              <a:ext cx="408233" cy="232470"/>
            </a:xfrm>
            <a:custGeom>
              <a:avLst/>
              <a:gdLst/>
              <a:ahLst/>
              <a:cxnLst/>
              <a:rect l="l" t="t" r="r" b="b"/>
              <a:pathLst>
                <a:path w="82" h="47" extrusionOk="0">
                  <a:moveTo>
                    <a:pt x="4" y="0"/>
                  </a:moveTo>
                  <a:cubicBezTo>
                    <a:pt x="3" y="2"/>
                    <a:pt x="1" y="4"/>
                    <a:pt x="0" y="6"/>
                  </a:cubicBezTo>
                  <a:cubicBezTo>
                    <a:pt x="12" y="9"/>
                    <a:pt x="25" y="10"/>
                    <a:pt x="36" y="16"/>
                  </a:cubicBezTo>
                  <a:cubicBezTo>
                    <a:pt x="53" y="23"/>
                    <a:pt x="65" y="37"/>
                    <a:pt x="80" y="47"/>
                  </a:cubicBezTo>
                  <a:cubicBezTo>
                    <a:pt x="81" y="47"/>
                    <a:pt x="81" y="47"/>
                    <a:pt x="82" y="47"/>
                  </a:cubicBezTo>
                  <a:cubicBezTo>
                    <a:pt x="78" y="44"/>
                    <a:pt x="75" y="40"/>
                    <a:pt x="71" y="36"/>
                  </a:cubicBezTo>
                  <a:cubicBezTo>
                    <a:pt x="64" y="27"/>
                    <a:pt x="53" y="9"/>
                    <a:pt x="41" y="7"/>
                  </a:cubicBezTo>
                  <a:cubicBezTo>
                    <a:pt x="29" y="4"/>
                    <a:pt x="15" y="5"/>
                    <a:pt x="4"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45" name="Google Shape;1845;p33"/>
            <p:cNvSpPr/>
            <p:nvPr/>
          </p:nvSpPr>
          <p:spPr>
            <a:xfrm>
              <a:off x="8061288" y="1329316"/>
              <a:ext cx="385553" cy="720088"/>
            </a:xfrm>
            <a:custGeom>
              <a:avLst/>
              <a:gdLst/>
              <a:ahLst/>
              <a:cxnLst/>
              <a:rect l="l" t="t" r="r" b="b"/>
              <a:pathLst>
                <a:path w="77" h="145" extrusionOk="0">
                  <a:moveTo>
                    <a:pt x="70" y="46"/>
                  </a:moveTo>
                  <a:cubicBezTo>
                    <a:pt x="68" y="41"/>
                    <a:pt x="64" y="38"/>
                    <a:pt x="61" y="34"/>
                  </a:cubicBezTo>
                  <a:cubicBezTo>
                    <a:pt x="55" y="26"/>
                    <a:pt x="53" y="17"/>
                    <a:pt x="49" y="8"/>
                  </a:cubicBezTo>
                  <a:cubicBezTo>
                    <a:pt x="48" y="6"/>
                    <a:pt x="47" y="3"/>
                    <a:pt x="45" y="2"/>
                  </a:cubicBezTo>
                  <a:cubicBezTo>
                    <a:pt x="42" y="0"/>
                    <a:pt x="37" y="3"/>
                    <a:pt x="35" y="6"/>
                  </a:cubicBezTo>
                  <a:cubicBezTo>
                    <a:pt x="33" y="9"/>
                    <a:pt x="33" y="13"/>
                    <a:pt x="32" y="17"/>
                  </a:cubicBezTo>
                  <a:cubicBezTo>
                    <a:pt x="29" y="39"/>
                    <a:pt x="21" y="59"/>
                    <a:pt x="11" y="78"/>
                  </a:cubicBezTo>
                  <a:cubicBezTo>
                    <a:pt x="8" y="83"/>
                    <a:pt x="5" y="89"/>
                    <a:pt x="2" y="94"/>
                  </a:cubicBezTo>
                  <a:cubicBezTo>
                    <a:pt x="0" y="110"/>
                    <a:pt x="3" y="128"/>
                    <a:pt x="15" y="138"/>
                  </a:cubicBezTo>
                  <a:cubicBezTo>
                    <a:pt x="17" y="140"/>
                    <a:pt x="20" y="142"/>
                    <a:pt x="24" y="144"/>
                  </a:cubicBezTo>
                  <a:cubicBezTo>
                    <a:pt x="36" y="145"/>
                    <a:pt x="47" y="144"/>
                    <a:pt x="56" y="135"/>
                  </a:cubicBezTo>
                  <a:cubicBezTo>
                    <a:pt x="63" y="128"/>
                    <a:pt x="67" y="119"/>
                    <a:pt x="69" y="109"/>
                  </a:cubicBezTo>
                  <a:cubicBezTo>
                    <a:pt x="68" y="103"/>
                    <a:pt x="67" y="96"/>
                    <a:pt x="67" y="90"/>
                  </a:cubicBezTo>
                  <a:cubicBezTo>
                    <a:pt x="68" y="75"/>
                    <a:pt x="77" y="59"/>
                    <a:pt x="70" y="46"/>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46" name="Google Shape;1846;p33"/>
            <p:cNvSpPr/>
            <p:nvPr/>
          </p:nvSpPr>
          <p:spPr>
            <a:xfrm>
              <a:off x="8180358" y="2043733"/>
              <a:ext cx="5672" cy="0"/>
            </a:xfrm>
            <a:custGeom>
              <a:avLst/>
              <a:gdLst/>
              <a:ahLst/>
              <a:cxnLst/>
              <a:rect l="l" t="t" r="r" b="b"/>
              <a:pathLst>
                <a:path w="1" h="120000" extrusionOk="0">
                  <a:moveTo>
                    <a:pt x="0" y="0"/>
                  </a:moveTo>
                  <a:cubicBezTo>
                    <a:pt x="0" y="0"/>
                    <a:pt x="1" y="0"/>
                    <a:pt x="1" y="0"/>
                  </a:cubicBezTo>
                  <a:cubicBezTo>
                    <a:pt x="1" y="0"/>
                    <a:pt x="1" y="0"/>
                    <a:pt x="1" y="0"/>
                  </a:cubicBezTo>
                  <a:cubicBezTo>
                    <a:pt x="1" y="0"/>
                    <a:pt x="0" y="0"/>
                    <a:pt x="0"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47" name="Google Shape;1847;p33"/>
            <p:cNvSpPr/>
            <p:nvPr/>
          </p:nvSpPr>
          <p:spPr>
            <a:xfrm>
              <a:off x="8072628" y="1777246"/>
              <a:ext cx="11340" cy="22680"/>
            </a:xfrm>
            <a:custGeom>
              <a:avLst/>
              <a:gdLst/>
              <a:ahLst/>
              <a:cxnLst/>
              <a:rect l="l" t="t" r="r" b="b"/>
              <a:pathLst>
                <a:path w="2" h="4" extrusionOk="0">
                  <a:moveTo>
                    <a:pt x="2" y="0"/>
                  </a:moveTo>
                  <a:cubicBezTo>
                    <a:pt x="2" y="1"/>
                    <a:pt x="1" y="3"/>
                    <a:pt x="0" y="4"/>
                  </a:cubicBezTo>
                  <a:cubicBezTo>
                    <a:pt x="0" y="4"/>
                    <a:pt x="0" y="4"/>
                    <a:pt x="0" y="4"/>
                  </a:cubicBezTo>
                  <a:cubicBezTo>
                    <a:pt x="0" y="4"/>
                    <a:pt x="0" y="4"/>
                    <a:pt x="0" y="4"/>
                  </a:cubicBezTo>
                  <a:cubicBezTo>
                    <a:pt x="1" y="3"/>
                    <a:pt x="2" y="1"/>
                    <a:pt x="2" y="0"/>
                  </a:cubicBezTo>
                  <a:cubicBezTo>
                    <a:pt x="2" y="0"/>
                    <a:pt x="2" y="0"/>
                    <a:pt x="2" y="0"/>
                  </a:cubicBezTo>
                </a:path>
              </a:pathLst>
            </a:custGeom>
            <a:solidFill>
              <a:srgbClr val="D91D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48" name="Google Shape;1848;p33"/>
            <p:cNvSpPr/>
            <p:nvPr/>
          </p:nvSpPr>
          <p:spPr>
            <a:xfrm>
              <a:off x="8395814" y="1799926"/>
              <a:ext cx="5672" cy="39692"/>
            </a:xfrm>
            <a:custGeom>
              <a:avLst/>
              <a:gdLst/>
              <a:ahLst/>
              <a:cxnLst/>
              <a:rect l="l" t="t" r="r" b="b"/>
              <a:pathLst>
                <a:path w="1" h="8" extrusionOk="0">
                  <a:moveTo>
                    <a:pt x="0" y="0"/>
                  </a:moveTo>
                  <a:cubicBezTo>
                    <a:pt x="0" y="0"/>
                    <a:pt x="0" y="0"/>
                    <a:pt x="0" y="0"/>
                  </a:cubicBezTo>
                  <a:cubicBezTo>
                    <a:pt x="0" y="0"/>
                    <a:pt x="0" y="0"/>
                    <a:pt x="0" y="0"/>
                  </a:cubicBezTo>
                  <a:cubicBezTo>
                    <a:pt x="0" y="2"/>
                    <a:pt x="1" y="5"/>
                    <a:pt x="1" y="8"/>
                  </a:cubicBezTo>
                  <a:cubicBezTo>
                    <a:pt x="1" y="5"/>
                    <a:pt x="0" y="2"/>
                    <a:pt x="0" y="0"/>
                  </a:cubicBezTo>
                </a:path>
              </a:pathLst>
            </a:custGeom>
            <a:solidFill>
              <a:srgbClr val="EE2D1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49" name="Google Shape;1849;p33"/>
            <p:cNvSpPr/>
            <p:nvPr/>
          </p:nvSpPr>
          <p:spPr>
            <a:xfrm>
              <a:off x="8407154" y="1873633"/>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path>
              </a:pathLst>
            </a:custGeom>
            <a:solidFill>
              <a:srgbClr val="D91D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50" name="Google Shape;1850;p33"/>
            <p:cNvSpPr/>
            <p:nvPr/>
          </p:nvSpPr>
          <p:spPr>
            <a:xfrm>
              <a:off x="8072628" y="1896313"/>
              <a:ext cx="45359" cy="102060"/>
            </a:xfrm>
            <a:custGeom>
              <a:avLst/>
              <a:gdLst/>
              <a:ahLst/>
              <a:cxnLst/>
              <a:rect l="l" t="t" r="r" b="b"/>
              <a:pathLst>
                <a:path w="9" h="20" extrusionOk="0">
                  <a:moveTo>
                    <a:pt x="1" y="1"/>
                  </a:moveTo>
                  <a:cubicBezTo>
                    <a:pt x="2" y="8"/>
                    <a:pt x="5" y="15"/>
                    <a:pt x="9" y="20"/>
                  </a:cubicBezTo>
                  <a:cubicBezTo>
                    <a:pt x="9" y="20"/>
                    <a:pt x="9" y="20"/>
                    <a:pt x="9" y="20"/>
                  </a:cubicBezTo>
                  <a:cubicBezTo>
                    <a:pt x="6" y="17"/>
                    <a:pt x="4" y="13"/>
                    <a:pt x="2" y="8"/>
                  </a:cubicBezTo>
                  <a:cubicBezTo>
                    <a:pt x="2" y="8"/>
                    <a:pt x="2" y="8"/>
                    <a:pt x="2" y="8"/>
                  </a:cubicBezTo>
                  <a:cubicBezTo>
                    <a:pt x="2" y="8"/>
                    <a:pt x="2" y="8"/>
                    <a:pt x="2" y="8"/>
                  </a:cubicBezTo>
                  <a:cubicBezTo>
                    <a:pt x="2" y="8"/>
                    <a:pt x="2" y="8"/>
                    <a:pt x="2" y="8"/>
                  </a:cubicBezTo>
                  <a:cubicBezTo>
                    <a:pt x="2" y="8"/>
                    <a:pt x="2" y="7"/>
                    <a:pt x="2" y="7"/>
                  </a:cubicBezTo>
                  <a:cubicBezTo>
                    <a:pt x="2" y="7"/>
                    <a:pt x="2" y="7"/>
                    <a:pt x="2" y="7"/>
                  </a:cubicBezTo>
                  <a:cubicBezTo>
                    <a:pt x="2" y="7"/>
                    <a:pt x="2" y="7"/>
                    <a:pt x="2" y="7"/>
                  </a:cubicBezTo>
                  <a:cubicBezTo>
                    <a:pt x="2" y="7"/>
                    <a:pt x="2" y="7"/>
                    <a:pt x="2" y="7"/>
                  </a:cubicBezTo>
                  <a:cubicBezTo>
                    <a:pt x="2" y="7"/>
                    <a:pt x="2" y="7"/>
                    <a:pt x="2" y="7"/>
                  </a:cubicBezTo>
                  <a:cubicBezTo>
                    <a:pt x="2" y="7"/>
                    <a:pt x="2" y="7"/>
                    <a:pt x="2" y="7"/>
                  </a:cubicBezTo>
                  <a:cubicBezTo>
                    <a:pt x="2" y="6"/>
                    <a:pt x="2" y="6"/>
                    <a:pt x="2" y="6"/>
                  </a:cubicBezTo>
                  <a:cubicBezTo>
                    <a:pt x="2" y="6"/>
                    <a:pt x="2" y="6"/>
                    <a:pt x="2" y="6"/>
                  </a:cubicBezTo>
                  <a:cubicBezTo>
                    <a:pt x="2" y="6"/>
                    <a:pt x="2" y="6"/>
                    <a:pt x="2" y="6"/>
                  </a:cubicBezTo>
                  <a:cubicBezTo>
                    <a:pt x="2" y="6"/>
                    <a:pt x="2" y="6"/>
                    <a:pt x="2" y="6"/>
                  </a:cubicBezTo>
                  <a:cubicBezTo>
                    <a:pt x="2" y="6"/>
                    <a:pt x="2" y="6"/>
                    <a:pt x="2" y="6"/>
                  </a:cubicBezTo>
                  <a:cubicBezTo>
                    <a:pt x="1" y="4"/>
                    <a:pt x="1" y="3"/>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0" y="0"/>
                  </a:moveTo>
                  <a:cubicBezTo>
                    <a:pt x="0" y="0"/>
                    <a:pt x="0" y="0"/>
                    <a:pt x="0" y="0"/>
                  </a:cubicBezTo>
                  <a:cubicBezTo>
                    <a:pt x="0" y="0"/>
                    <a:pt x="0" y="0"/>
                    <a:pt x="0" y="0"/>
                  </a:cubicBezTo>
                </a:path>
              </a:pathLst>
            </a:custGeom>
            <a:solidFill>
              <a:srgbClr val="EE2D1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51" name="Google Shape;1851;p33"/>
            <p:cNvSpPr/>
            <p:nvPr/>
          </p:nvSpPr>
          <p:spPr>
            <a:xfrm>
              <a:off x="8117987" y="1998373"/>
              <a:ext cx="17012" cy="17012"/>
            </a:xfrm>
            <a:custGeom>
              <a:avLst/>
              <a:gdLst/>
              <a:ahLst/>
              <a:cxnLst/>
              <a:rect l="l" t="t" r="r" b="b"/>
              <a:pathLst>
                <a:path w="4" h="4" extrusionOk="0">
                  <a:moveTo>
                    <a:pt x="0" y="0"/>
                  </a:moveTo>
                  <a:cubicBezTo>
                    <a:pt x="0" y="0"/>
                    <a:pt x="0" y="0"/>
                    <a:pt x="0" y="0"/>
                  </a:cubicBezTo>
                  <a:cubicBezTo>
                    <a:pt x="1" y="1"/>
                    <a:pt x="2" y="3"/>
                    <a:pt x="4" y="4"/>
                  </a:cubicBezTo>
                  <a:cubicBezTo>
                    <a:pt x="2" y="3"/>
                    <a:pt x="1" y="1"/>
                    <a:pt x="0" y="0"/>
                  </a:cubicBezTo>
                </a:path>
              </a:pathLst>
            </a:custGeom>
            <a:solidFill>
              <a:srgbClr val="D91D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52" name="Google Shape;1852;p33"/>
            <p:cNvSpPr/>
            <p:nvPr/>
          </p:nvSpPr>
          <p:spPr>
            <a:xfrm>
              <a:off x="8083968" y="1924665"/>
              <a:ext cx="96390" cy="119071"/>
            </a:xfrm>
            <a:custGeom>
              <a:avLst/>
              <a:gdLst/>
              <a:ahLst/>
              <a:cxnLst/>
              <a:rect l="l" t="t" r="r" b="b"/>
              <a:pathLst>
                <a:path w="20" h="24" extrusionOk="0">
                  <a:moveTo>
                    <a:pt x="0" y="2"/>
                  </a:moveTo>
                  <a:cubicBezTo>
                    <a:pt x="2" y="7"/>
                    <a:pt x="4" y="11"/>
                    <a:pt x="7" y="14"/>
                  </a:cubicBezTo>
                  <a:cubicBezTo>
                    <a:pt x="8" y="15"/>
                    <a:pt x="9" y="17"/>
                    <a:pt x="11" y="18"/>
                  </a:cubicBezTo>
                  <a:cubicBezTo>
                    <a:pt x="11" y="18"/>
                    <a:pt x="11" y="18"/>
                    <a:pt x="11" y="18"/>
                  </a:cubicBezTo>
                  <a:cubicBezTo>
                    <a:pt x="13" y="20"/>
                    <a:pt x="16" y="22"/>
                    <a:pt x="20" y="24"/>
                  </a:cubicBezTo>
                  <a:cubicBezTo>
                    <a:pt x="20" y="24"/>
                    <a:pt x="20" y="24"/>
                    <a:pt x="20" y="24"/>
                  </a:cubicBezTo>
                  <a:cubicBezTo>
                    <a:pt x="20" y="24"/>
                    <a:pt x="20" y="24"/>
                    <a:pt x="20" y="24"/>
                  </a:cubicBezTo>
                  <a:cubicBezTo>
                    <a:pt x="20" y="24"/>
                    <a:pt x="20" y="24"/>
                    <a:pt x="20" y="24"/>
                  </a:cubicBezTo>
                  <a:cubicBezTo>
                    <a:pt x="16" y="22"/>
                    <a:pt x="13" y="20"/>
                    <a:pt x="11" y="18"/>
                  </a:cubicBezTo>
                  <a:cubicBezTo>
                    <a:pt x="6" y="14"/>
                    <a:pt x="2" y="8"/>
                    <a:pt x="0" y="2"/>
                  </a:cubicBezTo>
                  <a:moveTo>
                    <a:pt x="0" y="2"/>
                  </a:moveTo>
                  <a:cubicBezTo>
                    <a:pt x="0" y="2"/>
                    <a:pt x="0" y="2"/>
                    <a:pt x="0" y="2"/>
                  </a:cubicBezTo>
                  <a:cubicBezTo>
                    <a:pt x="0" y="2"/>
                    <a:pt x="0" y="2"/>
                    <a:pt x="0" y="2"/>
                  </a:cubicBezTo>
                  <a:moveTo>
                    <a:pt x="0" y="1"/>
                  </a:moveTo>
                  <a:cubicBezTo>
                    <a:pt x="0" y="1"/>
                    <a:pt x="0" y="2"/>
                    <a:pt x="0" y="2"/>
                  </a:cubicBezTo>
                  <a:cubicBezTo>
                    <a:pt x="0" y="2"/>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E401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53" name="Google Shape;1853;p33"/>
            <p:cNvSpPr/>
            <p:nvPr/>
          </p:nvSpPr>
          <p:spPr>
            <a:xfrm>
              <a:off x="8129327" y="1323602"/>
              <a:ext cx="317515" cy="703077"/>
            </a:xfrm>
            <a:custGeom>
              <a:avLst/>
              <a:gdLst/>
              <a:ahLst/>
              <a:cxnLst/>
              <a:rect l="l" t="t" r="r" b="b"/>
              <a:pathLst>
                <a:path w="64" h="141" extrusionOk="0">
                  <a:moveTo>
                    <a:pt x="48" y="34"/>
                  </a:moveTo>
                  <a:cubicBezTo>
                    <a:pt x="42" y="26"/>
                    <a:pt x="40" y="17"/>
                    <a:pt x="36" y="8"/>
                  </a:cubicBezTo>
                  <a:cubicBezTo>
                    <a:pt x="35" y="6"/>
                    <a:pt x="34" y="3"/>
                    <a:pt x="32" y="2"/>
                  </a:cubicBezTo>
                  <a:cubicBezTo>
                    <a:pt x="29" y="0"/>
                    <a:pt x="24" y="3"/>
                    <a:pt x="22" y="6"/>
                  </a:cubicBezTo>
                  <a:cubicBezTo>
                    <a:pt x="20" y="9"/>
                    <a:pt x="20" y="13"/>
                    <a:pt x="19" y="17"/>
                  </a:cubicBezTo>
                  <a:cubicBezTo>
                    <a:pt x="17" y="37"/>
                    <a:pt x="9" y="56"/>
                    <a:pt x="0" y="74"/>
                  </a:cubicBezTo>
                  <a:cubicBezTo>
                    <a:pt x="0" y="86"/>
                    <a:pt x="1" y="99"/>
                    <a:pt x="2" y="111"/>
                  </a:cubicBezTo>
                  <a:cubicBezTo>
                    <a:pt x="13" y="101"/>
                    <a:pt x="6" y="81"/>
                    <a:pt x="15" y="71"/>
                  </a:cubicBezTo>
                  <a:cubicBezTo>
                    <a:pt x="16" y="91"/>
                    <a:pt x="17" y="112"/>
                    <a:pt x="18" y="132"/>
                  </a:cubicBezTo>
                  <a:cubicBezTo>
                    <a:pt x="18" y="136"/>
                    <a:pt x="18" y="140"/>
                    <a:pt x="21" y="141"/>
                  </a:cubicBezTo>
                  <a:cubicBezTo>
                    <a:pt x="26" y="120"/>
                    <a:pt x="30" y="97"/>
                    <a:pt x="32" y="75"/>
                  </a:cubicBezTo>
                  <a:cubicBezTo>
                    <a:pt x="36" y="74"/>
                    <a:pt x="39" y="80"/>
                    <a:pt x="39" y="84"/>
                  </a:cubicBezTo>
                  <a:cubicBezTo>
                    <a:pt x="40" y="97"/>
                    <a:pt x="36" y="111"/>
                    <a:pt x="45" y="120"/>
                  </a:cubicBezTo>
                  <a:cubicBezTo>
                    <a:pt x="48" y="111"/>
                    <a:pt x="51" y="102"/>
                    <a:pt x="54" y="94"/>
                  </a:cubicBezTo>
                  <a:cubicBezTo>
                    <a:pt x="54" y="92"/>
                    <a:pt x="54" y="91"/>
                    <a:pt x="54" y="90"/>
                  </a:cubicBezTo>
                  <a:cubicBezTo>
                    <a:pt x="55" y="75"/>
                    <a:pt x="64" y="59"/>
                    <a:pt x="57" y="46"/>
                  </a:cubicBezTo>
                  <a:cubicBezTo>
                    <a:pt x="55" y="41"/>
                    <a:pt x="51" y="38"/>
                    <a:pt x="48" y="34"/>
                  </a:cubicBezTo>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54" name="Google Shape;1854;p33"/>
            <p:cNvSpPr/>
            <p:nvPr/>
          </p:nvSpPr>
          <p:spPr>
            <a:xfrm>
              <a:off x="8072628" y="1805594"/>
              <a:ext cx="0" cy="11340"/>
            </a:xfrm>
            <a:custGeom>
              <a:avLst/>
              <a:gdLst/>
              <a:ahLst/>
              <a:cxnLst/>
              <a:rect l="l" t="t" r="r" b="b"/>
              <a:pathLst>
                <a:path w="120000" h="2" extrusionOk="0">
                  <a:moveTo>
                    <a:pt x="0" y="0"/>
                  </a:moveTo>
                  <a:cubicBezTo>
                    <a:pt x="0" y="1"/>
                    <a:pt x="0" y="2"/>
                    <a:pt x="0" y="2"/>
                  </a:cubicBezTo>
                  <a:cubicBezTo>
                    <a:pt x="0" y="2"/>
                    <a:pt x="0" y="2"/>
                    <a:pt x="0" y="2"/>
                  </a:cubicBezTo>
                  <a:cubicBezTo>
                    <a:pt x="0" y="2"/>
                    <a:pt x="0" y="1"/>
                    <a:pt x="0" y="0"/>
                  </a:cubicBezTo>
                  <a:cubicBezTo>
                    <a:pt x="0" y="0"/>
                    <a:pt x="0" y="0"/>
                    <a:pt x="0"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55" name="Google Shape;1855;p33"/>
            <p:cNvSpPr/>
            <p:nvPr/>
          </p:nvSpPr>
          <p:spPr>
            <a:xfrm>
              <a:off x="8072628" y="1816934"/>
              <a:ext cx="0" cy="22680"/>
            </a:xfrm>
            <a:custGeom>
              <a:avLst/>
              <a:gdLst/>
              <a:ahLst/>
              <a:cxnLst/>
              <a:rect l="l" t="t" r="r" b="b"/>
              <a:pathLst>
                <a:path w="120000" h="4" extrusionOk="0">
                  <a:moveTo>
                    <a:pt x="0" y="0"/>
                  </a:moveTo>
                  <a:cubicBezTo>
                    <a:pt x="0" y="2"/>
                    <a:pt x="0" y="3"/>
                    <a:pt x="0" y="4"/>
                  </a:cubicBezTo>
                  <a:cubicBezTo>
                    <a:pt x="0" y="4"/>
                    <a:pt x="0" y="4"/>
                    <a:pt x="0" y="4"/>
                  </a:cubicBezTo>
                  <a:cubicBezTo>
                    <a:pt x="0" y="3"/>
                    <a:pt x="0" y="2"/>
                    <a:pt x="0" y="0"/>
                  </a:cubicBezTo>
                  <a:cubicBezTo>
                    <a:pt x="0" y="0"/>
                    <a:pt x="0" y="0"/>
                    <a:pt x="0"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56" name="Google Shape;1856;p33"/>
            <p:cNvSpPr/>
            <p:nvPr/>
          </p:nvSpPr>
          <p:spPr>
            <a:xfrm>
              <a:off x="8072628" y="1839614"/>
              <a:ext cx="0" cy="56700"/>
            </a:xfrm>
            <a:custGeom>
              <a:avLst/>
              <a:gdLst/>
              <a:ahLst/>
              <a:cxnLst/>
              <a:rect l="l" t="t" r="r" b="b"/>
              <a:pathLst>
                <a:path w="120000" h="12" extrusionOk="0">
                  <a:moveTo>
                    <a:pt x="0" y="2"/>
                  </a:moveTo>
                  <a:cubicBezTo>
                    <a:pt x="0" y="5"/>
                    <a:pt x="0" y="9"/>
                    <a:pt x="0" y="12"/>
                  </a:cubicBezTo>
                  <a:cubicBezTo>
                    <a:pt x="0" y="9"/>
                    <a:pt x="0" y="5"/>
                    <a:pt x="0" y="2"/>
                  </a:cubicBezTo>
                  <a:cubicBezTo>
                    <a:pt x="0" y="2"/>
                    <a:pt x="0" y="2"/>
                    <a:pt x="0" y="2"/>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57" name="Google Shape;1857;p33"/>
            <p:cNvSpPr/>
            <p:nvPr/>
          </p:nvSpPr>
          <p:spPr>
            <a:xfrm>
              <a:off x="8072628" y="1839614"/>
              <a:ext cx="0" cy="5672"/>
            </a:xfrm>
            <a:custGeom>
              <a:avLst/>
              <a:gdLst/>
              <a:ahLst/>
              <a:cxnLst/>
              <a:rect l="l" t="t" r="r" b="b"/>
              <a:pathLst>
                <a:path w="120000" h="2" extrusionOk="0">
                  <a:moveTo>
                    <a:pt x="0" y="0"/>
                  </a:moveTo>
                  <a:cubicBezTo>
                    <a:pt x="0" y="1"/>
                    <a:pt x="0" y="1"/>
                    <a:pt x="0" y="2"/>
                  </a:cubicBezTo>
                  <a:cubicBezTo>
                    <a:pt x="0" y="2"/>
                    <a:pt x="0" y="2"/>
                    <a:pt x="0" y="2"/>
                  </a:cubicBezTo>
                  <a:cubicBezTo>
                    <a:pt x="0" y="1"/>
                    <a:pt x="0" y="1"/>
                    <a:pt x="0" y="1"/>
                  </a:cubicBezTo>
                  <a:cubicBezTo>
                    <a:pt x="0" y="1"/>
                    <a:pt x="0" y="0"/>
                    <a:pt x="0" y="0"/>
                  </a:cubicBezTo>
                  <a:cubicBezTo>
                    <a:pt x="0" y="0"/>
                    <a:pt x="0" y="0"/>
                    <a:pt x="0" y="0"/>
                  </a:cubicBezTo>
                </a:path>
              </a:pathLst>
            </a:custGeom>
            <a:solidFill>
              <a:srgbClr val="E1968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58" name="Google Shape;1858;p33"/>
            <p:cNvSpPr/>
            <p:nvPr/>
          </p:nvSpPr>
          <p:spPr>
            <a:xfrm>
              <a:off x="8072628" y="1799926"/>
              <a:ext cx="0" cy="5672"/>
            </a:xfrm>
            <a:custGeom>
              <a:avLst/>
              <a:gdLst/>
              <a:ahLst/>
              <a:cxnLst/>
              <a:rect l="l" t="t" r="r" b="b"/>
              <a:pathLst>
                <a:path w="120000" h="1" extrusionOk="0">
                  <a:moveTo>
                    <a:pt x="0" y="0"/>
                  </a:moveTo>
                  <a:cubicBezTo>
                    <a:pt x="0" y="0"/>
                    <a:pt x="0" y="0"/>
                    <a:pt x="0" y="0"/>
                  </a:cubicBezTo>
                  <a:cubicBezTo>
                    <a:pt x="0" y="0"/>
                    <a:pt x="0" y="1"/>
                    <a:pt x="0" y="1"/>
                  </a:cubicBezTo>
                  <a:cubicBezTo>
                    <a:pt x="0" y="1"/>
                    <a:pt x="0" y="1"/>
                    <a:pt x="0" y="1"/>
                  </a:cubicBezTo>
                  <a:cubicBezTo>
                    <a:pt x="0" y="1"/>
                    <a:pt x="0" y="0"/>
                    <a:pt x="0"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59" name="Google Shape;1859;p33"/>
            <p:cNvSpPr/>
            <p:nvPr/>
          </p:nvSpPr>
          <p:spPr>
            <a:xfrm>
              <a:off x="8072628" y="1799926"/>
              <a:ext cx="0" cy="39692"/>
            </a:xfrm>
            <a:custGeom>
              <a:avLst/>
              <a:gdLst/>
              <a:ahLst/>
              <a:cxnLst/>
              <a:rect l="l" t="t" r="r" b="b"/>
              <a:pathLst>
                <a:path w="120000" h="8" extrusionOk="0">
                  <a:moveTo>
                    <a:pt x="0" y="0"/>
                  </a:moveTo>
                  <a:cubicBezTo>
                    <a:pt x="0" y="0"/>
                    <a:pt x="0" y="0"/>
                    <a:pt x="0" y="0"/>
                  </a:cubicBezTo>
                  <a:cubicBezTo>
                    <a:pt x="0" y="0"/>
                    <a:pt x="0" y="1"/>
                    <a:pt x="0" y="1"/>
                  </a:cubicBezTo>
                  <a:cubicBezTo>
                    <a:pt x="0" y="1"/>
                    <a:pt x="0" y="1"/>
                    <a:pt x="0" y="1"/>
                  </a:cubicBezTo>
                  <a:cubicBezTo>
                    <a:pt x="0" y="2"/>
                    <a:pt x="0" y="3"/>
                    <a:pt x="0" y="3"/>
                  </a:cubicBezTo>
                  <a:cubicBezTo>
                    <a:pt x="0" y="5"/>
                    <a:pt x="0" y="6"/>
                    <a:pt x="0" y="7"/>
                  </a:cubicBezTo>
                  <a:cubicBezTo>
                    <a:pt x="0" y="7"/>
                    <a:pt x="0" y="7"/>
                    <a:pt x="0" y="7"/>
                  </a:cubicBezTo>
                  <a:cubicBezTo>
                    <a:pt x="0" y="7"/>
                    <a:pt x="0" y="8"/>
                    <a:pt x="0" y="8"/>
                  </a:cubicBezTo>
                  <a:cubicBezTo>
                    <a:pt x="0" y="5"/>
                    <a:pt x="0" y="2"/>
                    <a:pt x="0" y="0"/>
                  </a:cubicBezTo>
                </a:path>
              </a:pathLst>
            </a:custGeom>
            <a:solidFill>
              <a:srgbClr val="DE824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60" name="Google Shape;1860;p33"/>
            <p:cNvSpPr/>
            <p:nvPr/>
          </p:nvSpPr>
          <p:spPr>
            <a:xfrm>
              <a:off x="8401482" y="1839614"/>
              <a:ext cx="5672" cy="22680"/>
            </a:xfrm>
            <a:custGeom>
              <a:avLst/>
              <a:gdLst/>
              <a:ahLst/>
              <a:cxnLst/>
              <a:rect l="l" t="t" r="r" b="b"/>
              <a:pathLst>
                <a:path w="1" h="4" extrusionOk="0">
                  <a:moveTo>
                    <a:pt x="0" y="0"/>
                  </a:moveTo>
                  <a:cubicBezTo>
                    <a:pt x="0" y="0"/>
                    <a:pt x="0" y="0"/>
                    <a:pt x="0" y="0"/>
                  </a:cubicBezTo>
                  <a:cubicBezTo>
                    <a:pt x="1" y="1"/>
                    <a:pt x="1" y="3"/>
                    <a:pt x="1" y="4"/>
                  </a:cubicBezTo>
                  <a:cubicBezTo>
                    <a:pt x="1" y="4"/>
                    <a:pt x="1" y="4"/>
                    <a:pt x="1" y="4"/>
                  </a:cubicBezTo>
                  <a:cubicBezTo>
                    <a:pt x="1" y="3"/>
                    <a:pt x="1" y="1"/>
                    <a:pt x="0"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61" name="Google Shape;1861;p33"/>
            <p:cNvSpPr/>
            <p:nvPr/>
          </p:nvSpPr>
          <p:spPr>
            <a:xfrm>
              <a:off x="8407154" y="1862294"/>
              <a:ext cx="0" cy="11340"/>
            </a:xfrm>
            <a:custGeom>
              <a:avLst/>
              <a:gdLst/>
              <a:ahLst/>
              <a:cxnLst/>
              <a:rect l="l" t="t" r="r" b="b"/>
              <a:pathLst>
                <a:path w="120000" h="2" extrusionOk="0">
                  <a:moveTo>
                    <a:pt x="0" y="2"/>
                  </a:moveTo>
                  <a:cubicBezTo>
                    <a:pt x="0" y="2"/>
                    <a:pt x="0" y="2"/>
                    <a:pt x="0" y="2"/>
                  </a:cubicBezTo>
                  <a:cubicBezTo>
                    <a:pt x="0" y="2"/>
                    <a:pt x="0" y="2"/>
                    <a:pt x="0" y="2"/>
                  </a:cubicBezTo>
                  <a:cubicBezTo>
                    <a:pt x="0" y="2"/>
                    <a:pt x="0" y="2"/>
                    <a:pt x="0" y="2"/>
                  </a:cubicBezTo>
                  <a:cubicBezTo>
                    <a:pt x="0" y="2"/>
                    <a:pt x="0" y="2"/>
                    <a:pt x="0" y="2"/>
                  </a:cubicBezTo>
                  <a:moveTo>
                    <a:pt x="0" y="0"/>
                  </a:moveTo>
                  <a:cubicBezTo>
                    <a:pt x="0" y="0"/>
                    <a:pt x="0" y="0"/>
                    <a:pt x="0" y="0"/>
                  </a:cubicBezTo>
                  <a:cubicBezTo>
                    <a:pt x="0" y="0"/>
                    <a:pt x="0" y="0"/>
                    <a:pt x="0" y="0"/>
                  </a:cubicBezTo>
                  <a:cubicBezTo>
                    <a:pt x="0" y="0"/>
                    <a:pt x="0" y="0"/>
                    <a:pt x="0"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62" name="Google Shape;1862;p33"/>
            <p:cNvSpPr/>
            <p:nvPr/>
          </p:nvSpPr>
          <p:spPr>
            <a:xfrm>
              <a:off x="8401482" y="1839614"/>
              <a:ext cx="5672" cy="34020"/>
            </a:xfrm>
            <a:custGeom>
              <a:avLst/>
              <a:gdLst/>
              <a:ahLst/>
              <a:cxnLst/>
              <a:rect l="l" t="t" r="r" b="b"/>
              <a:pathLst>
                <a:path w="1" h="6" extrusionOk="0">
                  <a:moveTo>
                    <a:pt x="0" y="0"/>
                  </a:moveTo>
                  <a:cubicBezTo>
                    <a:pt x="0" y="0"/>
                    <a:pt x="0" y="0"/>
                    <a:pt x="0" y="0"/>
                  </a:cubicBezTo>
                  <a:cubicBezTo>
                    <a:pt x="1" y="2"/>
                    <a:pt x="1" y="4"/>
                    <a:pt x="1" y="6"/>
                  </a:cubicBezTo>
                  <a:cubicBezTo>
                    <a:pt x="1" y="6"/>
                    <a:pt x="1" y="6"/>
                    <a:pt x="1" y="6"/>
                  </a:cubicBezTo>
                  <a:cubicBezTo>
                    <a:pt x="1" y="5"/>
                    <a:pt x="1" y="5"/>
                    <a:pt x="1" y="4"/>
                  </a:cubicBezTo>
                  <a:cubicBezTo>
                    <a:pt x="1" y="4"/>
                    <a:pt x="1" y="4"/>
                    <a:pt x="1" y="4"/>
                  </a:cubicBezTo>
                  <a:cubicBezTo>
                    <a:pt x="1" y="3"/>
                    <a:pt x="1" y="1"/>
                    <a:pt x="0" y="0"/>
                  </a:cubicBezTo>
                </a:path>
              </a:pathLst>
            </a:custGeom>
            <a:solidFill>
              <a:srgbClr val="DE824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63" name="Google Shape;1863;p33"/>
            <p:cNvSpPr/>
            <p:nvPr/>
          </p:nvSpPr>
          <p:spPr>
            <a:xfrm>
              <a:off x="8401482" y="1873633"/>
              <a:ext cx="5672" cy="22680"/>
            </a:xfrm>
            <a:custGeom>
              <a:avLst/>
              <a:gdLst/>
              <a:ahLst/>
              <a:cxnLst/>
              <a:rect l="l" t="t" r="r" b="b"/>
              <a:pathLst>
                <a:path w="1" h="5" extrusionOk="0">
                  <a:moveTo>
                    <a:pt x="1" y="0"/>
                  </a:moveTo>
                  <a:cubicBezTo>
                    <a:pt x="1" y="1"/>
                    <a:pt x="1" y="2"/>
                    <a:pt x="1" y="2"/>
                  </a:cubicBezTo>
                  <a:cubicBezTo>
                    <a:pt x="0" y="3"/>
                    <a:pt x="0" y="4"/>
                    <a:pt x="0" y="5"/>
                  </a:cubicBezTo>
                  <a:cubicBezTo>
                    <a:pt x="0" y="5"/>
                    <a:pt x="0" y="5"/>
                    <a:pt x="0" y="5"/>
                  </a:cubicBezTo>
                  <a:cubicBezTo>
                    <a:pt x="0" y="3"/>
                    <a:pt x="1" y="2"/>
                    <a:pt x="1"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64" name="Google Shape;1864;p33"/>
            <p:cNvSpPr/>
            <p:nvPr/>
          </p:nvSpPr>
          <p:spPr>
            <a:xfrm>
              <a:off x="8373135" y="1896313"/>
              <a:ext cx="28351" cy="62371"/>
            </a:xfrm>
            <a:custGeom>
              <a:avLst/>
              <a:gdLst/>
              <a:ahLst/>
              <a:cxnLst/>
              <a:rect l="l" t="t" r="r" b="b"/>
              <a:pathLst>
                <a:path w="5" h="12" extrusionOk="0">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5" y="0"/>
                  </a:moveTo>
                  <a:cubicBezTo>
                    <a:pt x="5" y="0"/>
                    <a:pt x="5" y="0"/>
                    <a:pt x="5" y="0"/>
                  </a:cubicBezTo>
                  <a:cubicBezTo>
                    <a:pt x="3" y="4"/>
                    <a:pt x="2" y="8"/>
                    <a:pt x="0" y="12"/>
                  </a:cubicBezTo>
                  <a:cubicBezTo>
                    <a:pt x="2" y="8"/>
                    <a:pt x="3" y="4"/>
                    <a:pt x="5"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65" name="Google Shape;1865;p33"/>
            <p:cNvSpPr/>
            <p:nvPr/>
          </p:nvSpPr>
          <p:spPr>
            <a:xfrm>
              <a:off x="8339115" y="1879305"/>
              <a:ext cx="68039" cy="119071"/>
            </a:xfrm>
            <a:custGeom>
              <a:avLst/>
              <a:gdLst/>
              <a:ahLst/>
              <a:cxnLst/>
              <a:rect l="l" t="t" r="r" b="b"/>
              <a:pathLst>
                <a:path w="13" h="24" extrusionOk="0">
                  <a:moveTo>
                    <a:pt x="13" y="0"/>
                  </a:moveTo>
                  <a:cubicBezTo>
                    <a:pt x="10" y="9"/>
                    <a:pt x="6" y="17"/>
                    <a:pt x="0" y="24"/>
                  </a:cubicBezTo>
                  <a:cubicBezTo>
                    <a:pt x="3" y="21"/>
                    <a:pt x="5" y="18"/>
                    <a:pt x="7" y="15"/>
                  </a:cubicBezTo>
                  <a:cubicBezTo>
                    <a:pt x="7" y="15"/>
                    <a:pt x="7" y="15"/>
                    <a:pt x="7" y="15"/>
                  </a:cubicBezTo>
                  <a:cubicBezTo>
                    <a:pt x="7" y="15"/>
                    <a:pt x="7" y="15"/>
                    <a:pt x="7" y="15"/>
                  </a:cubicBezTo>
                  <a:cubicBezTo>
                    <a:pt x="7" y="15"/>
                    <a:pt x="7" y="15"/>
                    <a:pt x="7" y="15"/>
                  </a:cubicBezTo>
                  <a:cubicBezTo>
                    <a:pt x="7" y="15"/>
                    <a:pt x="7" y="15"/>
                    <a:pt x="7" y="15"/>
                  </a:cubicBezTo>
                  <a:cubicBezTo>
                    <a:pt x="9" y="11"/>
                    <a:pt x="10" y="7"/>
                    <a:pt x="12" y="3"/>
                  </a:cubicBezTo>
                  <a:cubicBezTo>
                    <a:pt x="12" y="2"/>
                    <a:pt x="12" y="1"/>
                    <a:pt x="13" y="0"/>
                  </a:cubicBezTo>
                </a:path>
              </a:pathLst>
            </a:custGeom>
            <a:solidFill>
              <a:srgbClr val="DE824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66" name="Google Shape;1866;p33"/>
            <p:cNvSpPr/>
            <p:nvPr/>
          </p:nvSpPr>
          <p:spPr>
            <a:xfrm>
              <a:off x="8072628" y="1896313"/>
              <a:ext cx="5672" cy="5672"/>
            </a:xfrm>
            <a:custGeom>
              <a:avLst/>
              <a:gdLst/>
              <a:ahLst/>
              <a:cxnLst/>
              <a:rect l="l" t="t" r="r" b="b"/>
              <a:pathLst>
                <a:path w="1" h="1" extrusionOk="0">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0" y="0"/>
                  </a:moveTo>
                  <a:cubicBezTo>
                    <a:pt x="1" y="0"/>
                    <a:pt x="1" y="0"/>
                    <a:pt x="1" y="1"/>
                  </a:cubicBezTo>
                  <a:cubicBezTo>
                    <a:pt x="1" y="0"/>
                    <a:pt x="1" y="0"/>
                    <a:pt x="0"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67" name="Google Shape;1867;p33"/>
            <p:cNvSpPr/>
            <p:nvPr/>
          </p:nvSpPr>
          <p:spPr>
            <a:xfrm>
              <a:off x="8072628" y="1845285"/>
              <a:ext cx="11340" cy="79380"/>
            </a:xfrm>
            <a:custGeom>
              <a:avLst/>
              <a:gdLst/>
              <a:ahLst/>
              <a:cxnLst/>
              <a:rect l="l" t="t" r="r" b="b"/>
              <a:pathLst>
                <a:path w="2" h="16" extrusionOk="0">
                  <a:moveTo>
                    <a:pt x="0" y="0"/>
                  </a:moveTo>
                  <a:cubicBezTo>
                    <a:pt x="0" y="3"/>
                    <a:pt x="0" y="7"/>
                    <a:pt x="0" y="10"/>
                  </a:cubicBezTo>
                  <a:cubicBezTo>
                    <a:pt x="0" y="10"/>
                    <a:pt x="0" y="10"/>
                    <a:pt x="0" y="10"/>
                  </a:cubicBezTo>
                  <a:cubicBezTo>
                    <a:pt x="1" y="10"/>
                    <a:pt x="1" y="10"/>
                    <a:pt x="1" y="11"/>
                  </a:cubicBezTo>
                  <a:cubicBezTo>
                    <a:pt x="1" y="11"/>
                    <a:pt x="1" y="11"/>
                    <a:pt x="1" y="11"/>
                  </a:cubicBezTo>
                  <a:cubicBezTo>
                    <a:pt x="1" y="11"/>
                    <a:pt x="1" y="11"/>
                    <a:pt x="1" y="11"/>
                  </a:cubicBezTo>
                  <a:cubicBezTo>
                    <a:pt x="1" y="11"/>
                    <a:pt x="1" y="11"/>
                    <a:pt x="1" y="11"/>
                  </a:cubicBezTo>
                  <a:cubicBezTo>
                    <a:pt x="1" y="11"/>
                    <a:pt x="1" y="11"/>
                    <a:pt x="1" y="11"/>
                  </a:cubicBezTo>
                  <a:cubicBezTo>
                    <a:pt x="1" y="13"/>
                    <a:pt x="1" y="14"/>
                    <a:pt x="2" y="16"/>
                  </a:cubicBezTo>
                  <a:cubicBezTo>
                    <a:pt x="0" y="11"/>
                    <a:pt x="0" y="5"/>
                    <a:pt x="0" y="0"/>
                  </a:cubicBezTo>
                  <a:cubicBezTo>
                    <a:pt x="0" y="0"/>
                    <a:pt x="0" y="0"/>
                    <a:pt x="0" y="0"/>
                  </a:cubicBezTo>
                </a:path>
              </a:pathLst>
            </a:custGeom>
            <a:solidFill>
              <a:srgbClr val="DE200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68" name="Google Shape;1868;p33"/>
            <p:cNvSpPr/>
            <p:nvPr/>
          </p:nvSpPr>
          <p:spPr>
            <a:xfrm>
              <a:off x="8072628" y="1839614"/>
              <a:ext cx="0" cy="5672"/>
            </a:xfrm>
            <a:custGeom>
              <a:avLst/>
              <a:gdLst/>
              <a:ahLst/>
              <a:cxnLst/>
              <a:rect l="l" t="t" r="r" b="b"/>
              <a:pathLst>
                <a:path w="120000" h="1" extrusionOk="0">
                  <a:moveTo>
                    <a:pt x="0" y="0"/>
                  </a:moveTo>
                  <a:cubicBezTo>
                    <a:pt x="0" y="0"/>
                    <a:pt x="0" y="0"/>
                    <a:pt x="0" y="1"/>
                  </a:cubicBezTo>
                  <a:cubicBezTo>
                    <a:pt x="0" y="1"/>
                    <a:pt x="0" y="1"/>
                    <a:pt x="0" y="1"/>
                  </a:cubicBezTo>
                  <a:cubicBezTo>
                    <a:pt x="0" y="0"/>
                    <a:pt x="0" y="0"/>
                    <a:pt x="0" y="0"/>
                  </a:cubicBezTo>
                </a:path>
              </a:pathLst>
            </a:custGeom>
            <a:solidFill>
              <a:srgbClr val="D2351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69" name="Google Shape;1869;p33"/>
            <p:cNvSpPr/>
            <p:nvPr/>
          </p:nvSpPr>
          <p:spPr>
            <a:xfrm>
              <a:off x="8083968" y="1924665"/>
              <a:ext cx="0" cy="11340"/>
            </a:xfrm>
            <a:custGeom>
              <a:avLst/>
              <a:gdLst/>
              <a:ahLst/>
              <a:cxnLst/>
              <a:rect l="l" t="t" r="r" b="b"/>
              <a:pathLst>
                <a:path w="120000" h="2" extrusionOk="0">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E200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70" name="Google Shape;1870;p33"/>
            <p:cNvSpPr/>
            <p:nvPr/>
          </p:nvSpPr>
          <p:spPr>
            <a:xfrm>
              <a:off x="8407154" y="1873633"/>
              <a:ext cx="5400" cy="5400"/>
            </a:xfrm>
            <a:prstGeom prst="ellipse">
              <a:avLst/>
            </a:prstGeom>
            <a:solidFill>
              <a:srgbClr val="CB150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71" name="Google Shape;1871;p33"/>
            <p:cNvSpPr/>
            <p:nvPr/>
          </p:nvSpPr>
          <p:spPr>
            <a:xfrm>
              <a:off x="8214374" y="1890642"/>
              <a:ext cx="147418" cy="141751"/>
            </a:xfrm>
            <a:custGeom>
              <a:avLst/>
              <a:gdLst/>
              <a:ahLst/>
              <a:cxnLst/>
              <a:rect l="l" t="t" r="r" b="b"/>
              <a:pathLst>
                <a:path w="29" h="28" extrusionOk="0">
                  <a:moveTo>
                    <a:pt x="6" y="16"/>
                  </a:moveTo>
                  <a:cubicBezTo>
                    <a:pt x="4" y="16"/>
                    <a:pt x="2" y="16"/>
                    <a:pt x="0" y="17"/>
                  </a:cubicBezTo>
                  <a:cubicBezTo>
                    <a:pt x="0" y="18"/>
                    <a:pt x="0" y="18"/>
                    <a:pt x="0" y="19"/>
                  </a:cubicBezTo>
                  <a:cubicBezTo>
                    <a:pt x="0" y="23"/>
                    <a:pt x="0" y="27"/>
                    <a:pt x="3" y="28"/>
                  </a:cubicBezTo>
                  <a:cubicBezTo>
                    <a:pt x="4" y="24"/>
                    <a:pt x="5" y="20"/>
                    <a:pt x="6" y="16"/>
                  </a:cubicBezTo>
                  <a:moveTo>
                    <a:pt x="26" y="2"/>
                  </a:moveTo>
                  <a:cubicBezTo>
                    <a:pt x="26" y="3"/>
                    <a:pt x="25" y="4"/>
                    <a:pt x="25" y="4"/>
                  </a:cubicBezTo>
                  <a:cubicBezTo>
                    <a:pt x="25" y="5"/>
                    <a:pt x="26" y="6"/>
                    <a:pt x="27" y="7"/>
                  </a:cubicBezTo>
                  <a:cubicBezTo>
                    <a:pt x="27" y="6"/>
                    <a:pt x="27" y="6"/>
                    <a:pt x="27" y="5"/>
                  </a:cubicBezTo>
                  <a:cubicBezTo>
                    <a:pt x="27" y="4"/>
                    <a:pt x="27" y="3"/>
                    <a:pt x="26" y="2"/>
                  </a:cubicBezTo>
                  <a:moveTo>
                    <a:pt x="29" y="0"/>
                  </a:moveTo>
                  <a:cubicBezTo>
                    <a:pt x="29" y="0"/>
                    <a:pt x="29" y="0"/>
                    <a:pt x="28" y="1"/>
                  </a:cubicBezTo>
                  <a:cubicBezTo>
                    <a:pt x="28" y="1"/>
                    <a:pt x="28" y="1"/>
                    <a:pt x="29" y="2"/>
                  </a:cubicBezTo>
                  <a:cubicBezTo>
                    <a:pt x="28" y="3"/>
                    <a:pt x="28" y="3"/>
                    <a:pt x="28" y="3"/>
                  </a:cubicBezTo>
                  <a:cubicBezTo>
                    <a:pt x="28" y="2"/>
                    <a:pt x="29" y="1"/>
                    <a:pt x="29" y="0"/>
                  </a:cubicBezTo>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872" name="Google Shape;1872;p33"/>
          <p:cNvGrpSpPr/>
          <p:nvPr/>
        </p:nvGrpSpPr>
        <p:grpSpPr>
          <a:xfrm>
            <a:off x="123813" y="-865300"/>
            <a:ext cx="1079158" cy="3726565"/>
            <a:chOff x="8463963" y="-105775"/>
            <a:chExt cx="1079158" cy="3726565"/>
          </a:xfrm>
        </p:grpSpPr>
        <p:grpSp>
          <p:nvGrpSpPr>
            <p:cNvPr id="1873" name="Google Shape;1873;p33"/>
            <p:cNvGrpSpPr/>
            <p:nvPr/>
          </p:nvGrpSpPr>
          <p:grpSpPr>
            <a:xfrm>
              <a:off x="8511865" y="2116026"/>
              <a:ext cx="1031256" cy="1504764"/>
              <a:chOff x="2712001" y="2082563"/>
              <a:chExt cx="252412" cy="368300"/>
            </a:xfrm>
          </p:grpSpPr>
          <p:sp>
            <p:nvSpPr>
              <p:cNvPr id="1874" name="Google Shape;1874;p33"/>
              <p:cNvSpPr/>
              <p:nvPr/>
            </p:nvSpPr>
            <p:spPr>
              <a:xfrm>
                <a:off x="2832651" y="2349263"/>
                <a:ext cx="9600" cy="237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75" name="Google Shape;1875;p33"/>
              <p:cNvSpPr/>
              <p:nvPr/>
            </p:nvSpPr>
            <p:spPr>
              <a:xfrm>
                <a:off x="2813601" y="2373076"/>
                <a:ext cx="28575" cy="68263"/>
              </a:xfrm>
              <a:custGeom>
                <a:avLst/>
                <a:gdLst/>
                <a:ahLst/>
                <a:cxnLst/>
                <a:rect l="l" t="t" r="r" b="b"/>
                <a:pathLst>
                  <a:path w="18" h="43" extrusionOk="0">
                    <a:moveTo>
                      <a:pt x="11" y="43"/>
                    </a:moveTo>
                    <a:lnTo>
                      <a:pt x="0" y="40"/>
                    </a:lnTo>
                    <a:lnTo>
                      <a:pt x="11" y="1"/>
                    </a:lnTo>
                    <a:lnTo>
                      <a:pt x="18" y="0"/>
                    </a:lnTo>
                    <a:lnTo>
                      <a:pt x="11"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76" name="Google Shape;1876;p33"/>
              <p:cNvSpPr/>
              <p:nvPr/>
            </p:nvSpPr>
            <p:spPr>
              <a:xfrm>
                <a:off x="2835826" y="2373076"/>
                <a:ext cx="22225" cy="68263"/>
              </a:xfrm>
              <a:custGeom>
                <a:avLst/>
                <a:gdLst/>
                <a:ahLst/>
                <a:cxnLst/>
                <a:rect l="l" t="t" r="r" b="b"/>
                <a:pathLst>
                  <a:path w="14" h="43" extrusionOk="0">
                    <a:moveTo>
                      <a:pt x="7" y="43"/>
                    </a:moveTo>
                    <a:lnTo>
                      <a:pt x="14" y="40"/>
                    </a:lnTo>
                    <a:lnTo>
                      <a:pt x="5" y="0"/>
                    </a:lnTo>
                    <a:lnTo>
                      <a:pt x="0" y="1"/>
                    </a:lnTo>
                    <a:lnTo>
                      <a:pt x="7"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77" name="Google Shape;1877;p33"/>
              <p:cNvSpPr/>
              <p:nvPr/>
            </p:nvSpPr>
            <p:spPr>
              <a:xfrm>
                <a:off x="2827888" y="2373076"/>
                <a:ext cx="15875" cy="77788"/>
              </a:xfrm>
              <a:custGeom>
                <a:avLst/>
                <a:gdLst/>
                <a:ahLst/>
                <a:cxnLst/>
                <a:rect l="l" t="t" r="r" b="b"/>
                <a:pathLst>
                  <a:path w="10" h="49" extrusionOk="0">
                    <a:moveTo>
                      <a:pt x="0" y="49"/>
                    </a:moveTo>
                    <a:lnTo>
                      <a:pt x="10" y="49"/>
                    </a:lnTo>
                    <a:lnTo>
                      <a:pt x="8" y="0"/>
                    </a:lnTo>
                    <a:lnTo>
                      <a:pt x="5" y="0"/>
                    </a:lnTo>
                    <a:lnTo>
                      <a:pt x="0" y="49"/>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78" name="Google Shape;1878;p33"/>
              <p:cNvSpPr/>
              <p:nvPr/>
            </p:nvSpPr>
            <p:spPr>
              <a:xfrm>
                <a:off x="2831063" y="2082563"/>
                <a:ext cx="12600" cy="318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79" name="Google Shape;1879;p33"/>
              <p:cNvSpPr/>
              <p:nvPr/>
            </p:nvSpPr>
            <p:spPr>
              <a:xfrm>
                <a:off x="2829476" y="2363551"/>
                <a:ext cx="17400" cy="192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80" name="Google Shape;1880;p33"/>
              <p:cNvSpPr/>
              <p:nvPr/>
            </p:nvSpPr>
            <p:spPr>
              <a:xfrm>
                <a:off x="2712001" y="2123838"/>
                <a:ext cx="252412" cy="212725"/>
              </a:xfrm>
              <a:custGeom>
                <a:avLst/>
                <a:gdLst/>
                <a:ahLst/>
                <a:cxnLst/>
                <a:rect l="l" t="t" r="r" b="b"/>
                <a:pathLst>
                  <a:path w="388" h="327" extrusionOk="0">
                    <a:moveTo>
                      <a:pt x="260" y="0"/>
                    </a:moveTo>
                    <a:cubicBezTo>
                      <a:pt x="194" y="0"/>
                      <a:pt x="194" y="0"/>
                      <a:pt x="194" y="0"/>
                    </a:cubicBezTo>
                    <a:cubicBezTo>
                      <a:pt x="129" y="0"/>
                      <a:pt x="129" y="0"/>
                      <a:pt x="129" y="0"/>
                    </a:cubicBezTo>
                    <a:cubicBezTo>
                      <a:pt x="129" y="0"/>
                      <a:pt x="0" y="19"/>
                      <a:pt x="35" y="127"/>
                    </a:cubicBezTo>
                    <a:cubicBezTo>
                      <a:pt x="70" y="236"/>
                      <a:pt x="137" y="327"/>
                      <a:pt x="137" y="327"/>
                    </a:cubicBezTo>
                    <a:cubicBezTo>
                      <a:pt x="194" y="327"/>
                      <a:pt x="194" y="327"/>
                      <a:pt x="194" y="327"/>
                    </a:cubicBezTo>
                    <a:cubicBezTo>
                      <a:pt x="252" y="327"/>
                      <a:pt x="252" y="327"/>
                      <a:pt x="252" y="327"/>
                    </a:cubicBezTo>
                    <a:cubicBezTo>
                      <a:pt x="252" y="327"/>
                      <a:pt x="318" y="236"/>
                      <a:pt x="353" y="127"/>
                    </a:cubicBezTo>
                    <a:cubicBezTo>
                      <a:pt x="388" y="19"/>
                      <a:pt x="260" y="0"/>
                      <a:pt x="260" y="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81" name="Google Shape;1881;p33"/>
              <p:cNvSpPr/>
              <p:nvPr/>
            </p:nvSpPr>
            <p:spPr>
              <a:xfrm>
                <a:off x="2861226" y="2123838"/>
                <a:ext cx="84138" cy="212725"/>
              </a:xfrm>
              <a:custGeom>
                <a:avLst/>
                <a:gdLst/>
                <a:ahLst/>
                <a:cxnLst/>
                <a:rect l="l" t="t" r="r" b="b"/>
                <a:pathLst>
                  <a:path w="130" h="327" extrusionOk="0">
                    <a:moveTo>
                      <a:pt x="21" y="0"/>
                    </a:moveTo>
                    <a:cubicBezTo>
                      <a:pt x="5" y="0"/>
                      <a:pt x="5" y="0"/>
                      <a:pt x="5" y="0"/>
                    </a:cubicBezTo>
                    <a:cubicBezTo>
                      <a:pt x="5" y="0"/>
                      <a:pt x="82" y="19"/>
                      <a:pt x="61" y="127"/>
                    </a:cubicBezTo>
                    <a:cubicBezTo>
                      <a:pt x="40" y="236"/>
                      <a:pt x="0" y="327"/>
                      <a:pt x="0" y="327"/>
                    </a:cubicBezTo>
                    <a:cubicBezTo>
                      <a:pt x="14" y="327"/>
                      <a:pt x="14" y="327"/>
                      <a:pt x="14" y="327"/>
                    </a:cubicBezTo>
                    <a:cubicBezTo>
                      <a:pt x="14" y="327"/>
                      <a:pt x="71" y="236"/>
                      <a:pt x="100" y="127"/>
                    </a:cubicBezTo>
                    <a:cubicBezTo>
                      <a:pt x="130" y="19"/>
                      <a:pt x="21" y="0"/>
                      <a:pt x="21"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82" name="Google Shape;1882;p33"/>
              <p:cNvSpPr/>
              <p:nvPr/>
            </p:nvSpPr>
            <p:spPr>
              <a:xfrm>
                <a:off x="2731050" y="2123838"/>
                <a:ext cx="84137" cy="212725"/>
              </a:xfrm>
              <a:custGeom>
                <a:avLst/>
                <a:gdLst/>
                <a:ahLst/>
                <a:cxnLst/>
                <a:rect l="l" t="t" r="r" b="b"/>
                <a:pathLst>
                  <a:path w="131" h="327" extrusionOk="0">
                    <a:moveTo>
                      <a:pt x="126" y="0"/>
                    </a:moveTo>
                    <a:cubicBezTo>
                      <a:pt x="109" y="0"/>
                      <a:pt x="109" y="0"/>
                      <a:pt x="109" y="0"/>
                    </a:cubicBezTo>
                    <a:cubicBezTo>
                      <a:pt x="109" y="0"/>
                      <a:pt x="0" y="19"/>
                      <a:pt x="30" y="127"/>
                    </a:cubicBezTo>
                    <a:cubicBezTo>
                      <a:pt x="60" y="236"/>
                      <a:pt x="116" y="327"/>
                      <a:pt x="116" y="327"/>
                    </a:cubicBezTo>
                    <a:cubicBezTo>
                      <a:pt x="131" y="327"/>
                      <a:pt x="131" y="327"/>
                      <a:pt x="131" y="327"/>
                    </a:cubicBezTo>
                    <a:cubicBezTo>
                      <a:pt x="131" y="327"/>
                      <a:pt x="91" y="236"/>
                      <a:pt x="70" y="127"/>
                    </a:cubicBezTo>
                    <a:cubicBezTo>
                      <a:pt x="49" y="19"/>
                      <a:pt x="126" y="0"/>
                      <a:pt x="126"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83" name="Google Shape;1883;p33"/>
              <p:cNvSpPr/>
              <p:nvPr/>
            </p:nvSpPr>
            <p:spPr>
              <a:xfrm>
                <a:off x="2846938" y="2123838"/>
                <a:ext cx="50800" cy="212725"/>
              </a:xfrm>
              <a:custGeom>
                <a:avLst/>
                <a:gdLst/>
                <a:ahLst/>
                <a:cxnLst/>
                <a:rect l="l" t="t" r="r" b="b"/>
                <a:pathLst>
                  <a:path w="79" h="327" extrusionOk="0">
                    <a:moveTo>
                      <a:pt x="18" y="0"/>
                    </a:moveTo>
                    <a:cubicBezTo>
                      <a:pt x="2" y="0"/>
                      <a:pt x="2" y="0"/>
                      <a:pt x="2" y="0"/>
                    </a:cubicBezTo>
                    <a:cubicBezTo>
                      <a:pt x="2" y="0"/>
                      <a:pt x="30" y="19"/>
                      <a:pt x="23" y="127"/>
                    </a:cubicBezTo>
                    <a:cubicBezTo>
                      <a:pt x="15" y="236"/>
                      <a:pt x="0" y="327"/>
                      <a:pt x="0" y="327"/>
                    </a:cubicBezTo>
                    <a:cubicBezTo>
                      <a:pt x="14" y="327"/>
                      <a:pt x="14" y="327"/>
                      <a:pt x="14" y="327"/>
                    </a:cubicBezTo>
                    <a:cubicBezTo>
                      <a:pt x="14" y="327"/>
                      <a:pt x="46" y="236"/>
                      <a:pt x="62" y="127"/>
                    </a:cubicBezTo>
                    <a:cubicBezTo>
                      <a:pt x="79" y="19"/>
                      <a:pt x="18" y="0"/>
                      <a:pt x="18"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84" name="Google Shape;1884;p33"/>
              <p:cNvSpPr/>
              <p:nvPr/>
            </p:nvSpPr>
            <p:spPr>
              <a:xfrm>
                <a:off x="2778676" y="2123838"/>
                <a:ext cx="50800" cy="212725"/>
              </a:xfrm>
              <a:custGeom>
                <a:avLst/>
                <a:gdLst/>
                <a:ahLst/>
                <a:cxnLst/>
                <a:rect l="l" t="t" r="r" b="b"/>
                <a:pathLst>
                  <a:path w="78" h="327" extrusionOk="0">
                    <a:moveTo>
                      <a:pt x="77" y="0"/>
                    </a:moveTo>
                    <a:cubicBezTo>
                      <a:pt x="60" y="0"/>
                      <a:pt x="60" y="0"/>
                      <a:pt x="60" y="0"/>
                    </a:cubicBezTo>
                    <a:cubicBezTo>
                      <a:pt x="60" y="0"/>
                      <a:pt x="0" y="19"/>
                      <a:pt x="16" y="127"/>
                    </a:cubicBezTo>
                    <a:cubicBezTo>
                      <a:pt x="33" y="236"/>
                      <a:pt x="64" y="327"/>
                      <a:pt x="64" y="327"/>
                    </a:cubicBezTo>
                    <a:cubicBezTo>
                      <a:pt x="78" y="327"/>
                      <a:pt x="78" y="327"/>
                      <a:pt x="78" y="327"/>
                    </a:cubicBezTo>
                    <a:cubicBezTo>
                      <a:pt x="78" y="327"/>
                      <a:pt x="64" y="236"/>
                      <a:pt x="56" y="127"/>
                    </a:cubicBezTo>
                    <a:cubicBezTo>
                      <a:pt x="48" y="19"/>
                      <a:pt x="77" y="0"/>
                      <a:pt x="77"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85" name="Google Shape;1885;p33"/>
              <p:cNvSpPr/>
              <p:nvPr/>
            </p:nvSpPr>
            <p:spPr>
              <a:xfrm>
                <a:off x="2823126" y="2123838"/>
                <a:ext cx="28575" cy="212725"/>
              </a:xfrm>
              <a:custGeom>
                <a:avLst/>
                <a:gdLst/>
                <a:ahLst/>
                <a:cxnLst/>
                <a:rect l="l" t="t" r="r" b="b"/>
                <a:pathLst>
                  <a:path w="44" h="327" extrusionOk="0">
                    <a:moveTo>
                      <a:pt x="30" y="0"/>
                    </a:moveTo>
                    <a:cubicBezTo>
                      <a:pt x="22" y="0"/>
                      <a:pt x="22" y="0"/>
                      <a:pt x="22" y="0"/>
                    </a:cubicBezTo>
                    <a:cubicBezTo>
                      <a:pt x="15" y="0"/>
                      <a:pt x="15" y="0"/>
                      <a:pt x="15" y="0"/>
                    </a:cubicBezTo>
                    <a:cubicBezTo>
                      <a:pt x="15" y="0"/>
                      <a:pt x="0" y="19"/>
                      <a:pt x="4" y="127"/>
                    </a:cubicBezTo>
                    <a:cubicBezTo>
                      <a:pt x="8" y="236"/>
                      <a:pt x="16" y="327"/>
                      <a:pt x="16" y="327"/>
                    </a:cubicBezTo>
                    <a:cubicBezTo>
                      <a:pt x="22" y="327"/>
                      <a:pt x="22" y="327"/>
                      <a:pt x="22" y="327"/>
                    </a:cubicBezTo>
                    <a:cubicBezTo>
                      <a:pt x="29" y="327"/>
                      <a:pt x="29" y="327"/>
                      <a:pt x="29" y="327"/>
                    </a:cubicBezTo>
                    <a:cubicBezTo>
                      <a:pt x="29" y="327"/>
                      <a:pt x="36" y="236"/>
                      <a:pt x="40" y="127"/>
                    </a:cubicBezTo>
                    <a:cubicBezTo>
                      <a:pt x="44" y="19"/>
                      <a:pt x="30" y="0"/>
                      <a:pt x="30"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86" name="Google Shape;1886;p33"/>
              <p:cNvSpPr/>
              <p:nvPr/>
            </p:nvSpPr>
            <p:spPr>
              <a:xfrm>
                <a:off x="2799313" y="2336563"/>
                <a:ext cx="762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87" name="Google Shape;1887;p33"/>
              <p:cNvSpPr/>
              <p:nvPr/>
            </p:nvSpPr>
            <p:spPr>
              <a:xfrm>
                <a:off x="2791376" y="2111138"/>
                <a:ext cx="936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cxnSp>
          <p:nvCxnSpPr>
            <p:cNvPr id="1888" name="Google Shape;1888;p33"/>
            <p:cNvCxnSpPr>
              <a:stCxn id="1878" idx="0"/>
            </p:cNvCxnSpPr>
            <p:nvPr/>
          </p:nvCxnSpPr>
          <p:spPr>
            <a:xfrm rot="10800000">
              <a:off x="9024046" y="-100974"/>
              <a:ext cx="0" cy="2217000"/>
            </a:xfrm>
            <a:prstGeom prst="straightConnector1">
              <a:avLst/>
            </a:prstGeom>
            <a:noFill/>
            <a:ln w="19050" cap="flat" cmpd="sng">
              <a:solidFill>
                <a:schemeClr val="accent2"/>
              </a:solidFill>
              <a:prstDash val="solid"/>
              <a:round/>
              <a:headEnd type="none" w="med" len="med"/>
              <a:tailEnd type="none" w="med" len="med"/>
            </a:ln>
          </p:spPr>
        </p:cxnSp>
        <p:grpSp>
          <p:nvGrpSpPr>
            <p:cNvPr id="1889" name="Google Shape;1889;p33"/>
            <p:cNvGrpSpPr/>
            <p:nvPr/>
          </p:nvGrpSpPr>
          <p:grpSpPr>
            <a:xfrm>
              <a:off x="8463963" y="1017725"/>
              <a:ext cx="640937" cy="896362"/>
              <a:chOff x="2983359" y="1767508"/>
              <a:chExt cx="306375" cy="428471"/>
            </a:xfrm>
          </p:grpSpPr>
          <p:sp>
            <p:nvSpPr>
              <p:cNvPr id="1890" name="Google Shape;1890;p33"/>
              <p:cNvSpPr/>
              <p:nvPr/>
            </p:nvSpPr>
            <p:spPr>
              <a:xfrm>
                <a:off x="3108179" y="1855453"/>
                <a:ext cx="56736" cy="243978"/>
              </a:xfrm>
              <a:custGeom>
                <a:avLst/>
                <a:gdLst/>
                <a:ahLst/>
                <a:cxnLst/>
                <a:rect l="l" t="t" r="r" b="b"/>
                <a:pathLst>
                  <a:path w="51" h="209" extrusionOk="0">
                    <a:moveTo>
                      <a:pt x="20" y="209"/>
                    </a:moveTo>
                    <a:cubicBezTo>
                      <a:pt x="30" y="209"/>
                      <a:pt x="30" y="209"/>
                      <a:pt x="30" y="209"/>
                    </a:cubicBezTo>
                    <a:cubicBezTo>
                      <a:pt x="30" y="208"/>
                      <a:pt x="31" y="208"/>
                      <a:pt x="31" y="208"/>
                    </a:cubicBezTo>
                    <a:cubicBezTo>
                      <a:pt x="44" y="176"/>
                      <a:pt x="51" y="141"/>
                      <a:pt x="51" y="104"/>
                    </a:cubicBezTo>
                    <a:cubicBezTo>
                      <a:pt x="51" y="68"/>
                      <a:pt x="44" y="33"/>
                      <a:pt x="31" y="1"/>
                    </a:cubicBezTo>
                    <a:cubicBezTo>
                      <a:pt x="31" y="0"/>
                      <a:pt x="29" y="0"/>
                      <a:pt x="28" y="0"/>
                    </a:cubicBezTo>
                    <a:cubicBezTo>
                      <a:pt x="22" y="0"/>
                      <a:pt x="22" y="0"/>
                      <a:pt x="22" y="0"/>
                    </a:cubicBezTo>
                    <a:cubicBezTo>
                      <a:pt x="20" y="0"/>
                      <a:pt x="20" y="0"/>
                      <a:pt x="20" y="1"/>
                    </a:cubicBezTo>
                    <a:cubicBezTo>
                      <a:pt x="7" y="33"/>
                      <a:pt x="0" y="68"/>
                      <a:pt x="0" y="104"/>
                    </a:cubicBezTo>
                    <a:cubicBezTo>
                      <a:pt x="0" y="141"/>
                      <a:pt x="6" y="176"/>
                      <a:pt x="19" y="208"/>
                    </a:cubicBezTo>
                    <a:lnTo>
                      <a:pt x="20" y="209"/>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91" name="Google Shape;1891;p33"/>
              <p:cNvSpPr/>
              <p:nvPr/>
            </p:nvSpPr>
            <p:spPr>
              <a:xfrm>
                <a:off x="3023075" y="1858290"/>
                <a:ext cx="99288" cy="238304"/>
              </a:xfrm>
              <a:custGeom>
                <a:avLst/>
                <a:gdLst/>
                <a:ahLst/>
                <a:cxnLst/>
                <a:rect l="l" t="t" r="r" b="b"/>
                <a:pathLst>
                  <a:path w="85" h="205" extrusionOk="0">
                    <a:moveTo>
                      <a:pt x="0" y="102"/>
                    </a:moveTo>
                    <a:cubicBezTo>
                      <a:pt x="0" y="151"/>
                      <a:pt x="36" y="193"/>
                      <a:pt x="85" y="205"/>
                    </a:cubicBezTo>
                    <a:cubicBezTo>
                      <a:pt x="54" y="180"/>
                      <a:pt x="35" y="143"/>
                      <a:pt x="35" y="102"/>
                    </a:cubicBezTo>
                    <a:cubicBezTo>
                      <a:pt x="35" y="62"/>
                      <a:pt x="54" y="25"/>
                      <a:pt x="85" y="0"/>
                    </a:cubicBezTo>
                    <a:cubicBezTo>
                      <a:pt x="36" y="12"/>
                      <a:pt x="0" y="53"/>
                      <a:pt x="0" y="102"/>
                    </a:cubicBezTo>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92" name="Google Shape;1892;p33"/>
              <p:cNvSpPr/>
              <p:nvPr/>
            </p:nvSpPr>
            <p:spPr>
              <a:xfrm>
                <a:off x="3150731" y="1858290"/>
                <a:ext cx="96451" cy="238304"/>
              </a:xfrm>
              <a:custGeom>
                <a:avLst/>
                <a:gdLst/>
                <a:ahLst/>
                <a:cxnLst/>
                <a:rect l="l" t="t" r="r" b="b"/>
                <a:pathLst>
                  <a:path w="84" h="205" extrusionOk="0">
                    <a:moveTo>
                      <a:pt x="84" y="102"/>
                    </a:moveTo>
                    <a:cubicBezTo>
                      <a:pt x="84" y="53"/>
                      <a:pt x="48" y="12"/>
                      <a:pt x="0" y="0"/>
                    </a:cubicBezTo>
                    <a:cubicBezTo>
                      <a:pt x="30" y="25"/>
                      <a:pt x="49" y="62"/>
                      <a:pt x="49" y="102"/>
                    </a:cubicBezTo>
                    <a:cubicBezTo>
                      <a:pt x="49" y="143"/>
                      <a:pt x="30" y="180"/>
                      <a:pt x="0" y="205"/>
                    </a:cubicBezTo>
                    <a:cubicBezTo>
                      <a:pt x="48" y="193"/>
                      <a:pt x="84" y="151"/>
                      <a:pt x="84" y="10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93" name="Google Shape;1893;p33"/>
              <p:cNvSpPr/>
              <p:nvPr/>
            </p:nvSpPr>
            <p:spPr>
              <a:xfrm>
                <a:off x="3125200" y="1767508"/>
                <a:ext cx="19800" cy="741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94" name="Google Shape;1894;p33"/>
              <p:cNvSpPr/>
              <p:nvPr/>
            </p:nvSpPr>
            <p:spPr>
              <a:xfrm>
                <a:off x="3108179" y="1812899"/>
                <a:ext cx="56700" cy="540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95" name="Google Shape;1895;p33"/>
              <p:cNvSpPr/>
              <p:nvPr/>
            </p:nvSpPr>
            <p:spPr>
              <a:xfrm>
                <a:off x="2983359" y="1855453"/>
                <a:ext cx="141840" cy="243978"/>
              </a:xfrm>
              <a:custGeom>
                <a:avLst/>
                <a:gdLst/>
                <a:ahLst/>
                <a:cxnLst/>
                <a:rect l="l" t="t" r="r" b="b"/>
                <a:pathLst>
                  <a:path w="122" h="209" extrusionOk="0">
                    <a:moveTo>
                      <a:pt x="122" y="209"/>
                    </a:moveTo>
                    <a:cubicBezTo>
                      <a:pt x="121" y="208"/>
                      <a:pt x="120" y="207"/>
                      <a:pt x="120" y="207"/>
                    </a:cubicBezTo>
                    <a:cubicBezTo>
                      <a:pt x="71" y="195"/>
                      <a:pt x="35" y="153"/>
                      <a:pt x="35" y="104"/>
                    </a:cubicBezTo>
                    <a:cubicBezTo>
                      <a:pt x="35" y="55"/>
                      <a:pt x="71" y="14"/>
                      <a:pt x="120" y="2"/>
                    </a:cubicBezTo>
                    <a:cubicBezTo>
                      <a:pt x="120" y="1"/>
                      <a:pt x="121" y="1"/>
                      <a:pt x="122" y="0"/>
                    </a:cubicBezTo>
                    <a:cubicBezTo>
                      <a:pt x="119" y="0"/>
                      <a:pt x="119" y="0"/>
                      <a:pt x="119" y="0"/>
                    </a:cubicBezTo>
                    <a:cubicBezTo>
                      <a:pt x="51" y="8"/>
                      <a:pt x="0" y="52"/>
                      <a:pt x="0" y="104"/>
                    </a:cubicBezTo>
                    <a:cubicBezTo>
                      <a:pt x="0" y="156"/>
                      <a:pt x="50" y="200"/>
                      <a:pt x="116" y="209"/>
                    </a:cubicBezTo>
                    <a:cubicBezTo>
                      <a:pt x="122" y="209"/>
                      <a:pt x="122" y="209"/>
                      <a:pt x="122" y="209"/>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96" name="Google Shape;1896;p33"/>
              <p:cNvSpPr/>
              <p:nvPr/>
            </p:nvSpPr>
            <p:spPr>
              <a:xfrm>
                <a:off x="3145057" y="1855453"/>
                <a:ext cx="144677" cy="243978"/>
              </a:xfrm>
              <a:custGeom>
                <a:avLst/>
                <a:gdLst/>
                <a:ahLst/>
                <a:cxnLst/>
                <a:rect l="l" t="t" r="r" b="b"/>
                <a:pathLst>
                  <a:path w="123" h="209" extrusionOk="0">
                    <a:moveTo>
                      <a:pt x="3" y="0"/>
                    </a:moveTo>
                    <a:cubicBezTo>
                      <a:pt x="0" y="0"/>
                      <a:pt x="0" y="0"/>
                      <a:pt x="0" y="0"/>
                    </a:cubicBezTo>
                    <a:cubicBezTo>
                      <a:pt x="1" y="1"/>
                      <a:pt x="2" y="1"/>
                      <a:pt x="3" y="2"/>
                    </a:cubicBezTo>
                    <a:cubicBezTo>
                      <a:pt x="51" y="14"/>
                      <a:pt x="87" y="55"/>
                      <a:pt x="87" y="104"/>
                    </a:cubicBezTo>
                    <a:cubicBezTo>
                      <a:pt x="87" y="153"/>
                      <a:pt x="51" y="195"/>
                      <a:pt x="3" y="207"/>
                    </a:cubicBezTo>
                    <a:cubicBezTo>
                      <a:pt x="2" y="207"/>
                      <a:pt x="1" y="208"/>
                      <a:pt x="0" y="209"/>
                    </a:cubicBezTo>
                    <a:cubicBezTo>
                      <a:pt x="6" y="209"/>
                      <a:pt x="6" y="209"/>
                      <a:pt x="6" y="209"/>
                    </a:cubicBezTo>
                    <a:cubicBezTo>
                      <a:pt x="72" y="200"/>
                      <a:pt x="123" y="156"/>
                      <a:pt x="123" y="104"/>
                    </a:cubicBezTo>
                    <a:cubicBezTo>
                      <a:pt x="123" y="52"/>
                      <a:pt x="71" y="8"/>
                      <a:pt x="3"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97" name="Google Shape;1897;p33"/>
              <p:cNvSpPr/>
              <p:nvPr/>
            </p:nvSpPr>
            <p:spPr>
              <a:xfrm>
                <a:off x="3065627" y="1855453"/>
                <a:ext cx="141840" cy="243978"/>
              </a:xfrm>
              <a:custGeom>
                <a:avLst/>
                <a:gdLst/>
                <a:ahLst/>
                <a:cxnLst/>
                <a:rect l="l" t="t" r="r" b="b"/>
                <a:pathLst>
                  <a:path w="122" h="209" extrusionOk="0">
                    <a:moveTo>
                      <a:pt x="50" y="207"/>
                    </a:moveTo>
                    <a:cubicBezTo>
                      <a:pt x="50" y="207"/>
                      <a:pt x="51" y="208"/>
                      <a:pt x="51" y="209"/>
                    </a:cubicBezTo>
                    <a:cubicBezTo>
                      <a:pt x="59" y="209"/>
                      <a:pt x="59" y="209"/>
                      <a:pt x="59" y="209"/>
                    </a:cubicBezTo>
                    <a:cubicBezTo>
                      <a:pt x="58" y="209"/>
                      <a:pt x="57" y="208"/>
                      <a:pt x="56" y="208"/>
                    </a:cubicBezTo>
                    <a:cubicBezTo>
                      <a:pt x="56" y="208"/>
                      <a:pt x="56" y="208"/>
                      <a:pt x="56" y="208"/>
                    </a:cubicBezTo>
                    <a:cubicBezTo>
                      <a:pt x="43" y="176"/>
                      <a:pt x="36" y="141"/>
                      <a:pt x="36" y="104"/>
                    </a:cubicBezTo>
                    <a:cubicBezTo>
                      <a:pt x="36" y="68"/>
                      <a:pt x="43" y="33"/>
                      <a:pt x="56" y="1"/>
                    </a:cubicBezTo>
                    <a:cubicBezTo>
                      <a:pt x="56" y="1"/>
                      <a:pt x="56" y="1"/>
                      <a:pt x="56" y="1"/>
                    </a:cubicBezTo>
                    <a:cubicBezTo>
                      <a:pt x="57" y="0"/>
                      <a:pt x="59" y="0"/>
                      <a:pt x="61" y="0"/>
                    </a:cubicBezTo>
                    <a:cubicBezTo>
                      <a:pt x="62" y="0"/>
                      <a:pt x="62" y="0"/>
                      <a:pt x="62" y="0"/>
                    </a:cubicBezTo>
                    <a:cubicBezTo>
                      <a:pt x="63" y="0"/>
                      <a:pt x="64" y="0"/>
                      <a:pt x="65" y="0"/>
                    </a:cubicBezTo>
                    <a:cubicBezTo>
                      <a:pt x="66" y="1"/>
                      <a:pt x="66" y="1"/>
                      <a:pt x="67" y="1"/>
                    </a:cubicBezTo>
                    <a:cubicBezTo>
                      <a:pt x="80" y="33"/>
                      <a:pt x="87" y="68"/>
                      <a:pt x="87" y="104"/>
                    </a:cubicBezTo>
                    <a:cubicBezTo>
                      <a:pt x="87" y="141"/>
                      <a:pt x="80" y="176"/>
                      <a:pt x="67" y="208"/>
                    </a:cubicBezTo>
                    <a:cubicBezTo>
                      <a:pt x="66" y="208"/>
                      <a:pt x="66" y="208"/>
                      <a:pt x="65" y="208"/>
                    </a:cubicBezTo>
                    <a:cubicBezTo>
                      <a:pt x="65" y="208"/>
                      <a:pt x="64" y="209"/>
                      <a:pt x="63" y="209"/>
                    </a:cubicBezTo>
                    <a:cubicBezTo>
                      <a:pt x="72" y="209"/>
                      <a:pt x="72" y="209"/>
                      <a:pt x="72" y="209"/>
                    </a:cubicBezTo>
                    <a:cubicBezTo>
                      <a:pt x="72" y="208"/>
                      <a:pt x="72" y="207"/>
                      <a:pt x="73" y="207"/>
                    </a:cubicBezTo>
                    <a:cubicBezTo>
                      <a:pt x="103" y="182"/>
                      <a:pt x="122" y="145"/>
                      <a:pt x="122" y="104"/>
                    </a:cubicBezTo>
                    <a:cubicBezTo>
                      <a:pt x="122" y="64"/>
                      <a:pt x="103" y="27"/>
                      <a:pt x="73" y="2"/>
                    </a:cubicBezTo>
                    <a:cubicBezTo>
                      <a:pt x="72" y="2"/>
                      <a:pt x="72" y="1"/>
                      <a:pt x="71" y="1"/>
                    </a:cubicBezTo>
                    <a:cubicBezTo>
                      <a:pt x="71" y="0"/>
                      <a:pt x="70" y="0"/>
                      <a:pt x="70" y="0"/>
                    </a:cubicBezTo>
                    <a:cubicBezTo>
                      <a:pt x="53" y="0"/>
                      <a:pt x="53" y="0"/>
                      <a:pt x="53" y="0"/>
                    </a:cubicBezTo>
                    <a:cubicBezTo>
                      <a:pt x="52" y="0"/>
                      <a:pt x="51" y="0"/>
                      <a:pt x="51" y="1"/>
                    </a:cubicBezTo>
                    <a:cubicBezTo>
                      <a:pt x="50" y="1"/>
                      <a:pt x="50" y="2"/>
                      <a:pt x="50" y="2"/>
                    </a:cubicBezTo>
                    <a:cubicBezTo>
                      <a:pt x="19" y="27"/>
                      <a:pt x="0" y="64"/>
                      <a:pt x="0" y="104"/>
                    </a:cubicBezTo>
                    <a:cubicBezTo>
                      <a:pt x="0" y="145"/>
                      <a:pt x="19" y="182"/>
                      <a:pt x="50" y="207"/>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98" name="Google Shape;1898;p33"/>
              <p:cNvSpPr/>
              <p:nvPr/>
            </p:nvSpPr>
            <p:spPr>
              <a:xfrm>
                <a:off x="3076974" y="1846943"/>
                <a:ext cx="122100" cy="19800"/>
              </a:xfrm>
              <a:prstGeom prst="rect">
                <a:avLst/>
              </a:prstGeom>
              <a:solidFill>
                <a:srgbClr val="F0463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99" name="Google Shape;1899;p33"/>
              <p:cNvSpPr/>
              <p:nvPr/>
            </p:nvSpPr>
            <p:spPr>
              <a:xfrm>
                <a:off x="3076974" y="1846943"/>
                <a:ext cx="122100" cy="198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00" name="Google Shape;1900;p33"/>
              <p:cNvSpPr/>
              <p:nvPr/>
            </p:nvSpPr>
            <p:spPr>
              <a:xfrm>
                <a:off x="3062790" y="1838432"/>
                <a:ext cx="144600" cy="171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01" name="Google Shape;1901;p33"/>
              <p:cNvSpPr/>
              <p:nvPr/>
            </p:nvSpPr>
            <p:spPr>
              <a:xfrm>
                <a:off x="3093995" y="2096595"/>
                <a:ext cx="85200" cy="138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02" name="Google Shape;1902;p33"/>
              <p:cNvSpPr/>
              <p:nvPr/>
            </p:nvSpPr>
            <p:spPr>
              <a:xfrm>
                <a:off x="3088321" y="2090921"/>
                <a:ext cx="96600" cy="114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03" name="Google Shape;1903;p33"/>
              <p:cNvSpPr/>
              <p:nvPr/>
            </p:nvSpPr>
            <p:spPr>
              <a:xfrm>
                <a:off x="309399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04" name="Google Shape;1904;p33"/>
              <p:cNvSpPr/>
              <p:nvPr/>
            </p:nvSpPr>
            <p:spPr>
              <a:xfrm>
                <a:off x="310250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05" name="Google Shape;1905;p33"/>
              <p:cNvSpPr/>
              <p:nvPr/>
            </p:nvSpPr>
            <p:spPr>
              <a:xfrm>
                <a:off x="3111016"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06" name="Google Shape;1906;p33"/>
              <p:cNvSpPr/>
              <p:nvPr/>
            </p:nvSpPr>
            <p:spPr>
              <a:xfrm>
                <a:off x="3119526"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07" name="Google Shape;1907;p33"/>
              <p:cNvSpPr/>
              <p:nvPr/>
            </p:nvSpPr>
            <p:spPr>
              <a:xfrm>
                <a:off x="3125200"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08" name="Google Shape;1908;p33"/>
              <p:cNvSpPr/>
              <p:nvPr/>
            </p:nvSpPr>
            <p:spPr>
              <a:xfrm>
                <a:off x="3133710"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09" name="Google Shape;1909;p33"/>
              <p:cNvSpPr/>
              <p:nvPr/>
            </p:nvSpPr>
            <p:spPr>
              <a:xfrm>
                <a:off x="3142220"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10" name="Google Shape;1910;p33"/>
              <p:cNvSpPr/>
              <p:nvPr/>
            </p:nvSpPr>
            <p:spPr>
              <a:xfrm>
                <a:off x="3150731"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11" name="Google Shape;1911;p33"/>
              <p:cNvSpPr/>
              <p:nvPr/>
            </p:nvSpPr>
            <p:spPr>
              <a:xfrm>
                <a:off x="3159241"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12" name="Google Shape;1912;p33"/>
              <p:cNvSpPr/>
              <p:nvPr/>
            </p:nvSpPr>
            <p:spPr>
              <a:xfrm>
                <a:off x="316491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13" name="Google Shape;1913;p33"/>
              <p:cNvSpPr/>
              <p:nvPr/>
            </p:nvSpPr>
            <p:spPr>
              <a:xfrm>
                <a:off x="317342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14" name="Google Shape;1914;p33"/>
              <p:cNvSpPr/>
              <p:nvPr/>
            </p:nvSpPr>
            <p:spPr>
              <a:xfrm>
                <a:off x="3093995" y="2110779"/>
                <a:ext cx="85200" cy="60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cxnSp>
          <p:nvCxnSpPr>
            <p:cNvPr id="1915" name="Google Shape;1915;p33"/>
            <p:cNvCxnSpPr/>
            <p:nvPr/>
          </p:nvCxnSpPr>
          <p:spPr>
            <a:xfrm rot="10800000">
              <a:off x="8781403" y="-105775"/>
              <a:ext cx="0" cy="1123500"/>
            </a:xfrm>
            <a:prstGeom prst="straightConnector1">
              <a:avLst/>
            </a:prstGeom>
            <a:noFill/>
            <a:ln w="19050" cap="flat" cmpd="sng">
              <a:solidFill>
                <a:schemeClr val="accent2"/>
              </a:solidFill>
              <a:prstDash val="solid"/>
              <a:round/>
              <a:headEnd type="none" w="med" len="med"/>
              <a:tailEnd type="none" w="med" len="med"/>
            </a:ln>
          </p:spPr>
        </p:cxnSp>
      </p:grpSp>
      <p:grpSp>
        <p:nvGrpSpPr>
          <p:cNvPr id="1916" name="Google Shape;1916;p33"/>
          <p:cNvGrpSpPr/>
          <p:nvPr/>
        </p:nvGrpSpPr>
        <p:grpSpPr>
          <a:xfrm>
            <a:off x="7976657" y="-168909"/>
            <a:ext cx="908230" cy="5120554"/>
            <a:chOff x="-188168" y="-2926434"/>
            <a:chExt cx="908230" cy="5120554"/>
          </a:xfrm>
        </p:grpSpPr>
        <p:grpSp>
          <p:nvGrpSpPr>
            <p:cNvPr id="1917" name="Google Shape;1917;p33"/>
            <p:cNvGrpSpPr/>
            <p:nvPr/>
          </p:nvGrpSpPr>
          <p:grpSpPr>
            <a:xfrm>
              <a:off x="-188168" y="868866"/>
              <a:ext cx="908230" cy="1325254"/>
              <a:chOff x="2712001" y="2082563"/>
              <a:chExt cx="252412" cy="368300"/>
            </a:xfrm>
          </p:grpSpPr>
          <p:sp>
            <p:nvSpPr>
              <p:cNvPr id="1918" name="Google Shape;1918;p33"/>
              <p:cNvSpPr/>
              <p:nvPr/>
            </p:nvSpPr>
            <p:spPr>
              <a:xfrm>
                <a:off x="2832651" y="2349263"/>
                <a:ext cx="9600" cy="237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19" name="Google Shape;1919;p33"/>
              <p:cNvSpPr/>
              <p:nvPr/>
            </p:nvSpPr>
            <p:spPr>
              <a:xfrm>
                <a:off x="2813601" y="2373076"/>
                <a:ext cx="28575" cy="68263"/>
              </a:xfrm>
              <a:custGeom>
                <a:avLst/>
                <a:gdLst/>
                <a:ahLst/>
                <a:cxnLst/>
                <a:rect l="l" t="t" r="r" b="b"/>
                <a:pathLst>
                  <a:path w="18" h="43" extrusionOk="0">
                    <a:moveTo>
                      <a:pt x="11" y="43"/>
                    </a:moveTo>
                    <a:lnTo>
                      <a:pt x="0" y="40"/>
                    </a:lnTo>
                    <a:lnTo>
                      <a:pt x="11" y="1"/>
                    </a:lnTo>
                    <a:lnTo>
                      <a:pt x="18" y="0"/>
                    </a:lnTo>
                    <a:lnTo>
                      <a:pt x="11"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20" name="Google Shape;1920;p33"/>
              <p:cNvSpPr/>
              <p:nvPr/>
            </p:nvSpPr>
            <p:spPr>
              <a:xfrm>
                <a:off x="2835826" y="2373076"/>
                <a:ext cx="22225" cy="68263"/>
              </a:xfrm>
              <a:custGeom>
                <a:avLst/>
                <a:gdLst/>
                <a:ahLst/>
                <a:cxnLst/>
                <a:rect l="l" t="t" r="r" b="b"/>
                <a:pathLst>
                  <a:path w="14" h="43" extrusionOk="0">
                    <a:moveTo>
                      <a:pt x="7" y="43"/>
                    </a:moveTo>
                    <a:lnTo>
                      <a:pt x="14" y="40"/>
                    </a:lnTo>
                    <a:lnTo>
                      <a:pt x="5" y="0"/>
                    </a:lnTo>
                    <a:lnTo>
                      <a:pt x="0" y="1"/>
                    </a:lnTo>
                    <a:lnTo>
                      <a:pt x="7"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21" name="Google Shape;1921;p33"/>
              <p:cNvSpPr/>
              <p:nvPr/>
            </p:nvSpPr>
            <p:spPr>
              <a:xfrm>
                <a:off x="2827888" y="2373076"/>
                <a:ext cx="15875" cy="77788"/>
              </a:xfrm>
              <a:custGeom>
                <a:avLst/>
                <a:gdLst/>
                <a:ahLst/>
                <a:cxnLst/>
                <a:rect l="l" t="t" r="r" b="b"/>
                <a:pathLst>
                  <a:path w="10" h="49" extrusionOk="0">
                    <a:moveTo>
                      <a:pt x="0" y="49"/>
                    </a:moveTo>
                    <a:lnTo>
                      <a:pt x="10" y="49"/>
                    </a:lnTo>
                    <a:lnTo>
                      <a:pt x="8" y="0"/>
                    </a:lnTo>
                    <a:lnTo>
                      <a:pt x="5" y="0"/>
                    </a:lnTo>
                    <a:lnTo>
                      <a:pt x="0" y="49"/>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22" name="Google Shape;1922;p33"/>
              <p:cNvSpPr/>
              <p:nvPr/>
            </p:nvSpPr>
            <p:spPr>
              <a:xfrm>
                <a:off x="2831063" y="2082563"/>
                <a:ext cx="12600" cy="318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23" name="Google Shape;1923;p33"/>
              <p:cNvSpPr/>
              <p:nvPr/>
            </p:nvSpPr>
            <p:spPr>
              <a:xfrm>
                <a:off x="2829476" y="2363551"/>
                <a:ext cx="17400" cy="192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24" name="Google Shape;1924;p33"/>
              <p:cNvSpPr/>
              <p:nvPr/>
            </p:nvSpPr>
            <p:spPr>
              <a:xfrm>
                <a:off x="2712001" y="2123838"/>
                <a:ext cx="252412" cy="212725"/>
              </a:xfrm>
              <a:custGeom>
                <a:avLst/>
                <a:gdLst/>
                <a:ahLst/>
                <a:cxnLst/>
                <a:rect l="l" t="t" r="r" b="b"/>
                <a:pathLst>
                  <a:path w="388" h="327" extrusionOk="0">
                    <a:moveTo>
                      <a:pt x="260" y="0"/>
                    </a:moveTo>
                    <a:cubicBezTo>
                      <a:pt x="194" y="0"/>
                      <a:pt x="194" y="0"/>
                      <a:pt x="194" y="0"/>
                    </a:cubicBezTo>
                    <a:cubicBezTo>
                      <a:pt x="129" y="0"/>
                      <a:pt x="129" y="0"/>
                      <a:pt x="129" y="0"/>
                    </a:cubicBezTo>
                    <a:cubicBezTo>
                      <a:pt x="129" y="0"/>
                      <a:pt x="0" y="19"/>
                      <a:pt x="35" y="127"/>
                    </a:cubicBezTo>
                    <a:cubicBezTo>
                      <a:pt x="70" y="236"/>
                      <a:pt x="137" y="327"/>
                      <a:pt x="137" y="327"/>
                    </a:cubicBezTo>
                    <a:cubicBezTo>
                      <a:pt x="194" y="327"/>
                      <a:pt x="194" y="327"/>
                      <a:pt x="194" y="327"/>
                    </a:cubicBezTo>
                    <a:cubicBezTo>
                      <a:pt x="252" y="327"/>
                      <a:pt x="252" y="327"/>
                      <a:pt x="252" y="327"/>
                    </a:cubicBezTo>
                    <a:cubicBezTo>
                      <a:pt x="252" y="327"/>
                      <a:pt x="318" y="236"/>
                      <a:pt x="353" y="127"/>
                    </a:cubicBezTo>
                    <a:cubicBezTo>
                      <a:pt x="388" y="19"/>
                      <a:pt x="260" y="0"/>
                      <a:pt x="260" y="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25" name="Google Shape;1925;p33"/>
              <p:cNvSpPr/>
              <p:nvPr/>
            </p:nvSpPr>
            <p:spPr>
              <a:xfrm>
                <a:off x="2861226" y="2123838"/>
                <a:ext cx="84138" cy="212725"/>
              </a:xfrm>
              <a:custGeom>
                <a:avLst/>
                <a:gdLst/>
                <a:ahLst/>
                <a:cxnLst/>
                <a:rect l="l" t="t" r="r" b="b"/>
                <a:pathLst>
                  <a:path w="130" h="327" extrusionOk="0">
                    <a:moveTo>
                      <a:pt x="21" y="0"/>
                    </a:moveTo>
                    <a:cubicBezTo>
                      <a:pt x="5" y="0"/>
                      <a:pt x="5" y="0"/>
                      <a:pt x="5" y="0"/>
                    </a:cubicBezTo>
                    <a:cubicBezTo>
                      <a:pt x="5" y="0"/>
                      <a:pt x="82" y="19"/>
                      <a:pt x="61" y="127"/>
                    </a:cubicBezTo>
                    <a:cubicBezTo>
                      <a:pt x="40" y="236"/>
                      <a:pt x="0" y="327"/>
                      <a:pt x="0" y="327"/>
                    </a:cubicBezTo>
                    <a:cubicBezTo>
                      <a:pt x="14" y="327"/>
                      <a:pt x="14" y="327"/>
                      <a:pt x="14" y="327"/>
                    </a:cubicBezTo>
                    <a:cubicBezTo>
                      <a:pt x="14" y="327"/>
                      <a:pt x="71" y="236"/>
                      <a:pt x="100" y="127"/>
                    </a:cubicBezTo>
                    <a:cubicBezTo>
                      <a:pt x="130" y="19"/>
                      <a:pt x="21" y="0"/>
                      <a:pt x="21"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26" name="Google Shape;1926;p33"/>
              <p:cNvSpPr/>
              <p:nvPr/>
            </p:nvSpPr>
            <p:spPr>
              <a:xfrm>
                <a:off x="2731050" y="2123838"/>
                <a:ext cx="84137" cy="212725"/>
              </a:xfrm>
              <a:custGeom>
                <a:avLst/>
                <a:gdLst/>
                <a:ahLst/>
                <a:cxnLst/>
                <a:rect l="l" t="t" r="r" b="b"/>
                <a:pathLst>
                  <a:path w="131" h="327" extrusionOk="0">
                    <a:moveTo>
                      <a:pt x="126" y="0"/>
                    </a:moveTo>
                    <a:cubicBezTo>
                      <a:pt x="109" y="0"/>
                      <a:pt x="109" y="0"/>
                      <a:pt x="109" y="0"/>
                    </a:cubicBezTo>
                    <a:cubicBezTo>
                      <a:pt x="109" y="0"/>
                      <a:pt x="0" y="19"/>
                      <a:pt x="30" y="127"/>
                    </a:cubicBezTo>
                    <a:cubicBezTo>
                      <a:pt x="60" y="236"/>
                      <a:pt x="116" y="327"/>
                      <a:pt x="116" y="327"/>
                    </a:cubicBezTo>
                    <a:cubicBezTo>
                      <a:pt x="131" y="327"/>
                      <a:pt x="131" y="327"/>
                      <a:pt x="131" y="327"/>
                    </a:cubicBezTo>
                    <a:cubicBezTo>
                      <a:pt x="131" y="327"/>
                      <a:pt x="91" y="236"/>
                      <a:pt x="70" y="127"/>
                    </a:cubicBezTo>
                    <a:cubicBezTo>
                      <a:pt x="49" y="19"/>
                      <a:pt x="126" y="0"/>
                      <a:pt x="126"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27" name="Google Shape;1927;p33"/>
              <p:cNvSpPr/>
              <p:nvPr/>
            </p:nvSpPr>
            <p:spPr>
              <a:xfrm>
                <a:off x="2846938" y="2123838"/>
                <a:ext cx="50800" cy="212725"/>
              </a:xfrm>
              <a:custGeom>
                <a:avLst/>
                <a:gdLst/>
                <a:ahLst/>
                <a:cxnLst/>
                <a:rect l="l" t="t" r="r" b="b"/>
                <a:pathLst>
                  <a:path w="79" h="327" extrusionOk="0">
                    <a:moveTo>
                      <a:pt x="18" y="0"/>
                    </a:moveTo>
                    <a:cubicBezTo>
                      <a:pt x="2" y="0"/>
                      <a:pt x="2" y="0"/>
                      <a:pt x="2" y="0"/>
                    </a:cubicBezTo>
                    <a:cubicBezTo>
                      <a:pt x="2" y="0"/>
                      <a:pt x="30" y="19"/>
                      <a:pt x="23" y="127"/>
                    </a:cubicBezTo>
                    <a:cubicBezTo>
                      <a:pt x="15" y="236"/>
                      <a:pt x="0" y="327"/>
                      <a:pt x="0" y="327"/>
                    </a:cubicBezTo>
                    <a:cubicBezTo>
                      <a:pt x="14" y="327"/>
                      <a:pt x="14" y="327"/>
                      <a:pt x="14" y="327"/>
                    </a:cubicBezTo>
                    <a:cubicBezTo>
                      <a:pt x="14" y="327"/>
                      <a:pt x="46" y="236"/>
                      <a:pt x="62" y="127"/>
                    </a:cubicBezTo>
                    <a:cubicBezTo>
                      <a:pt x="79" y="19"/>
                      <a:pt x="18" y="0"/>
                      <a:pt x="18"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28" name="Google Shape;1928;p33"/>
              <p:cNvSpPr/>
              <p:nvPr/>
            </p:nvSpPr>
            <p:spPr>
              <a:xfrm>
                <a:off x="2778676" y="2123838"/>
                <a:ext cx="50800" cy="212725"/>
              </a:xfrm>
              <a:custGeom>
                <a:avLst/>
                <a:gdLst/>
                <a:ahLst/>
                <a:cxnLst/>
                <a:rect l="l" t="t" r="r" b="b"/>
                <a:pathLst>
                  <a:path w="78" h="327" extrusionOk="0">
                    <a:moveTo>
                      <a:pt x="77" y="0"/>
                    </a:moveTo>
                    <a:cubicBezTo>
                      <a:pt x="60" y="0"/>
                      <a:pt x="60" y="0"/>
                      <a:pt x="60" y="0"/>
                    </a:cubicBezTo>
                    <a:cubicBezTo>
                      <a:pt x="60" y="0"/>
                      <a:pt x="0" y="19"/>
                      <a:pt x="16" y="127"/>
                    </a:cubicBezTo>
                    <a:cubicBezTo>
                      <a:pt x="33" y="236"/>
                      <a:pt x="64" y="327"/>
                      <a:pt x="64" y="327"/>
                    </a:cubicBezTo>
                    <a:cubicBezTo>
                      <a:pt x="78" y="327"/>
                      <a:pt x="78" y="327"/>
                      <a:pt x="78" y="327"/>
                    </a:cubicBezTo>
                    <a:cubicBezTo>
                      <a:pt x="78" y="327"/>
                      <a:pt x="64" y="236"/>
                      <a:pt x="56" y="127"/>
                    </a:cubicBezTo>
                    <a:cubicBezTo>
                      <a:pt x="48" y="19"/>
                      <a:pt x="77" y="0"/>
                      <a:pt x="77"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29" name="Google Shape;1929;p33"/>
              <p:cNvSpPr/>
              <p:nvPr/>
            </p:nvSpPr>
            <p:spPr>
              <a:xfrm>
                <a:off x="2823126" y="2123838"/>
                <a:ext cx="28575" cy="212725"/>
              </a:xfrm>
              <a:custGeom>
                <a:avLst/>
                <a:gdLst/>
                <a:ahLst/>
                <a:cxnLst/>
                <a:rect l="l" t="t" r="r" b="b"/>
                <a:pathLst>
                  <a:path w="44" h="327" extrusionOk="0">
                    <a:moveTo>
                      <a:pt x="30" y="0"/>
                    </a:moveTo>
                    <a:cubicBezTo>
                      <a:pt x="22" y="0"/>
                      <a:pt x="22" y="0"/>
                      <a:pt x="22" y="0"/>
                    </a:cubicBezTo>
                    <a:cubicBezTo>
                      <a:pt x="15" y="0"/>
                      <a:pt x="15" y="0"/>
                      <a:pt x="15" y="0"/>
                    </a:cubicBezTo>
                    <a:cubicBezTo>
                      <a:pt x="15" y="0"/>
                      <a:pt x="0" y="19"/>
                      <a:pt x="4" y="127"/>
                    </a:cubicBezTo>
                    <a:cubicBezTo>
                      <a:pt x="8" y="236"/>
                      <a:pt x="16" y="327"/>
                      <a:pt x="16" y="327"/>
                    </a:cubicBezTo>
                    <a:cubicBezTo>
                      <a:pt x="22" y="327"/>
                      <a:pt x="22" y="327"/>
                      <a:pt x="22" y="327"/>
                    </a:cubicBezTo>
                    <a:cubicBezTo>
                      <a:pt x="29" y="327"/>
                      <a:pt x="29" y="327"/>
                      <a:pt x="29" y="327"/>
                    </a:cubicBezTo>
                    <a:cubicBezTo>
                      <a:pt x="29" y="327"/>
                      <a:pt x="36" y="236"/>
                      <a:pt x="40" y="127"/>
                    </a:cubicBezTo>
                    <a:cubicBezTo>
                      <a:pt x="44" y="19"/>
                      <a:pt x="30" y="0"/>
                      <a:pt x="30"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30" name="Google Shape;1930;p33"/>
              <p:cNvSpPr/>
              <p:nvPr/>
            </p:nvSpPr>
            <p:spPr>
              <a:xfrm>
                <a:off x="2799313" y="2336563"/>
                <a:ext cx="762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31" name="Google Shape;1931;p33"/>
              <p:cNvSpPr/>
              <p:nvPr/>
            </p:nvSpPr>
            <p:spPr>
              <a:xfrm>
                <a:off x="2791376" y="2111138"/>
                <a:ext cx="936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cxnSp>
          <p:nvCxnSpPr>
            <p:cNvPr id="1932" name="Google Shape;1932;p33"/>
            <p:cNvCxnSpPr>
              <a:stCxn id="1922" idx="0"/>
            </p:cNvCxnSpPr>
            <p:nvPr/>
          </p:nvCxnSpPr>
          <p:spPr>
            <a:xfrm rot="10800000">
              <a:off x="262911" y="-2926434"/>
              <a:ext cx="0" cy="3795300"/>
            </a:xfrm>
            <a:prstGeom prst="straightConnector1">
              <a:avLst/>
            </a:prstGeom>
            <a:noFill/>
            <a:ln w="19050" cap="flat" cmpd="sng">
              <a:solidFill>
                <a:schemeClr val="accent2"/>
              </a:solidFill>
              <a:prstDash val="solid"/>
              <a:round/>
              <a:headEnd type="none" w="med" len="med"/>
              <a:tailEnd type="none" w="med" len="med"/>
            </a:ln>
          </p:spPr>
        </p:cxnSp>
      </p:grpSp>
      <p:grpSp>
        <p:nvGrpSpPr>
          <p:cNvPr id="1933" name="Google Shape;1933;p33"/>
          <p:cNvGrpSpPr/>
          <p:nvPr/>
        </p:nvGrpSpPr>
        <p:grpSpPr>
          <a:xfrm rot="-8100057">
            <a:off x="7204181" y="407179"/>
            <a:ext cx="2346111" cy="1335590"/>
            <a:chOff x="2213401" y="1272925"/>
            <a:chExt cx="549276" cy="312737"/>
          </a:xfrm>
        </p:grpSpPr>
        <p:sp>
          <p:nvSpPr>
            <p:cNvPr id="1934" name="Google Shape;1934;p33"/>
            <p:cNvSpPr/>
            <p:nvPr/>
          </p:nvSpPr>
          <p:spPr>
            <a:xfrm>
              <a:off x="2361039" y="1461838"/>
              <a:ext cx="254000" cy="123825"/>
            </a:xfrm>
            <a:custGeom>
              <a:avLst/>
              <a:gdLst/>
              <a:ahLst/>
              <a:cxnLst/>
              <a:rect l="l" t="t" r="r" b="b"/>
              <a:pathLst>
                <a:path w="392" h="190" extrusionOk="0">
                  <a:moveTo>
                    <a:pt x="392" y="95"/>
                  </a:moveTo>
                  <a:cubicBezTo>
                    <a:pt x="384" y="84"/>
                    <a:pt x="375" y="74"/>
                    <a:pt x="366" y="65"/>
                  </a:cubicBezTo>
                  <a:cubicBezTo>
                    <a:pt x="261" y="129"/>
                    <a:pt x="261" y="129"/>
                    <a:pt x="261" y="129"/>
                  </a:cubicBezTo>
                  <a:cubicBezTo>
                    <a:pt x="259" y="130"/>
                    <a:pt x="259" y="130"/>
                    <a:pt x="259" y="130"/>
                  </a:cubicBezTo>
                  <a:cubicBezTo>
                    <a:pt x="256" y="125"/>
                    <a:pt x="252" y="120"/>
                    <a:pt x="248" y="115"/>
                  </a:cubicBezTo>
                  <a:cubicBezTo>
                    <a:pt x="248" y="115"/>
                    <a:pt x="248" y="115"/>
                    <a:pt x="248" y="115"/>
                  </a:cubicBezTo>
                  <a:cubicBezTo>
                    <a:pt x="335" y="40"/>
                    <a:pt x="335" y="40"/>
                    <a:pt x="335" y="40"/>
                  </a:cubicBezTo>
                  <a:cubicBezTo>
                    <a:pt x="325" y="34"/>
                    <a:pt x="316" y="28"/>
                    <a:pt x="305" y="23"/>
                  </a:cubicBezTo>
                  <a:cubicBezTo>
                    <a:pt x="243" y="110"/>
                    <a:pt x="243" y="110"/>
                    <a:pt x="243" y="110"/>
                  </a:cubicBezTo>
                  <a:cubicBezTo>
                    <a:pt x="243" y="110"/>
                    <a:pt x="243" y="110"/>
                    <a:pt x="243" y="110"/>
                  </a:cubicBezTo>
                  <a:cubicBezTo>
                    <a:pt x="239" y="106"/>
                    <a:pt x="234" y="103"/>
                    <a:pt x="229" y="100"/>
                  </a:cubicBezTo>
                  <a:cubicBezTo>
                    <a:pt x="274" y="12"/>
                    <a:pt x="274" y="12"/>
                    <a:pt x="274" y="12"/>
                  </a:cubicBezTo>
                  <a:cubicBezTo>
                    <a:pt x="265" y="8"/>
                    <a:pt x="255" y="6"/>
                    <a:pt x="244" y="4"/>
                  </a:cubicBezTo>
                  <a:cubicBezTo>
                    <a:pt x="221" y="96"/>
                    <a:pt x="221" y="96"/>
                    <a:pt x="221" y="96"/>
                  </a:cubicBezTo>
                  <a:cubicBezTo>
                    <a:pt x="215" y="94"/>
                    <a:pt x="209" y="92"/>
                    <a:pt x="203" y="91"/>
                  </a:cubicBezTo>
                  <a:cubicBezTo>
                    <a:pt x="201" y="91"/>
                    <a:pt x="201" y="91"/>
                    <a:pt x="201" y="91"/>
                  </a:cubicBezTo>
                  <a:cubicBezTo>
                    <a:pt x="212" y="1"/>
                    <a:pt x="212" y="1"/>
                    <a:pt x="212" y="1"/>
                  </a:cubicBezTo>
                  <a:cubicBezTo>
                    <a:pt x="206" y="0"/>
                    <a:pt x="201" y="0"/>
                    <a:pt x="196" y="0"/>
                  </a:cubicBezTo>
                  <a:cubicBezTo>
                    <a:pt x="191" y="0"/>
                    <a:pt x="186" y="0"/>
                    <a:pt x="181" y="1"/>
                  </a:cubicBezTo>
                  <a:cubicBezTo>
                    <a:pt x="191" y="90"/>
                    <a:pt x="191" y="90"/>
                    <a:pt x="191" y="90"/>
                  </a:cubicBezTo>
                  <a:cubicBezTo>
                    <a:pt x="189" y="91"/>
                    <a:pt x="189" y="91"/>
                    <a:pt x="189" y="91"/>
                  </a:cubicBezTo>
                  <a:cubicBezTo>
                    <a:pt x="183" y="92"/>
                    <a:pt x="177" y="94"/>
                    <a:pt x="172" y="96"/>
                  </a:cubicBezTo>
                  <a:cubicBezTo>
                    <a:pt x="149" y="3"/>
                    <a:pt x="149" y="3"/>
                    <a:pt x="149" y="3"/>
                  </a:cubicBezTo>
                  <a:cubicBezTo>
                    <a:pt x="138" y="5"/>
                    <a:pt x="128" y="8"/>
                    <a:pt x="118" y="11"/>
                  </a:cubicBezTo>
                  <a:cubicBezTo>
                    <a:pt x="164" y="100"/>
                    <a:pt x="164" y="100"/>
                    <a:pt x="164" y="100"/>
                  </a:cubicBezTo>
                  <a:cubicBezTo>
                    <a:pt x="159" y="102"/>
                    <a:pt x="154" y="106"/>
                    <a:pt x="149" y="110"/>
                  </a:cubicBezTo>
                  <a:cubicBezTo>
                    <a:pt x="149" y="109"/>
                    <a:pt x="149" y="109"/>
                    <a:pt x="149" y="109"/>
                  </a:cubicBezTo>
                  <a:cubicBezTo>
                    <a:pt x="87" y="22"/>
                    <a:pt x="87" y="22"/>
                    <a:pt x="87" y="22"/>
                  </a:cubicBezTo>
                  <a:cubicBezTo>
                    <a:pt x="77" y="27"/>
                    <a:pt x="67" y="33"/>
                    <a:pt x="57" y="39"/>
                  </a:cubicBezTo>
                  <a:cubicBezTo>
                    <a:pt x="144" y="115"/>
                    <a:pt x="144" y="115"/>
                    <a:pt x="144" y="115"/>
                  </a:cubicBezTo>
                  <a:cubicBezTo>
                    <a:pt x="144" y="115"/>
                    <a:pt x="144" y="115"/>
                    <a:pt x="144" y="115"/>
                  </a:cubicBezTo>
                  <a:cubicBezTo>
                    <a:pt x="140" y="119"/>
                    <a:pt x="136" y="124"/>
                    <a:pt x="134" y="130"/>
                  </a:cubicBezTo>
                  <a:cubicBezTo>
                    <a:pt x="131" y="129"/>
                    <a:pt x="131" y="129"/>
                    <a:pt x="131" y="129"/>
                  </a:cubicBezTo>
                  <a:cubicBezTo>
                    <a:pt x="26" y="65"/>
                    <a:pt x="26" y="65"/>
                    <a:pt x="26" y="65"/>
                  </a:cubicBezTo>
                  <a:cubicBezTo>
                    <a:pt x="16" y="74"/>
                    <a:pt x="7" y="84"/>
                    <a:pt x="0" y="95"/>
                  </a:cubicBezTo>
                  <a:cubicBezTo>
                    <a:pt x="186" y="161"/>
                    <a:pt x="186" y="161"/>
                    <a:pt x="186" y="161"/>
                  </a:cubicBezTo>
                  <a:cubicBezTo>
                    <a:pt x="168" y="169"/>
                    <a:pt x="168" y="169"/>
                    <a:pt x="168" y="169"/>
                  </a:cubicBezTo>
                  <a:cubicBezTo>
                    <a:pt x="168" y="169"/>
                    <a:pt x="174" y="190"/>
                    <a:pt x="196" y="190"/>
                  </a:cubicBezTo>
                  <a:cubicBezTo>
                    <a:pt x="219" y="190"/>
                    <a:pt x="225" y="170"/>
                    <a:pt x="225" y="170"/>
                  </a:cubicBezTo>
                  <a:cubicBezTo>
                    <a:pt x="206" y="161"/>
                    <a:pt x="206" y="161"/>
                    <a:pt x="206" y="161"/>
                  </a:cubicBezTo>
                  <a:lnTo>
                    <a:pt x="392" y="95"/>
                  </a:lnTo>
                  <a:close/>
                  <a:moveTo>
                    <a:pt x="205" y="164"/>
                  </a:moveTo>
                  <a:cubicBezTo>
                    <a:pt x="205" y="169"/>
                    <a:pt x="201" y="173"/>
                    <a:pt x="196" y="173"/>
                  </a:cubicBezTo>
                  <a:cubicBezTo>
                    <a:pt x="191" y="173"/>
                    <a:pt x="187" y="169"/>
                    <a:pt x="187" y="164"/>
                  </a:cubicBezTo>
                  <a:cubicBezTo>
                    <a:pt x="187" y="163"/>
                    <a:pt x="188" y="162"/>
                    <a:pt x="188" y="161"/>
                  </a:cubicBezTo>
                  <a:cubicBezTo>
                    <a:pt x="196" y="161"/>
                    <a:pt x="196" y="161"/>
                    <a:pt x="196" y="161"/>
                  </a:cubicBezTo>
                  <a:cubicBezTo>
                    <a:pt x="204" y="161"/>
                    <a:pt x="204" y="161"/>
                    <a:pt x="204" y="161"/>
                  </a:cubicBezTo>
                  <a:cubicBezTo>
                    <a:pt x="205" y="162"/>
                    <a:pt x="205" y="163"/>
                    <a:pt x="205" y="16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35" name="Google Shape;1935;p33"/>
            <p:cNvSpPr/>
            <p:nvPr/>
          </p:nvSpPr>
          <p:spPr>
            <a:xfrm>
              <a:off x="2397551" y="1476125"/>
              <a:ext cx="33338" cy="25400"/>
            </a:xfrm>
            <a:custGeom>
              <a:avLst/>
              <a:gdLst/>
              <a:ahLst/>
              <a:cxnLst/>
              <a:rect l="l" t="t" r="r" b="b"/>
              <a:pathLst>
                <a:path w="50" h="39" extrusionOk="0">
                  <a:moveTo>
                    <a:pt x="0" y="17"/>
                  </a:moveTo>
                  <a:cubicBezTo>
                    <a:pt x="26" y="39"/>
                    <a:pt x="26" y="39"/>
                    <a:pt x="26" y="39"/>
                  </a:cubicBezTo>
                  <a:cubicBezTo>
                    <a:pt x="34" y="35"/>
                    <a:pt x="42" y="32"/>
                    <a:pt x="50" y="29"/>
                  </a:cubicBezTo>
                  <a:cubicBezTo>
                    <a:pt x="30" y="0"/>
                    <a:pt x="30" y="0"/>
                    <a:pt x="30" y="0"/>
                  </a:cubicBezTo>
                  <a:cubicBezTo>
                    <a:pt x="20" y="5"/>
                    <a:pt x="10" y="11"/>
                    <a:pt x="0" y="17"/>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36" name="Google Shape;1936;p33"/>
            <p:cNvSpPr/>
            <p:nvPr/>
          </p:nvSpPr>
          <p:spPr>
            <a:xfrm>
              <a:off x="2546776" y="1477713"/>
              <a:ext cx="31750" cy="23813"/>
            </a:xfrm>
            <a:custGeom>
              <a:avLst/>
              <a:gdLst/>
              <a:ahLst/>
              <a:cxnLst/>
              <a:rect l="l" t="t" r="r" b="b"/>
              <a:pathLst>
                <a:path w="50" h="38" extrusionOk="0">
                  <a:moveTo>
                    <a:pt x="0" y="28"/>
                  </a:moveTo>
                  <a:cubicBezTo>
                    <a:pt x="9" y="31"/>
                    <a:pt x="17" y="35"/>
                    <a:pt x="25" y="38"/>
                  </a:cubicBezTo>
                  <a:cubicBezTo>
                    <a:pt x="50" y="17"/>
                    <a:pt x="50" y="17"/>
                    <a:pt x="50" y="17"/>
                  </a:cubicBezTo>
                  <a:cubicBezTo>
                    <a:pt x="40" y="11"/>
                    <a:pt x="31" y="5"/>
                    <a:pt x="20" y="0"/>
                  </a:cubicBezTo>
                  <a:lnTo>
                    <a:pt x="0" y="28"/>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37" name="Google Shape;1937;p33"/>
            <p:cNvSpPr/>
            <p:nvPr/>
          </p:nvSpPr>
          <p:spPr>
            <a:xfrm>
              <a:off x="2437239" y="1465013"/>
              <a:ext cx="25400" cy="25400"/>
            </a:xfrm>
            <a:custGeom>
              <a:avLst/>
              <a:gdLst/>
              <a:ahLst/>
              <a:cxnLst/>
              <a:rect l="l" t="t" r="r" b="b"/>
              <a:pathLst>
                <a:path w="39" h="40" extrusionOk="0">
                  <a:moveTo>
                    <a:pt x="0" y="8"/>
                  </a:moveTo>
                  <a:cubicBezTo>
                    <a:pt x="17" y="40"/>
                    <a:pt x="17" y="40"/>
                    <a:pt x="17" y="40"/>
                  </a:cubicBezTo>
                  <a:cubicBezTo>
                    <a:pt x="24" y="38"/>
                    <a:pt x="32" y="36"/>
                    <a:pt x="39" y="35"/>
                  </a:cubicBezTo>
                  <a:cubicBezTo>
                    <a:pt x="31" y="0"/>
                    <a:pt x="31" y="0"/>
                    <a:pt x="31" y="0"/>
                  </a:cubicBezTo>
                  <a:cubicBezTo>
                    <a:pt x="20" y="2"/>
                    <a:pt x="10" y="5"/>
                    <a:pt x="0" y="8"/>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38" name="Google Shape;1938;p33"/>
            <p:cNvSpPr/>
            <p:nvPr/>
          </p:nvSpPr>
          <p:spPr>
            <a:xfrm>
              <a:off x="2361039" y="1504700"/>
              <a:ext cx="31750" cy="23812"/>
            </a:xfrm>
            <a:custGeom>
              <a:avLst/>
              <a:gdLst/>
              <a:ahLst/>
              <a:cxnLst/>
              <a:rect l="l" t="t" r="r" b="b"/>
              <a:pathLst>
                <a:path w="50" h="37" extrusionOk="0">
                  <a:moveTo>
                    <a:pt x="50" y="14"/>
                  </a:moveTo>
                  <a:cubicBezTo>
                    <a:pt x="26" y="0"/>
                    <a:pt x="26" y="0"/>
                    <a:pt x="26" y="0"/>
                  </a:cubicBezTo>
                  <a:cubicBezTo>
                    <a:pt x="16" y="9"/>
                    <a:pt x="7" y="19"/>
                    <a:pt x="0" y="30"/>
                  </a:cubicBezTo>
                  <a:cubicBezTo>
                    <a:pt x="21" y="37"/>
                    <a:pt x="21" y="37"/>
                    <a:pt x="21" y="37"/>
                  </a:cubicBezTo>
                  <a:cubicBezTo>
                    <a:pt x="30" y="29"/>
                    <a:pt x="40" y="21"/>
                    <a:pt x="50" y="14"/>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39" name="Google Shape;1939;p33"/>
            <p:cNvSpPr/>
            <p:nvPr/>
          </p:nvSpPr>
          <p:spPr>
            <a:xfrm>
              <a:off x="2513439" y="1465013"/>
              <a:ext cx="25400" cy="25400"/>
            </a:xfrm>
            <a:custGeom>
              <a:avLst/>
              <a:gdLst/>
              <a:ahLst/>
              <a:cxnLst/>
              <a:rect l="l" t="t" r="r" b="b"/>
              <a:pathLst>
                <a:path w="39" h="39" extrusionOk="0">
                  <a:moveTo>
                    <a:pt x="0" y="34"/>
                  </a:moveTo>
                  <a:cubicBezTo>
                    <a:pt x="8" y="36"/>
                    <a:pt x="16" y="37"/>
                    <a:pt x="23" y="39"/>
                  </a:cubicBezTo>
                  <a:cubicBezTo>
                    <a:pt x="39" y="8"/>
                    <a:pt x="39" y="8"/>
                    <a:pt x="39" y="8"/>
                  </a:cubicBezTo>
                  <a:cubicBezTo>
                    <a:pt x="30" y="4"/>
                    <a:pt x="20" y="2"/>
                    <a:pt x="9" y="0"/>
                  </a:cubicBezTo>
                  <a:lnTo>
                    <a:pt x="0" y="34"/>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40" name="Google Shape;1940;p33"/>
            <p:cNvSpPr/>
            <p:nvPr/>
          </p:nvSpPr>
          <p:spPr>
            <a:xfrm>
              <a:off x="2583289" y="1504700"/>
              <a:ext cx="31750" cy="23812"/>
            </a:xfrm>
            <a:custGeom>
              <a:avLst/>
              <a:gdLst/>
              <a:ahLst/>
              <a:cxnLst/>
              <a:rect l="l" t="t" r="r" b="b"/>
              <a:pathLst>
                <a:path w="50" h="37" extrusionOk="0">
                  <a:moveTo>
                    <a:pt x="24" y="0"/>
                  </a:moveTo>
                  <a:cubicBezTo>
                    <a:pt x="0" y="15"/>
                    <a:pt x="0" y="15"/>
                    <a:pt x="0" y="15"/>
                  </a:cubicBezTo>
                  <a:cubicBezTo>
                    <a:pt x="10" y="22"/>
                    <a:pt x="20" y="29"/>
                    <a:pt x="29" y="37"/>
                  </a:cubicBezTo>
                  <a:cubicBezTo>
                    <a:pt x="50" y="30"/>
                    <a:pt x="50" y="30"/>
                    <a:pt x="50" y="30"/>
                  </a:cubicBezTo>
                  <a:cubicBezTo>
                    <a:pt x="42" y="19"/>
                    <a:pt x="33" y="9"/>
                    <a:pt x="24" y="0"/>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41" name="Google Shape;1941;p33"/>
            <p:cNvSpPr/>
            <p:nvPr/>
          </p:nvSpPr>
          <p:spPr>
            <a:xfrm>
              <a:off x="2478514" y="1461838"/>
              <a:ext cx="20637" cy="23812"/>
            </a:xfrm>
            <a:custGeom>
              <a:avLst/>
              <a:gdLst/>
              <a:ahLst/>
              <a:cxnLst/>
              <a:rect l="l" t="t" r="r" b="b"/>
              <a:pathLst>
                <a:path w="31" h="36" extrusionOk="0">
                  <a:moveTo>
                    <a:pt x="0" y="1"/>
                  </a:moveTo>
                  <a:cubicBezTo>
                    <a:pt x="4" y="36"/>
                    <a:pt x="4" y="36"/>
                    <a:pt x="4" y="36"/>
                  </a:cubicBezTo>
                  <a:cubicBezTo>
                    <a:pt x="8" y="36"/>
                    <a:pt x="11" y="35"/>
                    <a:pt x="15" y="35"/>
                  </a:cubicBezTo>
                  <a:cubicBezTo>
                    <a:pt x="19" y="35"/>
                    <a:pt x="23" y="36"/>
                    <a:pt x="27" y="36"/>
                  </a:cubicBezTo>
                  <a:cubicBezTo>
                    <a:pt x="31" y="1"/>
                    <a:pt x="31" y="1"/>
                    <a:pt x="31" y="1"/>
                  </a:cubicBezTo>
                  <a:cubicBezTo>
                    <a:pt x="25" y="0"/>
                    <a:pt x="20" y="0"/>
                    <a:pt x="15" y="0"/>
                  </a:cubicBezTo>
                  <a:cubicBezTo>
                    <a:pt x="10" y="0"/>
                    <a:pt x="5" y="0"/>
                    <a:pt x="0" y="1"/>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42" name="Google Shape;1942;p33"/>
            <p:cNvSpPr/>
            <p:nvPr/>
          </p:nvSpPr>
          <p:spPr>
            <a:xfrm>
              <a:off x="2213401" y="1272925"/>
              <a:ext cx="549276" cy="266700"/>
            </a:xfrm>
            <a:custGeom>
              <a:avLst/>
              <a:gdLst/>
              <a:ahLst/>
              <a:cxnLst/>
              <a:rect l="l" t="t" r="r" b="b"/>
              <a:pathLst>
                <a:path w="846" h="410" extrusionOk="0">
                  <a:moveTo>
                    <a:pt x="423" y="294"/>
                  </a:moveTo>
                  <a:cubicBezTo>
                    <a:pt x="511" y="294"/>
                    <a:pt x="588" y="340"/>
                    <a:pt x="636" y="410"/>
                  </a:cubicBezTo>
                  <a:cubicBezTo>
                    <a:pt x="846" y="344"/>
                    <a:pt x="846" y="344"/>
                    <a:pt x="846" y="344"/>
                  </a:cubicBezTo>
                  <a:cubicBezTo>
                    <a:pt x="797" y="143"/>
                    <a:pt x="617" y="4"/>
                    <a:pt x="413" y="0"/>
                  </a:cubicBezTo>
                  <a:cubicBezTo>
                    <a:pt x="209" y="4"/>
                    <a:pt x="49" y="143"/>
                    <a:pt x="0" y="344"/>
                  </a:cubicBezTo>
                  <a:cubicBezTo>
                    <a:pt x="210" y="410"/>
                    <a:pt x="210" y="410"/>
                    <a:pt x="210" y="410"/>
                  </a:cubicBezTo>
                  <a:cubicBezTo>
                    <a:pt x="258" y="340"/>
                    <a:pt x="335" y="294"/>
                    <a:pt x="423" y="29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43" name="Google Shape;1943;p33"/>
            <p:cNvSpPr/>
            <p:nvPr/>
          </p:nvSpPr>
          <p:spPr>
            <a:xfrm>
              <a:off x="2459464" y="1299913"/>
              <a:ext cx="58738" cy="144463"/>
            </a:xfrm>
            <a:custGeom>
              <a:avLst/>
              <a:gdLst/>
              <a:ahLst/>
              <a:cxnLst/>
              <a:rect l="l" t="t" r="r" b="b"/>
              <a:pathLst>
                <a:path w="91" h="223" extrusionOk="0">
                  <a:moveTo>
                    <a:pt x="66" y="223"/>
                  </a:moveTo>
                  <a:cubicBezTo>
                    <a:pt x="91" y="0"/>
                    <a:pt x="91" y="0"/>
                    <a:pt x="91" y="0"/>
                  </a:cubicBezTo>
                  <a:cubicBezTo>
                    <a:pt x="45" y="0"/>
                    <a:pt x="45" y="0"/>
                    <a:pt x="45" y="0"/>
                  </a:cubicBezTo>
                  <a:cubicBezTo>
                    <a:pt x="0" y="0"/>
                    <a:pt x="0" y="0"/>
                    <a:pt x="0" y="0"/>
                  </a:cubicBezTo>
                  <a:cubicBezTo>
                    <a:pt x="25" y="223"/>
                    <a:pt x="25" y="223"/>
                    <a:pt x="25" y="223"/>
                  </a:cubicBezTo>
                  <a:cubicBezTo>
                    <a:pt x="31" y="222"/>
                    <a:pt x="38" y="222"/>
                    <a:pt x="44" y="222"/>
                  </a:cubicBezTo>
                  <a:cubicBezTo>
                    <a:pt x="52" y="222"/>
                    <a:pt x="59" y="222"/>
                    <a:pt x="66" y="223"/>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44" name="Google Shape;1944;p33"/>
            <p:cNvSpPr/>
            <p:nvPr/>
          </p:nvSpPr>
          <p:spPr>
            <a:xfrm>
              <a:off x="2365801" y="1304675"/>
              <a:ext cx="88900" cy="149225"/>
            </a:xfrm>
            <a:custGeom>
              <a:avLst/>
              <a:gdLst/>
              <a:ahLst/>
              <a:cxnLst/>
              <a:rect l="l" t="t" r="r" b="b"/>
              <a:pathLst>
                <a:path w="138" h="228" extrusionOk="0">
                  <a:moveTo>
                    <a:pt x="84" y="0"/>
                  </a:moveTo>
                  <a:cubicBezTo>
                    <a:pt x="42" y="18"/>
                    <a:pt x="42" y="18"/>
                    <a:pt x="42" y="18"/>
                  </a:cubicBezTo>
                  <a:cubicBezTo>
                    <a:pt x="0" y="35"/>
                    <a:pt x="0" y="35"/>
                    <a:pt x="0" y="35"/>
                  </a:cubicBezTo>
                  <a:cubicBezTo>
                    <a:pt x="97" y="228"/>
                    <a:pt x="97" y="228"/>
                    <a:pt x="97" y="228"/>
                  </a:cubicBezTo>
                  <a:cubicBezTo>
                    <a:pt x="110" y="223"/>
                    <a:pt x="124" y="220"/>
                    <a:pt x="138" y="217"/>
                  </a:cubicBezTo>
                  <a:lnTo>
                    <a:pt x="84"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45" name="Google Shape;1945;p33"/>
            <p:cNvSpPr/>
            <p:nvPr/>
          </p:nvSpPr>
          <p:spPr>
            <a:xfrm>
              <a:off x="2286426" y="1349125"/>
              <a:ext cx="120650" cy="128588"/>
            </a:xfrm>
            <a:custGeom>
              <a:avLst/>
              <a:gdLst/>
              <a:ahLst/>
              <a:cxnLst/>
              <a:rect l="l" t="t" r="r" b="b"/>
              <a:pathLst>
                <a:path w="187" h="198" extrusionOk="0">
                  <a:moveTo>
                    <a:pt x="66" y="0"/>
                  </a:moveTo>
                  <a:cubicBezTo>
                    <a:pt x="33" y="33"/>
                    <a:pt x="33" y="33"/>
                    <a:pt x="33" y="33"/>
                  </a:cubicBezTo>
                  <a:cubicBezTo>
                    <a:pt x="0" y="66"/>
                    <a:pt x="0" y="66"/>
                    <a:pt x="0" y="66"/>
                  </a:cubicBezTo>
                  <a:cubicBezTo>
                    <a:pt x="147" y="198"/>
                    <a:pt x="147" y="198"/>
                    <a:pt x="147" y="198"/>
                  </a:cubicBezTo>
                  <a:cubicBezTo>
                    <a:pt x="160" y="189"/>
                    <a:pt x="173" y="181"/>
                    <a:pt x="187" y="174"/>
                  </a:cubicBezTo>
                  <a:lnTo>
                    <a:pt x="66"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46" name="Google Shape;1946;p33"/>
            <p:cNvSpPr/>
            <p:nvPr/>
          </p:nvSpPr>
          <p:spPr>
            <a:xfrm>
              <a:off x="2235626" y="1433263"/>
              <a:ext cx="125412" cy="90488"/>
            </a:xfrm>
            <a:custGeom>
              <a:avLst/>
              <a:gdLst/>
              <a:ahLst/>
              <a:cxnLst/>
              <a:rect l="l" t="t" r="r" b="b"/>
              <a:pathLst>
                <a:path w="192" h="139" extrusionOk="0">
                  <a:moveTo>
                    <a:pt x="192" y="97"/>
                  </a:moveTo>
                  <a:cubicBezTo>
                    <a:pt x="36" y="0"/>
                    <a:pt x="36" y="0"/>
                    <a:pt x="36" y="0"/>
                  </a:cubicBezTo>
                  <a:cubicBezTo>
                    <a:pt x="18" y="44"/>
                    <a:pt x="18" y="44"/>
                    <a:pt x="18" y="44"/>
                  </a:cubicBezTo>
                  <a:cubicBezTo>
                    <a:pt x="0" y="88"/>
                    <a:pt x="0" y="88"/>
                    <a:pt x="0" y="88"/>
                  </a:cubicBezTo>
                  <a:cubicBezTo>
                    <a:pt x="156" y="139"/>
                    <a:pt x="156" y="139"/>
                    <a:pt x="156" y="139"/>
                  </a:cubicBezTo>
                  <a:cubicBezTo>
                    <a:pt x="167" y="124"/>
                    <a:pt x="179" y="110"/>
                    <a:pt x="192" y="9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47" name="Google Shape;1947;p33"/>
            <p:cNvSpPr/>
            <p:nvPr/>
          </p:nvSpPr>
          <p:spPr>
            <a:xfrm>
              <a:off x="2521376" y="1304675"/>
              <a:ext cx="90488" cy="149225"/>
            </a:xfrm>
            <a:custGeom>
              <a:avLst/>
              <a:gdLst/>
              <a:ahLst/>
              <a:cxnLst/>
              <a:rect l="l" t="t" r="r" b="b"/>
              <a:pathLst>
                <a:path w="138" h="229" extrusionOk="0">
                  <a:moveTo>
                    <a:pt x="138" y="35"/>
                  </a:moveTo>
                  <a:cubicBezTo>
                    <a:pt x="96" y="18"/>
                    <a:pt x="96" y="18"/>
                    <a:pt x="96" y="18"/>
                  </a:cubicBezTo>
                  <a:cubicBezTo>
                    <a:pt x="54" y="0"/>
                    <a:pt x="54" y="0"/>
                    <a:pt x="54" y="0"/>
                  </a:cubicBezTo>
                  <a:cubicBezTo>
                    <a:pt x="0" y="218"/>
                    <a:pt x="0" y="218"/>
                    <a:pt x="0" y="218"/>
                  </a:cubicBezTo>
                  <a:cubicBezTo>
                    <a:pt x="14" y="220"/>
                    <a:pt x="28" y="224"/>
                    <a:pt x="41" y="229"/>
                  </a:cubicBezTo>
                  <a:lnTo>
                    <a:pt x="138" y="3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48" name="Google Shape;1948;p33"/>
            <p:cNvSpPr/>
            <p:nvPr/>
          </p:nvSpPr>
          <p:spPr>
            <a:xfrm>
              <a:off x="2569001" y="1349125"/>
              <a:ext cx="122238" cy="130175"/>
            </a:xfrm>
            <a:custGeom>
              <a:avLst/>
              <a:gdLst/>
              <a:ahLst/>
              <a:cxnLst/>
              <a:rect l="l" t="t" r="r" b="b"/>
              <a:pathLst>
                <a:path w="187" h="199" extrusionOk="0">
                  <a:moveTo>
                    <a:pt x="187" y="66"/>
                  </a:moveTo>
                  <a:cubicBezTo>
                    <a:pt x="154" y="33"/>
                    <a:pt x="154" y="33"/>
                    <a:pt x="154" y="33"/>
                  </a:cubicBezTo>
                  <a:cubicBezTo>
                    <a:pt x="121" y="0"/>
                    <a:pt x="121" y="0"/>
                    <a:pt x="121" y="0"/>
                  </a:cubicBezTo>
                  <a:cubicBezTo>
                    <a:pt x="0" y="175"/>
                    <a:pt x="0" y="175"/>
                    <a:pt x="0" y="175"/>
                  </a:cubicBezTo>
                  <a:cubicBezTo>
                    <a:pt x="13" y="182"/>
                    <a:pt x="26" y="190"/>
                    <a:pt x="39" y="199"/>
                  </a:cubicBezTo>
                  <a:lnTo>
                    <a:pt x="187" y="6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49" name="Google Shape;1949;p33"/>
            <p:cNvSpPr/>
            <p:nvPr/>
          </p:nvSpPr>
          <p:spPr>
            <a:xfrm>
              <a:off x="2615039" y="1433263"/>
              <a:ext cx="125412" cy="90488"/>
            </a:xfrm>
            <a:custGeom>
              <a:avLst/>
              <a:gdLst/>
              <a:ahLst/>
              <a:cxnLst/>
              <a:rect l="l" t="t" r="r" b="b"/>
              <a:pathLst>
                <a:path w="193" h="139" extrusionOk="0">
                  <a:moveTo>
                    <a:pt x="35" y="139"/>
                  </a:moveTo>
                  <a:cubicBezTo>
                    <a:pt x="193" y="88"/>
                    <a:pt x="193" y="88"/>
                    <a:pt x="193" y="88"/>
                  </a:cubicBezTo>
                  <a:cubicBezTo>
                    <a:pt x="175" y="44"/>
                    <a:pt x="175" y="44"/>
                    <a:pt x="175" y="44"/>
                  </a:cubicBezTo>
                  <a:cubicBezTo>
                    <a:pt x="156" y="0"/>
                    <a:pt x="156" y="0"/>
                    <a:pt x="156" y="0"/>
                  </a:cubicBezTo>
                  <a:cubicBezTo>
                    <a:pt x="0" y="98"/>
                    <a:pt x="0" y="98"/>
                    <a:pt x="0" y="98"/>
                  </a:cubicBezTo>
                  <a:cubicBezTo>
                    <a:pt x="13" y="111"/>
                    <a:pt x="24" y="125"/>
                    <a:pt x="35" y="139"/>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50" name="Google Shape;1950;p33"/>
            <p:cNvSpPr/>
            <p:nvPr/>
          </p:nvSpPr>
          <p:spPr>
            <a:xfrm>
              <a:off x="2475339" y="1307850"/>
              <a:ext cx="27000" cy="270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51" name="Google Shape;1951;p33"/>
            <p:cNvSpPr/>
            <p:nvPr/>
          </p:nvSpPr>
          <p:spPr>
            <a:xfrm>
              <a:off x="2476926" y="1358650"/>
              <a:ext cx="22200" cy="207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52" name="Google Shape;1952;p33"/>
            <p:cNvSpPr/>
            <p:nvPr/>
          </p:nvSpPr>
          <p:spPr>
            <a:xfrm>
              <a:off x="2478514" y="1406275"/>
              <a:ext cx="19200" cy="192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53" name="Google Shape;1953;p33"/>
            <p:cNvSpPr/>
            <p:nvPr/>
          </p:nvSpPr>
          <p:spPr>
            <a:xfrm>
              <a:off x="2561064" y="1323725"/>
              <a:ext cx="26988" cy="26988"/>
            </a:xfrm>
            <a:custGeom>
              <a:avLst/>
              <a:gdLst/>
              <a:ahLst/>
              <a:cxnLst/>
              <a:rect l="l" t="t" r="r" b="b"/>
              <a:pathLst>
                <a:path w="42" h="42" extrusionOk="0">
                  <a:moveTo>
                    <a:pt x="38" y="27"/>
                  </a:moveTo>
                  <a:cubicBezTo>
                    <a:pt x="35" y="37"/>
                    <a:pt x="24" y="42"/>
                    <a:pt x="14" y="39"/>
                  </a:cubicBezTo>
                  <a:cubicBezTo>
                    <a:pt x="5" y="35"/>
                    <a:pt x="0" y="25"/>
                    <a:pt x="3" y="15"/>
                  </a:cubicBezTo>
                  <a:cubicBezTo>
                    <a:pt x="6" y="5"/>
                    <a:pt x="17" y="0"/>
                    <a:pt x="27" y="3"/>
                  </a:cubicBezTo>
                  <a:cubicBezTo>
                    <a:pt x="37" y="7"/>
                    <a:pt x="42" y="18"/>
                    <a:pt x="38"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54" name="Google Shape;1954;p33"/>
            <p:cNvSpPr/>
            <p:nvPr/>
          </p:nvSpPr>
          <p:spPr>
            <a:xfrm>
              <a:off x="2546776" y="1366588"/>
              <a:ext cx="23812" cy="23812"/>
            </a:xfrm>
            <a:custGeom>
              <a:avLst/>
              <a:gdLst/>
              <a:ahLst/>
              <a:cxnLst/>
              <a:rect l="l" t="t" r="r" b="b"/>
              <a:pathLst>
                <a:path w="36" h="36" extrusionOk="0">
                  <a:moveTo>
                    <a:pt x="33" y="24"/>
                  </a:moveTo>
                  <a:cubicBezTo>
                    <a:pt x="30" y="32"/>
                    <a:pt x="21" y="36"/>
                    <a:pt x="13" y="33"/>
                  </a:cubicBezTo>
                  <a:cubicBezTo>
                    <a:pt x="4" y="30"/>
                    <a:pt x="0" y="21"/>
                    <a:pt x="3" y="13"/>
                  </a:cubicBezTo>
                  <a:cubicBezTo>
                    <a:pt x="6" y="5"/>
                    <a:pt x="15" y="0"/>
                    <a:pt x="23" y="3"/>
                  </a:cubicBezTo>
                  <a:cubicBezTo>
                    <a:pt x="32" y="6"/>
                    <a:pt x="36" y="15"/>
                    <a:pt x="3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55" name="Google Shape;1955;p33"/>
            <p:cNvSpPr/>
            <p:nvPr/>
          </p:nvSpPr>
          <p:spPr>
            <a:xfrm>
              <a:off x="2534076" y="1411038"/>
              <a:ext cx="20637" cy="19050"/>
            </a:xfrm>
            <a:custGeom>
              <a:avLst/>
              <a:gdLst/>
              <a:ahLst/>
              <a:cxnLst/>
              <a:rect l="l" t="t" r="r" b="b"/>
              <a:pathLst>
                <a:path w="31" h="30" extrusionOk="0">
                  <a:moveTo>
                    <a:pt x="28" y="19"/>
                  </a:moveTo>
                  <a:cubicBezTo>
                    <a:pt x="26" y="26"/>
                    <a:pt x="18" y="30"/>
                    <a:pt x="11" y="27"/>
                  </a:cubicBezTo>
                  <a:cubicBezTo>
                    <a:pt x="4" y="25"/>
                    <a:pt x="0" y="17"/>
                    <a:pt x="3" y="10"/>
                  </a:cubicBezTo>
                  <a:cubicBezTo>
                    <a:pt x="5" y="3"/>
                    <a:pt x="13" y="0"/>
                    <a:pt x="20" y="2"/>
                  </a:cubicBezTo>
                  <a:cubicBezTo>
                    <a:pt x="27" y="5"/>
                    <a:pt x="31" y="12"/>
                    <a:pt x="28"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56" name="Google Shape;1956;p33"/>
            <p:cNvSpPr/>
            <p:nvPr/>
          </p:nvSpPr>
          <p:spPr>
            <a:xfrm>
              <a:off x="2640439" y="1376113"/>
              <a:ext cx="26988" cy="25400"/>
            </a:xfrm>
            <a:custGeom>
              <a:avLst/>
              <a:gdLst/>
              <a:ahLst/>
              <a:cxnLst/>
              <a:rect l="l" t="t" r="r" b="b"/>
              <a:pathLst>
                <a:path w="40" h="40" extrusionOk="0">
                  <a:moveTo>
                    <a:pt x="33" y="32"/>
                  </a:moveTo>
                  <a:cubicBezTo>
                    <a:pt x="26" y="40"/>
                    <a:pt x="15" y="40"/>
                    <a:pt x="8" y="33"/>
                  </a:cubicBezTo>
                  <a:cubicBezTo>
                    <a:pt x="0" y="26"/>
                    <a:pt x="0" y="15"/>
                    <a:pt x="7" y="8"/>
                  </a:cubicBezTo>
                  <a:cubicBezTo>
                    <a:pt x="14" y="1"/>
                    <a:pt x="25" y="0"/>
                    <a:pt x="32" y="7"/>
                  </a:cubicBezTo>
                  <a:cubicBezTo>
                    <a:pt x="39" y="14"/>
                    <a:pt x="40" y="25"/>
                    <a:pt x="33"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57" name="Google Shape;1957;p33"/>
            <p:cNvSpPr/>
            <p:nvPr/>
          </p:nvSpPr>
          <p:spPr>
            <a:xfrm>
              <a:off x="2615039" y="1407863"/>
              <a:ext cx="20637" cy="22225"/>
            </a:xfrm>
            <a:custGeom>
              <a:avLst/>
              <a:gdLst/>
              <a:ahLst/>
              <a:cxnLst/>
              <a:rect l="l" t="t" r="r" b="b"/>
              <a:pathLst>
                <a:path w="34" h="34" extrusionOk="0">
                  <a:moveTo>
                    <a:pt x="28" y="28"/>
                  </a:moveTo>
                  <a:cubicBezTo>
                    <a:pt x="22" y="34"/>
                    <a:pt x="13" y="34"/>
                    <a:pt x="7" y="29"/>
                  </a:cubicBezTo>
                  <a:cubicBezTo>
                    <a:pt x="0" y="23"/>
                    <a:pt x="0" y="13"/>
                    <a:pt x="6" y="7"/>
                  </a:cubicBezTo>
                  <a:cubicBezTo>
                    <a:pt x="12" y="1"/>
                    <a:pt x="21" y="0"/>
                    <a:pt x="27" y="6"/>
                  </a:cubicBezTo>
                  <a:cubicBezTo>
                    <a:pt x="34" y="12"/>
                    <a:pt x="34" y="22"/>
                    <a:pt x="28"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58" name="Google Shape;1958;p33"/>
            <p:cNvSpPr/>
            <p:nvPr/>
          </p:nvSpPr>
          <p:spPr>
            <a:xfrm>
              <a:off x="2588051" y="1441200"/>
              <a:ext cx="17462" cy="17462"/>
            </a:xfrm>
            <a:custGeom>
              <a:avLst/>
              <a:gdLst/>
              <a:ahLst/>
              <a:cxnLst/>
              <a:rect l="l" t="t" r="r" b="b"/>
              <a:pathLst>
                <a:path w="28" h="29" extrusionOk="0">
                  <a:moveTo>
                    <a:pt x="24" y="24"/>
                  </a:moveTo>
                  <a:cubicBezTo>
                    <a:pt x="19" y="29"/>
                    <a:pt x="10" y="29"/>
                    <a:pt x="5" y="24"/>
                  </a:cubicBezTo>
                  <a:cubicBezTo>
                    <a:pt x="0" y="19"/>
                    <a:pt x="0" y="11"/>
                    <a:pt x="4" y="6"/>
                  </a:cubicBezTo>
                  <a:cubicBezTo>
                    <a:pt x="9" y="1"/>
                    <a:pt x="18" y="0"/>
                    <a:pt x="23" y="5"/>
                  </a:cubicBezTo>
                  <a:cubicBezTo>
                    <a:pt x="28" y="10"/>
                    <a:pt x="28" y="18"/>
                    <a:pt x="24"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59" name="Google Shape;1959;p33"/>
            <p:cNvSpPr/>
            <p:nvPr/>
          </p:nvSpPr>
          <p:spPr>
            <a:xfrm>
              <a:off x="2699176" y="1461838"/>
              <a:ext cx="22225" cy="22225"/>
            </a:xfrm>
            <a:custGeom>
              <a:avLst/>
              <a:gdLst/>
              <a:ahLst/>
              <a:cxnLst/>
              <a:rect l="l" t="t" r="r" b="b"/>
              <a:pathLst>
                <a:path w="34" h="34" extrusionOk="0">
                  <a:moveTo>
                    <a:pt x="23" y="31"/>
                  </a:moveTo>
                  <a:cubicBezTo>
                    <a:pt x="15" y="34"/>
                    <a:pt x="6" y="31"/>
                    <a:pt x="3" y="23"/>
                  </a:cubicBezTo>
                  <a:cubicBezTo>
                    <a:pt x="0" y="15"/>
                    <a:pt x="3" y="7"/>
                    <a:pt x="11" y="3"/>
                  </a:cubicBezTo>
                  <a:cubicBezTo>
                    <a:pt x="19" y="0"/>
                    <a:pt x="28" y="3"/>
                    <a:pt x="31" y="11"/>
                  </a:cubicBezTo>
                  <a:cubicBezTo>
                    <a:pt x="34" y="19"/>
                    <a:pt x="31" y="28"/>
                    <a:pt x="23"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60" name="Google Shape;1960;p33"/>
            <p:cNvSpPr/>
            <p:nvPr/>
          </p:nvSpPr>
          <p:spPr>
            <a:xfrm>
              <a:off x="2669014" y="1476125"/>
              <a:ext cx="19050" cy="20638"/>
            </a:xfrm>
            <a:custGeom>
              <a:avLst/>
              <a:gdLst/>
              <a:ahLst/>
              <a:cxnLst/>
              <a:rect l="l" t="t" r="r" b="b"/>
              <a:pathLst>
                <a:path w="30" h="30" extrusionOk="0">
                  <a:moveTo>
                    <a:pt x="20" y="27"/>
                  </a:moveTo>
                  <a:cubicBezTo>
                    <a:pt x="13" y="30"/>
                    <a:pt x="6" y="27"/>
                    <a:pt x="3" y="20"/>
                  </a:cubicBezTo>
                  <a:cubicBezTo>
                    <a:pt x="0" y="13"/>
                    <a:pt x="3" y="6"/>
                    <a:pt x="10" y="3"/>
                  </a:cubicBezTo>
                  <a:cubicBezTo>
                    <a:pt x="16" y="0"/>
                    <a:pt x="24" y="3"/>
                    <a:pt x="27" y="10"/>
                  </a:cubicBezTo>
                  <a:cubicBezTo>
                    <a:pt x="30" y="16"/>
                    <a:pt x="27" y="24"/>
                    <a:pt x="2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61" name="Google Shape;1961;p33"/>
            <p:cNvSpPr/>
            <p:nvPr/>
          </p:nvSpPr>
          <p:spPr>
            <a:xfrm>
              <a:off x="2637264" y="1492000"/>
              <a:ext cx="15875" cy="17463"/>
            </a:xfrm>
            <a:custGeom>
              <a:avLst/>
              <a:gdLst/>
              <a:ahLst/>
              <a:cxnLst/>
              <a:rect l="l" t="t" r="r" b="b"/>
              <a:pathLst>
                <a:path w="25" h="25" extrusionOk="0">
                  <a:moveTo>
                    <a:pt x="17" y="23"/>
                  </a:moveTo>
                  <a:cubicBezTo>
                    <a:pt x="12" y="25"/>
                    <a:pt x="5" y="23"/>
                    <a:pt x="3" y="17"/>
                  </a:cubicBezTo>
                  <a:cubicBezTo>
                    <a:pt x="0" y="11"/>
                    <a:pt x="3" y="5"/>
                    <a:pt x="8" y="3"/>
                  </a:cubicBezTo>
                  <a:cubicBezTo>
                    <a:pt x="14" y="0"/>
                    <a:pt x="20" y="3"/>
                    <a:pt x="23" y="8"/>
                  </a:cubicBezTo>
                  <a:cubicBezTo>
                    <a:pt x="25" y="14"/>
                    <a:pt x="23" y="20"/>
                    <a:pt x="17"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62" name="Google Shape;1962;p33"/>
            <p:cNvSpPr/>
            <p:nvPr/>
          </p:nvSpPr>
          <p:spPr>
            <a:xfrm>
              <a:off x="2388026" y="1323725"/>
              <a:ext cx="28575" cy="26988"/>
            </a:xfrm>
            <a:custGeom>
              <a:avLst/>
              <a:gdLst/>
              <a:ahLst/>
              <a:cxnLst/>
              <a:rect l="l" t="t" r="r" b="b"/>
              <a:pathLst>
                <a:path w="42" h="42" extrusionOk="0">
                  <a:moveTo>
                    <a:pt x="4" y="27"/>
                  </a:moveTo>
                  <a:cubicBezTo>
                    <a:pt x="7" y="37"/>
                    <a:pt x="18" y="42"/>
                    <a:pt x="27" y="39"/>
                  </a:cubicBezTo>
                  <a:cubicBezTo>
                    <a:pt x="37" y="35"/>
                    <a:pt x="42" y="25"/>
                    <a:pt x="39" y="15"/>
                  </a:cubicBezTo>
                  <a:cubicBezTo>
                    <a:pt x="35" y="5"/>
                    <a:pt x="25" y="0"/>
                    <a:pt x="15" y="3"/>
                  </a:cubicBezTo>
                  <a:cubicBezTo>
                    <a:pt x="5" y="7"/>
                    <a:pt x="0" y="18"/>
                    <a:pt x="4"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63" name="Google Shape;1963;p33"/>
            <p:cNvSpPr/>
            <p:nvPr/>
          </p:nvSpPr>
          <p:spPr>
            <a:xfrm>
              <a:off x="2405489" y="1366588"/>
              <a:ext cx="23812" cy="23812"/>
            </a:xfrm>
            <a:custGeom>
              <a:avLst/>
              <a:gdLst/>
              <a:ahLst/>
              <a:cxnLst/>
              <a:rect l="l" t="t" r="r" b="b"/>
              <a:pathLst>
                <a:path w="36" h="36" extrusionOk="0">
                  <a:moveTo>
                    <a:pt x="3" y="24"/>
                  </a:moveTo>
                  <a:cubicBezTo>
                    <a:pt x="6" y="32"/>
                    <a:pt x="15" y="36"/>
                    <a:pt x="23" y="33"/>
                  </a:cubicBezTo>
                  <a:cubicBezTo>
                    <a:pt x="31" y="30"/>
                    <a:pt x="36" y="21"/>
                    <a:pt x="33" y="13"/>
                  </a:cubicBezTo>
                  <a:cubicBezTo>
                    <a:pt x="30" y="5"/>
                    <a:pt x="21" y="0"/>
                    <a:pt x="12" y="3"/>
                  </a:cubicBezTo>
                  <a:cubicBezTo>
                    <a:pt x="4" y="6"/>
                    <a:pt x="0" y="15"/>
                    <a:pt x="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64" name="Google Shape;1964;p33"/>
            <p:cNvSpPr/>
            <p:nvPr/>
          </p:nvSpPr>
          <p:spPr>
            <a:xfrm>
              <a:off x="2421364" y="1411038"/>
              <a:ext cx="20637" cy="19050"/>
            </a:xfrm>
            <a:custGeom>
              <a:avLst/>
              <a:gdLst/>
              <a:ahLst/>
              <a:cxnLst/>
              <a:rect l="l" t="t" r="r" b="b"/>
              <a:pathLst>
                <a:path w="31" h="30" extrusionOk="0">
                  <a:moveTo>
                    <a:pt x="3" y="19"/>
                  </a:moveTo>
                  <a:cubicBezTo>
                    <a:pt x="5" y="26"/>
                    <a:pt x="13" y="30"/>
                    <a:pt x="20" y="27"/>
                  </a:cubicBezTo>
                  <a:cubicBezTo>
                    <a:pt x="27" y="25"/>
                    <a:pt x="31" y="17"/>
                    <a:pt x="28" y="10"/>
                  </a:cubicBezTo>
                  <a:cubicBezTo>
                    <a:pt x="26" y="3"/>
                    <a:pt x="18" y="0"/>
                    <a:pt x="11" y="2"/>
                  </a:cubicBezTo>
                  <a:cubicBezTo>
                    <a:pt x="4" y="5"/>
                    <a:pt x="0" y="12"/>
                    <a:pt x="3"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65" name="Google Shape;1965;p33"/>
            <p:cNvSpPr/>
            <p:nvPr/>
          </p:nvSpPr>
          <p:spPr>
            <a:xfrm>
              <a:off x="2308651" y="1376113"/>
              <a:ext cx="26988" cy="25400"/>
            </a:xfrm>
            <a:custGeom>
              <a:avLst/>
              <a:gdLst/>
              <a:ahLst/>
              <a:cxnLst/>
              <a:rect l="l" t="t" r="r" b="b"/>
              <a:pathLst>
                <a:path w="40" h="40" extrusionOk="0">
                  <a:moveTo>
                    <a:pt x="7" y="32"/>
                  </a:moveTo>
                  <a:cubicBezTo>
                    <a:pt x="13" y="40"/>
                    <a:pt x="25" y="40"/>
                    <a:pt x="32" y="33"/>
                  </a:cubicBezTo>
                  <a:cubicBezTo>
                    <a:pt x="39" y="26"/>
                    <a:pt x="40" y="15"/>
                    <a:pt x="33" y="8"/>
                  </a:cubicBezTo>
                  <a:cubicBezTo>
                    <a:pt x="26" y="1"/>
                    <a:pt x="15" y="0"/>
                    <a:pt x="8" y="7"/>
                  </a:cubicBezTo>
                  <a:cubicBezTo>
                    <a:pt x="0" y="14"/>
                    <a:pt x="0" y="25"/>
                    <a:pt x="7"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66" name="Google Shape;1966;p33"/>
            <p:cNvSpPr/>
            <p:nvPr/>
          </p:nvSpPr>
          <p:spPr>
            <a:xfrm>
              <a:off x="2340401" y="1407863"/>
              <a:ext cx="22225" cy="22225"/>
            </a:xfrm>
            <a:custGeom>
              <a:avLst/>
              <a:gdLst/>
              <a:ahLst/>
              <a:cxnLst/>
              <a:rect l="l" t="t" r="r" b="b"/>
              <a:pathLst>
                <a:path w="34" h="34" extrusionOk="0">
                  <a:moveTo>
                    <a:pt x="6" y="28"/>
                  </a:moveTo>
                  <a:cubicBezTo>
                    <a:pt x="11" y="34"/>
                    <a:pt x="21" y="34"/>
                    <a:pt x="27" y="29"/>
                  </a:cubicBezTo>
                  <a:cubicBezTo>
                    <a:pt x="33" y="23"/>
                    <a:pt x="34" y="13"/>
                    <a:pt x="28" y="7"/>
                  </a:cubicBezTo>
                  <a:cubicBezTo>
                    <a:pt x="22" y="1"/>
                    <a:pt x="13" y="0"/>
                    <a:pt x="6" y="6"/>
                  </a:cubicBezTo>
                  <a:cubicBezTo>
                    <a:pt x="0" y="12"/>
                    <a:pt x="0" y="22"/>
                    <a:pt x="6"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67" name="Google Shape;1967;p33"/>
            <p:cNvSpPr/>
            <p:nvPr/>
          </p:nvSpPr>
          <p:spPr>
            <a:xfrm>
              <a:off x="2370564" y="1441200"/>
              <a:ext cx="17462" cy="17462"/>
            </a:xfrm>
            <a:custGeom>
              <a:avLst/>
              <a:gdLst/>
              <a:ahLst/>
              <a:cxnLst/>
              <a:rect l="l" t="t" r="r" b="b"/>
              <a:pathLst>
                <a:path w="29" h="29" extrusionOk="0">
                  <a:moveTo>
                    <a:pt x="5" y="24"/>
                  </a:moveTo>
                  <a:cubicBezTo>
                    <a:pt x="10" y="29"/>
                    <a:pt x="18" y="29"/>
                    <a:pt x="24" y="24"/>
                  </a:cubicBezTo>
                  <a:cubicBezTo>
                    <a:pt x="29" y="19"/>
                    <a:pt x="29" y="11"/>
                    <a:pt x="24" y="6"/>
                  </a:cubicBezTo>
                  <a:cubicBezTo>
                    <a:pt x="19" y="1"/>
                    <a:pt x="11" y="0"/>
                    <a:pt x="6" y="5"/>
                  </a:cubicBezTo>
                  <a:cubicBezTo>
                    <a:pt x="1" y="10"/>
                    <a:pt x="0" y="18"/>
                    <a:pt x="5"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68" name="Google Shape;1968;p33"/>
            <p:cNvSpPr/>
            <p:nvPr/>
          </p:nvSpPr>
          <p:spPr>
            <a:xfrm>
              <a:off x="2254676" y="1461838"/>
              <a:ext cx="22225" cy="22225"/>
            </a:xfrm>
            <a:custGeom>
              <a:avLst/>
              <a:gdLst/>
              <a:ahLst/>
              <a:cxnLst/>
              <a:rect l="l" t="t" r="r" b="b"/>
              <a:pathLst>
                <a:path w="34" h="34" extrusionOk="0">
                  <a:moveTo>
                    <a:pt x="11" y="31"/>
                  </a:moveTo>
                  <a:cubicBezTo>
                    <a:pt x="18" y="34"/>
                    <a:pt x="27" y="31"/>
                    <a:pt x="31" y="23"/>
                  </a:cubicBezTo>
                  <a:cubicBezTo>
                    <a:pt x="34" y="15"/>
                    <a:pt x="31" y="7"/>
                    <a:pt x="23" y="3"/>
                  </a:cubicBezTo>
                  <a:cubicBezTo>
                    <a:pt x="15" y="0"/>
                    <a:pt x="6" y="3"/>
                    <a:pt x="3" y="11"/>
                  </a:cubicBezTo>
                  <a:cubicBezTo>
                    <a:pt x="0" y="19"/>
                    <a:pt x="3" y="28"/>
                    <a:pt x="1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69" name="Google Shape;1969;p33"/>
            <p:cNvSpPr/>
            <p:nvPr/>
          </p:nvSpPr>
          <p:spPr>
            <a:xfrm>
              <a:off x="2288014" y="1476125"/>
              <a:ext cx="20638" cy="20638"/>
            </a:xfrm>
            <a:custGeom>
              <a:avLst/>
              <a:gdLst/>
              <a:ahLst/>
              <a:cxnLst/>
              <a:rect l="l" t="t" r="r" b="b"/>
              <a:pathLst>
                <a:path w="30" h="30" extrusionOk="0">
                  <a:moveTo>
                    <a:pt x="10" y="27"/>
                  </a:moveTo>
                  <a:cubicBezTo>
                    <a:pt x="16" y="30"/>
                    <a:pt x="24" y="27"/>
                    <a:pt x="27" y="20"/>
                  </a:cubicBezTo>
                  <a:cubicBezTo>
                    <a:pt x="30" y="13"/>
                    <a:pt x="27" y="6"/>
                    <a:pt x="20" y="3"/>
                  </a:cubicBezTo>
                  <a:cubicBezTo>
                    <a:pt x="14" y="0"/>
                    <a:pt x="6" y="3"/>
                    <a:pt x="3" y="10"/>
                  </a:cubicBezTo>
                  <a:cubicBezTo>
                    <a:pt x="0" y="16"/>
                    <a:pt x="3" y="24"/>
                    <a:pt x="1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70" name="Google Shape;1970;p33"/>
            <p:cNvSpPr/>
            <p:nvPr/>
          </p:nvSpPr>
          <p:spPr>
            <a:xfrm>
              <a:off x="2322939" y="1492000"/>
              <a:ext cx="15875" cy="17463"/>
            </a:xfrm>
            <a:custGeom>
              <a:avLst/>
              <a:gdLst/>
              <a:ahLst/>
              <a:cxnLst/>
              <a:rect l="l" t="t" r="r" b="b"/>
              <a:pathLst>
                <a:path w="25" h="25" extrusionOk="0">
                  <a:moveTo>
                    <a:pt x="8" y="23"/>
                  </a:moveTo>
                  <a:cubicBezTo>
                    <a:pt x="13" y="25"/>
                    <a:pt x="20" y="23"/>
                    <a:pt x="22" y="17"/>
                  </a:cubicBezTo>
                  <a:cubicBezTo>
                    <a:pt x="25" y="11"/>
                    <a:pt x="22" y="5"/>
                    <a:pt x="16" y="3"/>
                  </a:cubicBezTo>
                  <a:cubicBezTo>
                    <a:pt x="11" y="0"/>
                    <a:pt x="4" y="3"/>
                    <a:pt x="2" y="8"/>
                  </a:cubicBezTo>
                  <a:cubicBezTo>
                    <a:pt x="0" y="14"/>
                    <a:pt x="2" y="20"/>
                    <a:pt x="8"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971" name="Google Shape;1971;p33"/>
          <p:cNvGrpSpPr/>
          <p:nvPr/>
        </p:nvGrpSpPr>
        <p:grpSpPr>
          <a:xfrm>
            <a:off x="247288" y="186074"/>
            <a:ext cx="8637624" cy="4765575"/>
            <a:chOff x="247288" y="186074"/>
            <a:chExt cx="8637624" cy="4765575"/>
          </a:xfrm>
        </p:grpSpPr>
        <p:sp>
          <p:nvSpPr>
            <p:cNvPr id="1972" name="Google Shape;1972;p33"/>
            <p:cNvSpPr/>
            <p:nvPr/>
          </p:nvSpPr>
          <p:spPr>
            <a:xfrm>
              <a:off x="8693213" y="186074"/>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73" name="Google Shape;1973;p33"/>
            <p:cNvSpPr/>
            <p:nvPr/>
          </p:nvSpPr>
          <p:spPr>
            <a:xfrm>
              <a:off x="247288" y="4759724"/>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974"/>
        <p:cNvGrpSpPr/>
        <p:nvPr/>
      </p:nvGrpSpPr>
      <p:grpSpPr>
        <a:xfrm>
          <a:off x="0" y="0"/>
          <a:ext cx="0" cy="0"/>
          <a:chOff x="0" y="0"/>
          <a:chExt cx="0" cy="0"/>
        </a:xfrm>
      </p:grpSpPr>
      <p:pic>
        <p:nvPicPr>
          <p:cNvPr id="1975" name="Google Shape;1975;p34"/>
          <p:cNvPicPr preferRelativeResize="0"/>
          <p:nvPr/>
        </p:nvPicPr>
        <p:blipFill>
          <a:blip r:embed="rId2">
            <a:alphaModFix amt="12000"/>
          </a:blip>
          <a:stretch>
            <a:fillRect/>
          </a:stretch>
        </p:blipFill>
        <p:spPr>
          <a:xfrm>
            <a:off x="0" y="12441"/>
            <a:ext cx="9144000" cy="5143460"/>
          </a:xfrm>
          <a:prstGeom prst="rect">
            <a:avLst/>
          </a:prstGeom>
          <a:noFill/>
          <a:ln>
            <a:noFill/>
          </a:ln>
        </p:spPr>
      </p:pic>
      <p:grpSp>
        <p:nvGrpSpPr>
          <p:cNvPr id="1976" name="Google Shape;1976;p34"/>
          <p:cNvGrpSpPr/>
          <p:nvPr/>
        </p:nvGrpSpPr>
        <p:grpSpPr>
          <a:xfrm>
            <a:off x="-234956" y="-186250"/>
            <a:ext cx="880062" cy="4176784"/>
            <a:chOff x="-234956" y="-186250"/>
            <a:chExt cx="880062" cy="4176784"/>
          </a:xfrm>
        </p:grpSpPr>
        <p:grpSp>
          <p:nvGrpSpPr>
            <p:cNvPr id="1977" name="Google Shape;1977;p34"/>
            <p:cNvGrpSpPr/>
            <p:nvPr/>
          </p:nvGrpSpPr>
          <p:grpSpPr>
            <a:xfrm>
              <a:off x="-234956" y="2759750"/>
              <a:ext cx="880062" cy="1230784"/>
              <a:chOff x="2983359" y="1767508"/>
              <a:chExt cx="306375" cy="428471"/>
            </a:xfrm>
          </p:grpSpPr>
          <p:sp>
            <p:nvSpPr>
              <p:cNvPr id="1978" name="Google Shape;1978;p34"/>
              <p:cNvSpPr/>
              <p:nvPr/>
            </p:nvSpPr>
            <p:spPr>
              <a:xfrm>
                <a:off x="3108179" y="1855453"/>
                <a:ext cx="56736" cy="243978"/>
              </a:xfrm>
              <a:custGeom>
                <a:avLst/>
                <a:gdLst/>
                <a:ahLst/>
                <a:cxnLst/>
                <a:rect l="l" t="t" r="r" b="b"/>
                <a:pathLst>
                  <a:path w="51" h="209" extrusionOk="0">
                    <a:moveTo>
                      <a:pt x="20" y="209"/>
                    </a:moveTo>
                    <a:cubicBezTo>
                      <a:pt x="30" y="209"/>
                      <a:pt x="30" y="209"/>
                      <a:pt x="30" y="209"/>
                    </a:cubicBezTo>
                    <a:cubicBezTo>
                      <a:pt x="30" y="208"/>
                      <a:pt x="31" y="208"/>
                      <a:pt x="31" y="208"/>
                    </a:cubicBezTo>
                    <a:cubicBezTo>
                      <a:pt x="44" y="176"/>
                      <a:pt x="51" y="141"/>
                      <a:pt x="51" y="104"/>
                    </a:cubicBezTo>
                    <a:cubicBezTo>
                      <a:pt x="51" y="68"/>
                      <a:pt x="44" y="33"/>
                      <a:pt x="31" y="1"/>
                    </a:cubicBezTo>
                    <a:cubicBezTo>
                      <a:pt x="31" y="0"/>
                      <a:pt x="29" y="0"/>
                      <a:pt x="28" y="0"/>
                    </a:cubicBezTo>
                    <a:cubicBezTo>
                      <a:pt x="22" y="0"/>
                      <a:pt x="22" y="0"/>
                      <a:pt x="22" y="0"/>
                    </a:cubicBezTo>
                    <a:cubicBezTo>
                      <a:pt x="20" y="0"/>
                      <a:pt x="20" y="0"/>
                      <a:pt x="20" y="1"/>
                    </a:cubicBezTo>
                    <a:cubicBezTo>
                      <a:pt x="7" y="33"/>
                      <a:pt x="0" y="68"/>
                      <a:pt x="0" y="104"/>
                    </a:cubicBezTo>
                    <a:cubicBezTo>
                      <a:pt x="0" y="141"/>
                      <a:pt x="6" y="176"/>
                      <a:pt x="19" y="208"/>
                    </a:cubicBezTo>
                    <a:lnTo>
                      <a:pt x="20" y="209"/>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79" name="Google Shape;1979;p34"/>
              <p:cNvSpPr/>
              <p:nvPr/>
            </p:nvSpPr>
            <p:spPr>
              <a:xfrm>
                <a:off x="3023075" y="1858290"/>
                <a:ext cx="99288" cy="238304"/>
              </a:xfrm>
              <a:custGeom>
                <a:avLst/>
                <a:gdLst/>
                <a:ahLst/>
                <a:cxnLst/>
                <a:rect l="l" t="t" r="r" b="b"/>
                <a:pathLst>
                  <a:path w="85" h="205" extrusionOk="0">
                    <a:moveTo>
                      <a:pt x="0" y="102"/>
                    </a:moveTo>
                    <a:cubicBezTo>
                      <a:pt x="0" y="151"/>
                      <a:pt x="36" y="193"/>
                      <a:pt x="85" y="205"/>
                    </a:cubicBezTo>
                    <a:cubicBezTo>
                      <a:pt x="54" y="180"/>
                      <a:pt x="35" y="143"/>
                      <a:pt x="35" y="102"/>
                    </a:cubicBezTo>
                    <a:cubicBezTo>
                      <a:pt x="35" y="62"/>
                      <a:pt x="54" y="25"/>
                      <a:pt x="85" y="0"/>
                    </a:cubicBezTo>
                    <a:cubicBezTo>
                      <a:pt x="36" y="12"/>
                      <a:pt x="0" y="53"/>
                      <a:pt x="0" y="102"/>
                    </a:cubicBezTo>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80" name="Google Shape;1980;p34"/>
              <p:cNvSpPr/>
              <p:nvPr/>
            </p:nvSpPr>
            <p:spPr>
              <a:xfrm>
                <a:off x="3150731" y="1858290"/>
                <a:ext cx="96451" cy="238304"/>
              </a:xfrm>
              <a:custGeom>
                <a:avLst/>
                <a:gdLst/>
                <a:ahLst/>
                <a:cxnLst/>
                <a:rect l="l" t="t" r="r" b="b"/>
                <a:pathLst>
                  <a:path w="84" h="205" extrusionOk="0">
                    <a:moveTo>
                      <a:pt x="84" y="102"/>
                    </a:moveTo>
                    <a:cubicBezTo>
                      <a:pt x="84" y="53"/>
                      <a:pt x="48" y="12"/>
                      <a:pt x="0" y="0"/>
                    </a:cubicBezTo>
                    <a:cubicBezTo>
                      <a:pt x="30" y="25"/>
                      <a:pt x="49" y="62"/>
                      <a:pt x="49" y="102"/>
                    </a:cubicBezTo>
                    <a:cubicBezTo>
                      <a:pt x="49" y="143"/>
                      <a:pt x="30" y="180"/>
                      <a:pt x="0" y="205"/>
                    </a:cubicBezTo>
                    <a:cubicBezTo>
                      <a:pt x="48" y="193"/>
                      <a:pt x="84" y="151"/>
                      <a:pt x="84" y="102"/>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81" name="Google Shape;1981;p34"/>
              <p:cNvSpPr/>
              <p:nvPr/>
            </p:nvSpPr>
            <p:spPr>
              <a:xfrm>
                <a:off x="3125200" y="1767508"/>
                <a:ext cx="19800" cy="741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82" name="Google Shape;1982;p34"/>
              <p:cNvSpPr/>
              <p:nvPr/>
            </p:nvSpPr>
            <p:spPr>
              <a:xfrm>
                <a:off x="3108179" y="1812899"/>
                <a:ext cx="56700" cy="540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83" name="Google Shape;1983;p34"/>
              <p:cNvSpPr/>
              <p:nvPr/>
            </p:nvSpPr>
            <p:spPr>
              <a:xfrm>
                <a:off x="2983359" y="1855453"/>
                <a:ext cx="141840" cy="243978"/>
              </a:xfrm>
              <a:custGeom>
                <a:avLst/>
                <a:gdLst/>
                <a:ahLst/>
                <a:cxnLst/>
                <a:rect l="l" t="t" r="r" b="b"/>
                <a:pathLst>
                  <a:path w="122" h="209" extrusionOk="0">
                    <a:moveTo>
                      <a:pt x="122" y="209"/>
                    </a:moveTo>
                    <a:cubicBezTo>
                      <a:pt x="121" y="208"/>
                      <a:pt x="120" y="207"/>
                      <a:pt x="120" y="207"/>
                    </a:cubicBezTo>
                    <a:cubicBezTo>
                      <a:pt x="71" y="195"/>
                      <a:pt x="35" y="153"/>
                      <a:pt x="35" y="104"/>
                    </a:cubicBezTo>
                    <a:cubicBezTo>
                      <a:pt x="35" y="55"/>
                      <a:pt x="71" y="14"/>
                      <a:pt x="120" y="2"/>
                    </a:cubicBezTo>
                    <a:cubicBezTo>
                      <a:pt x="120" y="1"/>
                      <a:pt x="121" y="1"/>
                      <a:pt x="122" y="0"/>
                    </a:cubicBezTo>
                    <a:cubicBezTo>
                      <a:pt x="119" y="0"/>
                      <a:pt x="119" y="0"/>
                      <a:pt x="119" y="0"/>
                    </a:cubicBezTo>
                    <a:cubicBezTo>
                      <a:pt x="51" y="8"/>
                      <a:pt x="0" y="52"/>
                      <a:pt x="0" y="104"/>
                    </a:cubicBezTo>
                    <a:cubicBezTo>
                      <a:pt x="0" y="156"/>
                      <a:pt x="50" y="200"/>
                      <a:pt x="116" y="209"/>
                    </a:cubicBezTo>
                    <a:cubicBezTo>
                      <a:pt x="122" y="209"/>
                      <a:pt x="122" y="209"/>
                      <a:pt x="122" y="209"/>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84" name="Google Shape;1984;p34"/>
              <p:cNvSpPr/>
              <p:nvPr/>
            </p:nvSpPr>
            <p:spPr>
              <a:xfrm>
                <a:off x="3145057" y="1855453"/>
                <a:ext cx="144677" cy="243978"/>
              </a:xfrm>
              <a:custGeom>
                <a:avLst/>
                <a:gdLst/>
                <a:ahLst/>
                <a:cxnLst/>
                <a:rect l="l" t="t" r="r" b="b"/>
                <a:pathLst>
                  <a:path w="123" h="209" extrusionOk="0">
                    <a:moveTo>
                      <a:pt x="3" y="0"/>
                    </a:moveTo>
                    <a:cubicBezTo>
                      <a:pt x="0" y="0"/>
                      <a:pt x="0" y="0"/>
                      <a:pt x="0" y="0"/>
                    </a:cubicBezTo>
                    <a:cubicBezTo>
                      <a:pt x="1" y="1"/>
                      <a:pt x="2" y="1"/>
                      <a:pt x="3" y="2"/>
                    </a:cubicBezTo>
                    <a:cubicBezTo>
                      <a:pt x="51" y="14"/>
                      <a:pt x="87" y="55"/>
                      <a:pt x="87" y="104"/>
                    </a:cubicBezTo>
                    <a:cubicBezTo>
                      <a:pt x="87" y="153"/>
                      <a:pt x="51" y="195"/>
                      <a:pt x="3" y="207"/>
                    </a:cubicBezTo>
                    <a:cubicBezTo>
                      <a:pt x="2" y="207"/>
                      <a:pt x="1" y="208"/>
                      <a:pt x="0" y="209"/>
                    </a:cubicBezTo>
                    <a:cubicBezTo>
                      <a:pt x="6" y="209"/>
                      <a:pt x="6" y="209"/>
                      <a:pt x="6" y="209"/>
                    </a:cubicBezTo>
                    <a:cubicBezTo>
                      <a:pt x="72" y="200"/>
                      <a:pt x="123" y="156"/>
                      <a:pt x="123" y="104"/>
                    </a:cubicBezTo>
                    <a:cubicBezTo>
                      <a:pt x="123" y="52"/>
                      <a:pt x="71" y="8"/>
                      <a:pt x="3"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85" name="Google Shape;1985;p34"/>
              <p:cNvSpPr/>
              <p:nvPr/>
            </p:nvSpPr>
            <p:spPr>
              <a:xfrm>
                <a:off x="3065627" y="1855453"/>
                <a:ext cx="141840" cy="243978"/>
              </a:xfrm>
              <a:custGeom>
                <a:avLst/>
                <a:gdLst/>
                <a:ahLst/>
                <a:cxnLst/>
                <a:rect l="l" t="t" r="r" b="b"/>
                <a:pathLst>
                  <a:path w="122" h="209" extrusionOk="0">
                    <a:moveTo>
                      <a:pt x="50" y="207"/>
                    </a:moveTo>
                    <a:cubicBezTo>
                      <a:pt x="50" y="207"/>
                      <a:pt x="51" y="208"/>
                      <a:pt x="51" y="209"/>
                    </a:cubicBezTo>
                    <a:cubicBezTo>
                      <a:pt x="59" y="209"/>
                      <a:pt x="59" y="209"/>
                      <a:pt x="59" y="209"/>
                    </a:cubicBezTo>
                    <a:cubicBezTo>
                      <a:pt x="58" y="209"/>
                      <a:pt x="57" y="208"/>
                      <a:pt x="56" y="208"/>
                    </a:cubicBezTo>
                    <a:cubicBezTo>
                      <a:pt x="56" y="208"/>
                      <a:pt x="56" y="208"/>
                      <a:pt x="56" y="208"/>
                    </a:cubicBezTo>
                    <a:cubicBezTo>
                      <a:pt x="43" y="176"/>
                      <a:pt x="36" y="141"/>
                      <a:pt x="36" y="104"/>
                    </a:cubicBezTo>
                    <a:cubicBezTo>
                      <a:pt x="36" y="68"/>
                      <a:pt x="43" y="33"/>
                      <a:pt x="56" y="1"/>
                    </a:cubicBezTo>
                    <a:cubicBezTo>
                      <a:pt x="56" y="1"/>
                      <a:pt x="56" y="1"/>
                      <a:pt x="56" y="1"/>
                    </a:cubicBezTo>
                    <a:cubicBezTo>
                      <a:pt x="57" y="0"/>
                      <a:pt x="59" y="0"/>
                      <a:pt x="61" y="0"/>
                    </a:cubicBezTo>
                    <a:cubicBezTo>
                      <a:pt x="62" y="0"/>
                      <a:pt x="62" y="0"/>
                      <a:pt x="62" y="0"/>
                    </a:cubicBezTo>
                    <a:cubicBezTo>
                      <a:pt x="63" y="0"/>
                      <a:pt x="64" y="0"/>
                      <a:pt x="65" y="0"/>
                    </a:cubicBezTo>
                    <a:cubicBezTo>
                      <a:pt x="66" y="1"/>
                      <a:pt x="66" y="1"/>
                      <a:pt x="67" y="1"/>
                    </a:cubicBezTo>
                    <a:cubicBezTo>
                      <a:pt x="80" y="33"/>
                      <a:pt x="87" y="68"/>
                      <a:pt x="87" y="104"/>
                    </a:cubicBezTo>
                    <a:cubicBezTo>
                      <a:pt x="87" y="141"/>
                      <a:pt x="80" y="176"/>
                      <a:pt x="67" y="208"/>
                    </a:cubicBezTo>
                    <a:cubicBezTo>
                      <a:pt x="66" y="208"/>
                      <a:pt x="66" y="208"/>
                      <a:pt x="65" y="208"/>
                    </a:cubicBezTo>
                    <a:cubicBezTo>
                      <a:pt x="65" y="208"/>
                      <a:pt x="64" y="209"/>
                      <a:pt x="63" y="209"/>
                    </a:cubicBezTo>
                    <a:cubicBezTo>
                      <a:pt x="72" y="209"/>
                      <a:pt x="72" y="209"/>
                      <a:pt x="72" y="209"/>
                    </a:cubicBezTo>
                    <a:cubicBezTo>
                      <a:pt x="72" y="208"/>
                      <a:pt x="72" y="207"/>
                      <a:pt x="73" y="207"/>
                    </a:cubicBezTo>
                    <a:cubicBezTo>
                      <a:pt x="103" y="182"/>
                      <a:pt x="122" y="145"/>
                      <a:pt x="122" y="104"/>
                    </a:cubicBezTo>
                    <a:cubicBezTo>
                      <a:pt x="122" y="64"/>
                      <a:pt x="103" y="27"/>
                      <a:pt x="73" y="2"/>
                    </a:cubicBezTo>
                    <a:cubicBezTo>
                      <a:pt x="72" y="2"/>
                      <a:pt x="72" y="1"/>
                      <a:pt x="71" y="1"/>
                    </a:cubicBezTo>
                    <a:cubicBezTo>
                      <a:pt x="71" y="0"/>
                      <a:pt x="70" y="0"/>
                      <a:pt x="70" y="0"/>
                    </a:cubicBezTo>
                    <a:cubicBezTo>
                      <a:pt x="53" y="0"/>
                      <a:pt x="53" y="0"/>
                      <a:pt x="53" y="0"/>
                    </a:cubicBezTo>
                    <a:cubicBezTo>
                      <a:pt x="52" y="0"/>
                      <a:pt x="51" y="0"/>
                      <a:pt x="51" y="1"/>
                    </a:cubicBezTo>
                    <a:cubicBezTo>
                      <a:pt x="50" y="1"/>
                      <a:pt x="50" y="2"/>
                      <a:pt x="50" y="2"/>
                    </a:cubicBezTo>
                    <a:cubicBezTo>
                      <a:pt x="19" y="27"/>
                      <a:pt x="0" y="64"/>
                      <a:pt x="0" y="104"/>
                    </a:cubicBezTo>
                    <a:cubicBezTo>
                      <a:pt x="0" y="145"/>
                      <a:pt x="19" y="182"/>
                      <a:pt x="50" y="207"/>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86" name="Google Shape;1986;p34"/>
              <p:cNvSpPr/>
              <p:nvPr/>
            </p:nvSpPr>
            <p:spPr>
              <a:xfrm>
                <a:off x="3076974" y="1846943"/>
                <a:ext cx="122100" cy="19800"/>
              </a:xfrm>
              <a:prstGeom prst="rect">
                <a:avLst/>
              </a:prstGeom>
              <a:solidFill>
                <a:srgbClr val="F0463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87" name="Google Shape;1987;p34"/>
              <p:cNvSpPr/>
              <p:nvPr/>
            </p:nvSpPr>
            <p:spPr>
              <a:xfrm>
                <a:off x="3076974" y="1846943"/>
                <a:ext cx="122100" cy="198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88" name="Google Shape;1988;p34"/>
              <p:cNvSpPr/>
              <p:nvPr/>
            </p:nvSpPr>
            <p:spPr>
              <a:xfrm>
                <a:off x="3062790" y="1838432"/>
                <a:ext cx="144600" cy="171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89" name="Google Shape;1989;p34"/>
              <p:cNvSpPr/>
              <p:nvPr/>
            </p:nvSpPr>
            <p:spPr>
              <a:xfrm>
                <a:off x="3093995" y="2096595"/>
                <a:ext cx="85200" cy="138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90" name="Google Shape;1990;p34"/>
              <p:cNvSpPr/>
              <p:nvPr/>
            </p:nvSpPr>
            <p:spPr>
              <a:xfrm>
                <a:off x="3088321" y="2090921"/>
                <a:ext cx="96600" cy="114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91" name="Google Shape;1991;p34"/>
              <p:cNvSpPr/>
              <p:nvPr/>
            </p:nvSpPr>
            <p:spPr>
              <a:xfrm>
                <a:off x="309399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92" name="Google Shape;1992;p34"/>
              <p:cNvSpPr/>
              <p:nvPr/>
            </p:nvSpPr>
            <p:spPr>
              <a:xfrm>
                <a:off x="310250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93" name="Google Shape;1993;p34"/>
              <p:cNvSpPr/>
              <p:nvPr/>
            </p:nvSpPr>
            <p:spPr>
              <a:xfrm>
                <a:off x="3111016"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94" name="Google Shape;1994;p34"/>
              <p:cNvSpPr/>
              <p:nvPr/>
            </p:nvSpPr>
            <p:spPr>
              <a:xfrm>
                <a:off x="3119526"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95" name="Google Shape;1995;p34"/>
              <p:cNvSpPr/>
              <p:nvPr/>
            </p:nvSpPr>
            <p:spPr>
              <a:xfrm>
                <a:off x="3125200"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96" name="Google Shape;1996;p34"/>
              <p:cNvSpPr/>
              <p:nvPr/>
            </p:nvSpPr>
            <p:spPr>
              <a:xfrm>
                <a:off x="3133710"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97" name="Google Shape;1997;p34"/>
              <p:cNvSpPr/>
              <p:nvPr/>
            </p:nvSpPr>
            <p:spPr>
              <a:xfrm>
                <a:off x="3142220"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98" name="Google Shape;1998;p34"/>
              <p:cNvSpPr/>
              <p:nvPr/>
            </p:nvSpPr>
            <p:spPr>
              <a:xfrm>
                <a:off x="3150731"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99" name="Google Shape;1999;p34"/>
              <p:cNvSpPr/>
              <p:nvPr/>
            </p:nvSpPr>
            <p:spPr>
              <a:xfrm>
                <a:off x="3159241"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00" name="Google Shape;2000;p34"/>
              <p:cNvSpPr/>
              <p:nvPr/>
            </p:nvSpPr>
            <p:spPr>
              <a:xfrm>
                <a:off x="316491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01" name="Google Shape;2001;p34"/>
              <p:cNvSpPr/>
              <p:nvPr/>
            </p:nvSpPr>
            <p:spPr>
              <a:xfrm>
                <a:off x="317342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02" name="Google Shape;2002;p34"/>
              <p:cNvSpPr/>
              <p:nvPr/>
            </p:nvSpPr>
            <p:spPr>
              <a:xfrm>
                <a:off x="3093995" y="2110779"/>
                <a:ext cx="85200" cy="60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cxnSp>
          <p:nvCxnSpPr>
            <p:cNvPr id="2003" name="Google Shape;2003;p34"/>
            <p:cNvCxnSpPr>
              <a:stCxn id="1981" idx="0"/>
            </p:cNvCxnSpPr>
            <p:nvPr/>
          </p:nvCxnSpPr>
          <p:spPr>
            <a:xfrm rot="10800000">
              <a:off x="200917" y="-186250"/>
              <a:ext cx="0" cy="2946000"/>
            </a:xfrm>
            <a:prstGeom prst="straightConnector1">
              <a:avLst/>
            </a:prstGeom>
            <a:noFill/>
            <a:ln w="19050" cap="flat" cmpd="sng">
              <a:solidFill>
                <a:schemeClr val="accent2"/>
              </a:solidFill>
              <a:prstDash val="solid"/>
              <a:round/>
              <a:headEnd type="none" w="med" len="med"/>
              <a:tailEnd type="none" w="med" len="med"/>
            </a:ln>
          </p:spPr>
        </p:cxnSp>
      </p:grpSp>
      <p:grpSp>
        <p:nvGrpSpPr>
          <p:cNvPr id="2004" name="Google Shape;2004;p34"/>
          <p:cNvGrpSpPr/>
          <p:nvPr/>
        </p:nvGrpSpPr>
        <p:grpSpPr>
          <a:xfrm>
            <a:off x="8511865" y="-136674"/>
            <a:ext cx="1031256" cy="3757464"/>
            <a:chOff x="8511865" y="-136674"/>
            <a:chExt cx="1031256" cy="3757464"/>
          </a:xfrm>
        </p:grpSpPr>
        <p:grpSp>
          <p:nvGrpSpPr>
            <p:cNvPr id="2005" name="Google Shape;2005;p34"/>
            <p:cNvGrpSpPr/>
            <p:nvPr/>
          </p:nvGrpSpPr>
          <p:grpSpPr>
            <a:xfrm>
              <a:off x="8511865" y="2116026"/>
              <a:ext cx="1031256" cy="1504764"/>
              <a:chOff x="2712001" y="2082563"/>
              <a:chExt cx="252412" cy="368300"/>
            </a:xfrm>
          </p:grpSpPr>
          <p:sp>
            <p:nvSpPr>
              <p:cNvPr id="2006" name="Google Shape;2006;p34"/>
              <p:cNvSpPr/>
              <p:nvPr/>
            </p:nvSpPr>
            <p:spPr>
              <a:xfrm>
                <a:off x="2832651" y="2349263"/>
                <a:ext cx="9600" cy="237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07" name="Google Shape;2007;p34"/>
              <p:cNvSpPr/>
              <p:nvPr/>
            </p:nvSpPr>
            <p:spPr>
              <a:xfrm>
                <a:off x="2813601" y="2373076"/>
                <a:ext cx="28575" cy="68263"/>
              </a:xfrm>
              <a:custGeom>
                <a:avLst/>
                <a:gdLst/>
                <a:ahLst/>
                <a:cxnLst/>
                <a:rect l="l" t="t" r="r" b="b"/>
                <a:pathLst>
                  <a:path w="18" h="43" extrusionOk="0">
                    <a:moveTo>
                      <a:pt x="11" y="43"/>
                    </a:moveTo>
                    <a:lnTo>
                      <a:pt x="0" y="40"/>
                    </a:lnTo>
                    <a:lnTo>
                      <a:pt x="11" y="1"/>
                    </a:lnTo>
                    <a:lnTo>
                      <a:pt x="18" y="0"/>
                    </a:lnTo>
                    <a:lnTo>
                      <a:pt x="11"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08" name="Google Shape;2008;p34"/>
              <p:cNvSpPr/>
              <p:nvPr/>
            </p:nvSpPr>
            <p:spPr>
              <a:xfrm>
                <a:off x="2835826" y="2373076"/>
                <a:ext cx="22225" cy="68263"/>
              </a:xfrm>
              <a:custGeom>
                <a:avLst/>
                <a:gdLst/>
                <a:ahLst/>
                <a:cxnLst/>
                <a:rect l="l" t="t" r="r" b="b"/>
                <a:pathLst>
                  <a:path w="14" h="43" extrusionOk="0">
                    <a:moveTo>
                      <a:pt x="7" y="43"/>
                    </a:moveTo>
                    <a:lnTo>
                      <a:pt x="14" y="40"/>
                    </a:lnTo>
                    <a:lnTo>
                      <a:pt x="5" y="0"/>
                    </a:lnTo>
                    <a:lnTo>
                      <a:pt x="0" y="1"/>
                    </a:lnTo>
                    <a:lnTo>
                      <a:pt x="7"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09" name="Google Shape;2009;p34"/>
              <p:cNvSpPr/>
              <p:nvPr/>
            </p:nvSpPr>
            <p:spPr>
              <a:xfrm>
                <a:off x="2827888" y="2373076"/>
                <a:ext cx="15875" cy="77788"/>
              </a:xfrm>
              <a:custGeom>
                <a:avLst/>
                <a:gdLst/>
                <a:ahLst/>
                <a:cxnLst/>
                <a:rect l="l" t="t" r="r" b="b"/>
                <a:pathLst>
                  <a:path w="10" h="49" extrusionOk="0">
                    <a:moveTo>
                      <a:pt x="0" y="49"/>
                    </a:moveTo>
                    <a:lnTo>
                      <a:pt x="10" y="49"/>
                    </a:lnTo>
                    <a:lnTo>
                      <a:pt x="8" y="0"/>
                    </a:lnTo>
                    <a:lnTo>
                      <a:pt x="5" y="0"/>
                    </a:lnTo>
                    <a:lnTo>
                      <a:pt x="0" y="49"/>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10" name="Google Shape;2010;p34"/>
              <p:cNvSpPr/>
              <p:nvPr/>
            </p:nvSpPr>
            <p:spPr>
              <a:xfrm>
                <a:off x="2831063" y="2082563"/>
                <a:ext cx="12600" cy="318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11" name="Google Shape;2011;p34"/>
              <p:cNvSpPr/>
              <p:nvPr/>
            </p:nvSpPr>
            <p:spPr>
              <a:xfrm>
                <a:off x="2829476" y="2363551"/>
                <a:ext cx="17400" cy="192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12" name="Google Shape;2012;p34"/>
              <p:cNvSpPr/>
              <p:nvPr/>
            </p:nvSpPr>
            <p:spPr>
              <a:xfrm>
                <a:off x="2712001" y="2123838"/>
                <a:ext cx="252412" cy="212725"/>
              </a:xfrm>
              <a:custGeom>
                <a:avLst/>
                <a:gdLst/>
                <a:ahLst/>
                <a:cxnLst/>
                <a:rect l="l" t="t" r="r" b="b"/>
                <a:pathLst>
                  <a:path w="388" h="327" extrusionOk="0">
                    <a:moveTo>
                      <a:pt x="260" y="0"/>
                    </a:moveTo>
                    <a:cubicBezTo>
                      <a:pt x="194" y="0"/>
                      <a:pt x="194" y="0"/>
                      <a:pt x="194" y="0"/>
                    </a:cubicBezTo>
                    <a:cubicBezTo>
                      <a:pt x="129" y="0"/>
                      <a:pt x="129" y="0"/>
                      <a:pt x="129" y="0"/>
                    </a:cubicBezTo>
                    <a:cubicBezTo>
                      <a:pt x="129" y="0"/>
                      <a:pt x="0" y="19"/>
                      <a:pt x="35" y="127"/>
                    </a:cubicBezTo>
                    <a:cubicBezTo>
                      <a:pt x="70" y="236"/>
                      <a:pt x="137" y="327"/>
                      <a:pt x="137" y="327"/>
                    </a:cubicBezTo>
                    <a:cubicBezTo>
                      <a:pt x="194" y="327"/>
                      <a:pt x="194" y="327"/>
                      <a:pt x="194" y="327"/>
                    </a:cubicBezTo>
                    <a:cubicBezTo>
                      <a:pt x="252" y="327"/>
                      <a:pt x="252" y="327"/>
                      <a:pt x="252" y="327"/>
                    </a:cubicBezTo>
                    <a:cubicBezTo>
                      <a:pt x="252" y="327"/>
                      <a:pt x="318" y="236"/>
                      <a:pt x="353" y="127"/>
                    </a:cubicBezTo>
                    <a:cubicBezTo>
                      <a:pt x="388" y="19"/>
                      <a:pt x="260" y="0"/>
                      <a:pt x="260" y="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13" name="Google Shape;2013;p34"/>
              <p:cNvSpPr/>
              <p:nvPr/>
            </p:nvSpPr>
            <p:spPr>
              <a:xfrm>
                <a:off x="2861226" y="2123838"/>
                <a:ext cx="84138" cy="212725"/>
              </a:xfrm>
              <a:custGeom>
                <a:avLst/>
                <a:gdLst/>
                <a:ahLst/>
                <a:cxnLst/>
                <a:rect l="l" t="t" r="r" b="b"/>
                <a:pathLst>
                  <a:path w="130" h="327" extrusionOk="0">
                    <a:moveTo>
                      <a:pt x="21" y="0"/>
                    </a:moveTo>
                    <a:cubicBezTo>
                      <a:pt x="5" y="0"/>
                      <a:pt x="5" y="0"/>
                      <a:pt x="5" y="0"/>
                    </a:cubicBezTo>
                    <a:cubicBezTo>
                      <a:pt x="5" y="0"/>
                      <a:pt x="82" y="19"/>
                      <a:pt x="61" y="127"/>
                    </a:cubicBezTo>
                    <a:cubicBezTo>
                      <a:pt x="40" y="236"/>
                      <a:pt x="0" y="327"/>
                      <a:pt x="0" y="327"/>
                    </a:cubicBezTo>
                    <a:cubicBezTo>
                      <a:pt x="14" y="327"/>
                      <a:pt x="14" y="327"/>
                      <a:pt x="14" y="327"/>
                    </a:cubicBezTo>
                    <a:cubicBezTo>
                      <a:pt x="14" y="327"/>
                      <a:pt x="71" y="236"/>
                      <a:pt x="100" y="127"/>
                    </a:cubicBezTo>
                    <a:cubicBezTo>
                      <a:pt x="130" y="19"/>
                      <a:pt x="21" y="0"/>
                      <a:pt x="21"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14" name="Google Shape;2014;p34"/>
              <p:cNvSpPr/>
              <p:nvPr/>
            </p:nvSpPr>
            <p:spPr>
              <a:xfrm>
                <a:off x="2731050" y="2123838"/>
                <a:ext cx="84137" cy="212725"/>
              </a:xfrm>
              <a:custGeom>
                <a:avLst/>
                <a:gdLst/>
                <a:ahLst/>
                <a:cxnLst/>
                <a:rect l="l" t="t" r="r" b="b"/>
                <a:pathLst>
                  <a:path w="131" h="327" extrusionOk="0">
                    <a:moveTo>
                      <a:pt x="126" y="0"/>
                    </a:moveTo>
                    <a:cubicBezTo>
                      <a:pt x="109" y="0"/>
                      <a:pt x="109" y="0"/>
                      <a:pt x="109" y="0"/>
                    </a:cubicBezTo>
                    <a:cubicBezTo>
                      <a:pt x="109" y="0"/>
                      <a:pt x="0" y="19"/>
                      <a:pt x="30" y="127"/>
                    </a:cubicBezTo>
                    <a:cubicBezTo>
                      <a:pt x="60" y="236"/>
                      <a:pt x="116" y="327"/>
                      <a:pt x="116" y="327"/>
                    </a:cubicBezTo>
                    <a:cubicBezTo>
                      <a:pt x="131" y="327"/>
                      <a:pt x="131" y="327"/>
                      <a:pt x="131" y="327"/>
                    </a:cubicBezTo>
                    <a:cubicBezTo>
                      <a:pt x="131" y="327"/>
                      <a:pt x="91" y="236"/>
                      <a:pt x="70" y="127"/>
                    </a:cubicBezTo>
                    <a:cubicBezTo>
                      <a:pt x="49" y="19"/>
                      <a:pt x="126" y="0"/>
                      <a:pt x="126"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15" name="Google Shape;2015;p34"/>
              <p:cNvSpPr/>
              <p:nvPr/>
            </p:nvSpPr>
            <p:spPr>
              <a:xfrm>
                <a:off x="2846938" y="2123838"/>
                <a:ext cx="50800" cy="212725"/>
              </a:xfrm>
              <a:custGeom>
                <a:avLst/>
                <a:gdLst/>
                <a:ahLst/>
                <a:cxnLst/>
                <a:rect l="l" t="t" r="r" b="b"/>
                <a:pathLst>
                  <a:path w="79" h="327" extrusionOk="0">
                    <a:moveTo>
                      <a:pt x="18" y="0"/>
                    </a:moveTo>
                    <a:cubicBezTo>
                      <a:pt x="2" y="0"/>
                      <a:pt x="2" y="0"/>
                      <a:pt x="2" y="0"/>
                    </a:cubicBezTo>
                    <a:cubicBezTo>
                      <a:pt x="2" y="0"/>
                      <a:pt x="30" y="19"/>
                      <a:pt x="23" y="127"/>
                    </a:cubicBezTo>
                    <a:cubicBezTo>
                      <a:pt x="15" y="236"/>
                      <a:pt x="0" y="327"/>
                      <a:pt x="0" y="327"/>
                    </a:cubicBezTo>
                    <a:cubicBezTo>
                      <a:pt x="14" y="327"/>
                      <a:pt x="14" y="327"/>
                      <a:pt x="14" y="327"/>
                    </a:cubicBezTo>
                    <a:cubicBezTo>
                      <a:pt x="14" y="327"/>
                      <a:pt x="46" y="236"/>
                      <a:pt x="62" y="127"/>
                    </a:cubicBezTo>
                    <a:cubicBezTo>
                      <a:pt x="79" y="19"/>
                      <a:pt x="18" y="0"/>
                      <a:pt x="18"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16" name="Google Shape;2016;p34"/>
              <p:cNvSpPr/>
              <p:nvPr/>
            </p:nvSpPr>
            <p:spPr>
              <a:xfrm>
                <a:off x="2778676" y="2123838"/>
                <a:ext cx="50800" cy="212725"/>
              </a:xfrm>
              <a:custGeom>
                <a:avLst/>
                <a:gdLst/>
                <a:ahLst/>
                <a:cxnLst/>
                <a:rect l="l" t="t" r="r" b="b"/>
                <a:pathLst>
                  <a:path w="78" h="327" extrusionOk="0">
                    <a:moveTo>
                      <a:pt x="77" y="0"/>
                    </a:moveTo>
                    <a:cubicBezTo>
                      <a:pt x="60" y="0"/>
                      <a:pt x="60" y="0"/>
                      <a:pt x="60" y="0"/>
                    </a:cubicBezTo>
                    <a:cubicBezTo>
                      <a:pt x="60" y="0"/>
                      <a:pt x="0" y="19"/>
                      <a:pt x="16" y="127"/>
                    </a:cubicBezTo>
                    <a:cubicBezTo>
                      <a:pt x="33" y="236"/>
                      <a:pt x="64" y="327"/>
                      <a:pt x="64" y="327"/>
                    </a:cubicBezTo>
                    <a:cubicBezTo>
                      <a:pt x="78" y="327"/>
                      <a:pt x="78" y="327"/>
                      <a:pt x="78" y="327"/>
                    </a:cubicBezTo>
                    <a:cubicBezTo>
                      <a:pt x="78" y="327"/>
                      <a:pt x="64" y="236"/>
                      <a:pt x="56" y="127"/>
                    </a:cubicBezTo>
                    <a:cubicBezTo>
                      <a:pt x="48" y="19"/>
                      <a:pt x="77" y="0"/>
                      <a:pt x="77"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17" name="Google Shape;2017;p34"/>
              <p:cNvSpPr/>
              <p:nvPr/>
            </p:nvSpPr>
            <p:spPr>
              <a:xfrm>
                <a:off x="2823126" y="2123838"/>
                <a:ext cx="28575" cy="212725"/>
              </a:xfrm>
              <a:custGeom>
                <a:avLst/>
                <a:gdLst/>
                <a:ahLst/>
                <a:cxnLst/>
                <a:rect l="l" t="t" r="r" b="b"/>
                <a:pathLst>
                  <a:path w="44" h="327" extrusionOk="0">
                    <a:moveTo>
                      <a:pt x="30" y="0"/>
                    </a:moveTo>
                    <a:cubicBezTo>
                      <a:pt x="22" y="0"/>
                      <a:pt x="22" y="0"/>
                      <a:pt x="22" y="0"/>
                    </a:cubicBezTo>
                    <a:cubicBezTo>
                      <a:pt x="15" y="0"/>
                      <a:pt x="15" y="0"/>
                      <a:pt x="15" y="0"/>
                    </a:cubicBezTo>
                    <a:cubicBezTo>
                      <a:pt x="15" y="0"/>
                      <a:pt x="0" y="19"/>
                      <a:pt x="4" y="127"/>
                    </a:cubicBezTo>
                    <a:cubicBezTo>
                      <a:pt x="8" y="236"/>
                      <a:pt x="16" y="327"/>
                      <a:pt x="16" y="327"/>
                    </a:cubicBezTo>
                    <a:cubicBezTo>
                      <a:pt x="22" y="327"/>
                      <a:pt x="22" y="327"/>
                      <a:pt x="22" y="327"/>
                    </a:cubicBezTo>
                    <a:cubicBezTo>
                      <a:pt x="29" y="327"/>
                      <a:pt x="29" y="327"/>
                      <a:pt x="29" y="327"/>
                    </a:cubicBezTo>
                    <a:cubicBezTo>
                      <a:pt x="29" y="327"/>
                      <a:pt x="36" y="236"/>
                      <a:pt x="40" y="127"/>
                    </a:cubicBezTo>
                    <a:cubicBezTo>
                      <a:pt x="44" y="19"/>
                      <a:pt x="30" y="0"/>
                      <a:pt x="30"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18" name="Google Shape;2018;p34"/>
              <p:cNvSpPr/>
              <p:nvPr/>
            </p:nvSpPr>
            <p:spPr>
              <a:xfrm>
                <a:off x="2799313" y="2336563"/>
                <a:ext cx="762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19" name="Google Shape;2019;p34"/>
              <p:cNvSpPr/>
              <p:nvPr/>
            </p:nvSpPr>
            <p:spPr>
              <a:xfrm>
                <a:off x="2791376" y="2111138"/>
                <a:ext cx="936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cxnSp>
          <p:nvCxnSpPr>
            <p:cNvPr id="2020" name="Google Shape;2020;p34"/>
            <p:cNvCxnSpPr>
              <a:stCxn id="2010" idx="0"/>
            </p:cNvCxnSpPr>
            <p:nvPr/>
          </p:nvCxnSpPr>
          <p:spPr>
            <a:xfrm rot="10800000">
              <a:off x="9024046" y="-136674"/>
              <a:ext cx="0" cy="2252700"/>
            </a:xfrm>
            <a:prstGeom prst="straightConnector1">
              <a:avLst/>
            </a:prstGeom>
            <a:noFill/>
            <a:ln w="19050" cap="flat" cmpd="sng">
              <a:solidFill>
                <a:schemeClr val="accent2"/>
              </a:solidFill>
              <a:prstDash val="solid"/>
              <a:round/>
              <a:headEnd type="none" w="med" len="med"/>
              <a:tailEnd type="none" w="med" len="med"/>
            </a:ln>
          </p:spPr>
        </p:cxnSp>
      </p:grpSp>
      <p:grpSp>
        <p:nvGrpSpPr>
          <p:cNvPr id="2021" name="Google Shape;2021;p34"/>
          <p:cNvGrpSpPr/>
          <p:nvPr/>
        </p:nvGrpSpPr>
        <p:grpSpPr>
          <a:xfrm>
            <a:off x="8463963" y="-352375"/>
            <a:ext cx="640937" cy="2266462"/>
            <a:chOff x="8463963" y="-352375"/>
            <a:chExt cx="640937" cy="2266462"/>
          </a:xfrm>
        </p:grpSpPr>
        <p:grpSp>
          <p:nvGrpSpPr>
            <p:cNvPr id="2022" name="Google Shape;2022;p34"/>
            <p:cNvGrpSpPr/>
            <p:nvPr/>
          </p:nvGrpSpPr>
          <p:grpSpPr>
            <a:xfrm>
              <a:off x="8463963" y="1017725"/>
              <a:ext cx="640937" cy="896362"/>
              <a:chOff x="2983359" y="1767508"/>
              <a:chExt cx="306375" cy="428471"/>
            </a:xfrm>
          </p:grpSpPr>
          <p:sp>
            <p:nvSpPr>
              <p:cNvPr id="2023" name="Google Shape;2023;p34"/>
              <p:cNvSpPr/>
              <p:nvPr/>
            </p:nvSpPr>
            <p:spPr>
              <a:xfrm>
                <a:off x="3108179" y="1855453"/>
                <a:ext cx="56736" cy="243978"/>
              </a:xfrm>
              <a:custGeom>
                <a:avLst/>
                <a:gdLst/>
                <a:ahLst/>
                <a:cxnLst/>
                <a:rect l="l" t="t" r="r" b="b"/>
                <a:pathLst>
                  <a:path w="51" h="209" extrusionOk="0">
                    <a:moveTo>
                      <a:pt x="20" y="209"/>
                    </a:moveTo>
                    <a:cubicBezTo>
                      <a:pt x="30" y="209"/>
                      <a:pt x="30" y="209"/>
                      <a:pt x="30" y="209"/>
                    </a:cubicBezTo>
                    <a:cubicBezTo>
                      <a:pt x="30" y="208"/>
                      <a:pt x="31" y="208"/>
                      <a:pt x="31" y="208"/>
                    </a:cubicBezTo>
                    <a:cubicBezTo>
                      <a:pt x="44" y="176"/>
                      <a:pt x="51" y="141"/>
                      <a:pt x="51" y="104"/>
                    </a:cubicBezTo>
                    <a:cubicBezTo>
                      <a:pt x="51" y="68"/>
                      <a:pt x="44" y="33"/>
                      <a:pt x="31" y="1"/>
                    </a:cubicBezTo>
                    <a:cubicBezTo>
                      <a:pt x="31" y="0"/>
                      <a:pt x="29" y="0"/>
                      <a:pt x="28" y="0"/>
                    </a:cubicBezTo>
                    <a:cubicBezTo>
                      <a:pt x="22" y="0"/>
                      <a:pt x="22" y="0"/>
                      <a:pt x="22" y="0"/>
                    </a:cubicBezTo>
                    <a:cubicBezTo>
                      <a:pt x="20" y="0"/>
                      <a:pt x="20" y="0"/>
                      <a:pt x="20" y="1"/>
                    </a:cubicBezTo>
                    <a:cubicBezTo>
                      <a:pt x="7" y="33"/>
                      <a:pt x="0" y="68"/>
                      <a:pt x="0" y="104"/>
                    </a:cubicBezTo>
                    <a:cubicBezTo>
                      <a:pt x="0" y="141"/>
                      <a:pt x="6" y="176"/>
                      <a:pt x="19" y="208"/>
                    </a:cubicBezTo>
                    <a:lnTo>
                      <a:pt x="20" y="209"/>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24" name="Google Shape;2024;p34"/>
              <p:cNvSpPr/>
              <p:nvPr/>
            </p:nvSpPr>
            <p:spPr>
              <a:xfrm>
                <a:off x="3023075" y="1858290"/>
                <a:ext cx="99288" cy="238304"/>
              </a:xfrm>
              <a:custGeom>
                <a:avLst/>
                <a:gdLst/>
                <a:ahLst/>
                <a:cxnLst/>
                <a:rect l="l" t="t" r="r" b="b"/>
                <a:pathLst>
                  <a:path w="85" h="205" extrusionOk="0">
                    <a:moveTo>
                      <a:pt x="0" y="102"/>
                    </a:moveTo>
                    <a:cubicBezTo>
                      <a:pt x="0" y="151"/>
                      <a:pt x="36" y="193"/>
                      <a:pt x="85" y="205"/>
                    </a:cubicBezTo>
                    <a:cubicBezTo>
                      <a:pt x="54" y="180"/>
                      <a:pt x="35" y="143"/>
                      <a:pt x="35" y="102"/>
                    </a:cubicBezTo>
                    <a:cubicBezTo>
                      <a:pt x="35" y="62"/>
                      <a:pt x="54" y="25"/>
                      <a:pt x="85" y="0"/>
                    </a:cubicBezTo>
                    <a:cubicBezTo>
                      <a:pt x="36" y="12"/>
                      <a:pt x="0" y="53"/>
                      <a:pt x="0" y="102"/>
                    </a:cubicBezTo>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25" name="Google Shape;2025;p34"/>
              <p:cNvSpPr/>
              <p:nvPr/>
            </p:nvSpPr>
            <p:spPr>
              <a:xfrm>
                <a:off x="3150731" y="1858290"/>
                <a:ext cx="96451" cy="238304"/>
              </a:xfrm>
              <a:custGeom>
                <a:avLst/>
                <a:gdLst/>
                <a:ahLst/>
                <a:cxnLst/>
                <a:rect l="l" t="t" r="r" b="b"/>
                <a:pathLst>
                  <a:path w="84" h="205" extrusionOk="0">
                    <a:moveTo>
                      <a:pt x="84" y="102"/>
                    </a:moveTo>
                    <a:cubicBezTo>
                      <a:pt x="84" y="53"/>
                      <a:pt x="48" y="12"/>
                      <a:pt x="0" y="0"/>
                    </a:cubicBezTo>
                    <a:cubicBezTo>
                      <a:pt x="30" y="25"/>
                      <a:pt x="49" y="62"/>
                      <a:pt x="49" y="102"/>
                    </a:cubicBezTo>
                    <a:cubicBezTo>
                      <a:pt x="49" y="143"/>
                      <a:pt x="30" y="180"/>
                      <a:pt x="0" y="205"/>
                    </a:cubicBezTo>
                    <a:cubicBezTo>
                      <a:pt x="48" y="193"/>
                      <a:pt x="84" y="151"/>
                      <a:pt x="84" y="10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26" name="Google Shape;2026;p34"/>
              <p:cNvSpPr/>
              <p:nvPr/>
            </p:nvSpPr>
            <p:spPr>
              <a:xfrm>
                <a:off x="3125200" y="1767508"/>
                <a:ext cx="19800" cy="741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27" name="Google Shape;2027;p34"/>
              <p:cNvSpPr/>
              <p:nvPr/>
            </p:nvSpPr>
            <p:spPr>
              <a:xfrm>
                <a:off x="3108179" y="1812899"/>
                <a:ext cx="56700" cy="540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28" name="Google Shape;2028;p34"/>
              <p:cNvSpPr/>
              <p:nvPr/>
            </p:nvSpPr>
            <p:spPr>
              <a:xfrm>
                <a:off x="2983359" y="1855453"/>
                <a:ext cx="141840" cy="243978"/>
              </a:xfrm>
              <a:custGeom>
                <a:avLst/>
                <a:gdLst/>
                <a:ahLst/>
                <a:cxnLst/>
                <a:rect l="l" t="t" r="r" b="b"/>
                <a:pathLst>
                  <a:path w="122" h="209" extrusionOk="0">
                    <a:moveTo>
                      <a:pt x="122" y="209"/>
                    </a:moveTo>
                    <a:cubicBezTo>
                      <a:pt x="121" y="208"/>
                      <a:pt x="120" y="207"/>
                      <a:pt x="120" y="207"/>
                    </a:cubicBezTo>
                    <a:cubicBezTo>
                      <a:pt x="71" y="195"/>
                      <a:pt x="35" y="153"/>
                      <a:pt x="35" y="104"/>
                    </a:cubicBezTo>
                    <a:cubicBezTo>
                      <a:pt x="35" y="55"/>
                      <a:pt x="71" y="14"/>
                      <a:pt x="120" y="2"/>
                    </a:cubicBezTo>
                    <a:cubicBezTo>
                      <a:pt x="120" y="1"/>
                      <a:pt x="121" y="1"/>
                      <a:pt x="122" y="0"/>
                    </a:cubicBezTo>
                    <a:cubicBezTo>
                      <a:pt x="119" y="0"/>
                      <a:pt x="119" y="0"/>
                      <a:pt x="119" y="0"/>
                    </a:cubicBezTo>
                    <a:cubicBezTo>
                      <a:pt x="51" y="8"/>
                      <a:pt x="0" y="52"/>
                      <a:pt x="0" y="104"/>
                    </a:cubicBezTo>
                    <a:cubicBezTo>
                      <a:pt x="0" y="156"/>
                      <a:pt x="50" y="200"/>
                      <a:pt x="116" y="209"/>
                    </a:cubicBezTo>
                    <a:cubicBezTo>
                      <a:pt x="122" y="209"/>
                      <a:pt x="122" y="209"/>
                      <a:pt x="122" y="209"/>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29" name="Google Shape;2029;p34"/>
              <p:cNvSpPr/>
              <p:nvPr/>
            </p:nvSpPr>
            <p:spPr>
              <a:xfrm>
                <a:off x="3145057" y="1855453"/>
                <a:ext cx="144677" cy="243978"/>
              </a:xfrm>
              <a:custGeom>
                <a:avLst/>
                <a:gdLst/>
                <a:ahLst/>
                <a:cxnLst/>
                <a:rect l="l" t="t" r="r" b="b"/>
                <a:pathLst>
                  <a:path w="123" h="209" extrusionOk="0">
                    <a:moveTo>
                      <a:pt x="3" y="0"/>
                    </a:moveTo>
                    <a:cubicBezTo>
                      <a:pt x="0" y="0"/>
                      <a:pt x="0" y="0"/>
                      <a:pt x="0" y="0"/>
                    </a:cubicBezTo>
                    <a:cubicBezTo>
                      <a:pt x="1" y="1"/>
                      <a:pt x="2" y="1"/>
                      <a:pt x="3" y="2"/>
                    </a:cubicBezTo>
                    <a:cubicBezTo>
                      <a:pt x="51" y="14"/>
                      <a:pt x="87" y="55"/>
                      <a:pt x="87" y="104"/>
                    </a:cubicBezTo>
                    <a:cubicBezTo>
                      <a:pt x="87" y="153"/>
                      <a:pt x="51" y="195"/>
                      <a:pt x="3" y="207"/>
                    </a:cubicBezTo>
                    <a:cubicBezTo>
                      <a:pt x="2" y="207"/>
                      <a:pt x="1" y="208"/>
                      <a:pt x="0" y="209"/>
                    </a:cubicBezTo>
                    <a:cubicBezTo>
                      <a:pt x="6" y="209"/>
                      <a:pt x="6" y="209"/>
                      <a:pt x="6" y="209"/>
                    </a:cubicBezTo>
                    <a:cubicBezTo>
                      <a:pt x="72" y="200"/>
                      <a:pt x="123" y="156"/>
                      <a:pt x="123" y="104"/>
                    </a:cubicBezTo>
                    <a:cubicBezTo>
                      <a:pt x="123" y="52"/>
                      <a:pt x="71" y="8"/>
                      <a:pt x="3"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30" name="Google Shape;2030;p34"/>
              <p:cNvSpPr/>
              <p:nvPr/>
            </p:nvSpPr>
            <p:spPr>
              <a:xfrm>
                <a:off x="3065627" y="1855453"/>
                <a:ext cx="141840" cy="243978"/>
              </a:xfrm>
              <a:custGeom>
                <a:avLst/>
                <a:gdLst/>
                <a:ahLst/>
                <a:cxnLst/>
                <a:rect l="l" t="t" r="r" b="b"/>
                <a:pathLst>
                  <a:path w="122" h="209" extrusionOk="0">
                    <a:moveTo>
                      <a:pt x="50" y="207"/>
                    </a:moveTo>
                    <a:cubicBezTo>
                      <a:pt x="50" y="207"/>
                      <a:pt x="51" y="208"/>
                      <a:pt x="51" y="209"/>
                    </a:cubicBezTo>
                    <a:cubicBezTo>
                      <a:pt x="59" y="209"/>
                      <a:pt x="59" y="209"/>
                      <a:pt x="59" y="209"/>
                    </a:cubicBezTo>
                    <a:cubicBezTo>
                      <a:pt x="58" y="209"/>
                      <a:pt x="57" y="208"/>
                      <a:pt x="56" y="208"/>
                    </a:cubicBezTo>
                    <a:cubicBezTo>
                      <a:pt x="56" y="208"/>
                      <a:pt x="56" y="208"/>
                      <a:pt x="56" y="208"/>
                    </a:cubicBezTo>
                    <a:cubicBezTo>
                      <a:pt x="43" y="176"/>
                      <a:pt x="36" y="141"/>
                      <a:pt x="36" y="104"/>
                    </a:cubicBezTo>
                    <a:cubicBezTo>
                      <a:pt x="36" y="68"/>
                      <a:pt x="43" y="33"/>
                      <a:pt x="56" y="1"/>
                    </a:cubicBezTo>
                    <a:cubicBezTo>
                      <a:pt x="56" y="1"/>
                      <a:pt x="56" y="1"/>
                      <a:pt x="56" y="1"/>
                    </a:cubicBezTo>
                    <a:cubicBezTo>
                      <a:pt x="57" y="0"/>
                      <a:pt x="59" y="0"/>
                      <a:pt x="61" y="0"/>
                    </a:cubicBezTo>
                    <a:cubicBezTo>
                      <a:pt x="62" y="0"/>
                      <a:pt x="62" y="0"/>
                      <a:pt x="62" y="0"/>
                    </a:cubicBezTo>
                    <a:cubicBezTo>
                      <a:pt x="63" y="0"/>
                      <a:pt x="64" y="0"/>
                      <a:pt x="65" y="0"/>
                    </a:cubicBezTo>
                    <a:cubicBezTo>
                      <a:pt x="66" y="1"/>
                      <a:pt x="66" y="1"/>
                      <a:pt x="67" y="1"/>
                    </a:cubicBezTo>
                    <a:cubicBezTo>
                      <a:pt x="80" y="33"/>
                      <a:pt x="87" y="68"/>
                      <a:pt x="87" y="104"/>
                    </a:cubicBezTo>
                    <a:cubicBezTo>
                      <a:pt x="87" y="141"/>
                      <a:pt x="80" y="176"/>
                      <a:pt x="67" y="208"/>
                    </a:cubicBezTo>
                    <a:cubicBezTo>
                      <a:pt x="66" y="208"/>
                      <a:pt x="66" y="208"/>
                      <a:pt x="65" y="208"/>
                    </a:cubicBezTo>
                    <a:cubicBezTo>
                      <a:pt x="65" y="208"/>
                      <a:pt x="64" y="209"/>
                      <a:pt x="63" y="209"/>
                    </a:cubicBezTo>
                    <a:cubicBezTo>
                      <a:pt x="72" y="209"/>
                      <a:pt x="72" y="209"/>
                      <a:pt x="72" y="209"/>
                    </a:cubicBezTo>
                    <a:cubicBezTo>
                      <a:pt x="72" y="208"/>
                      <a:pt x="72" y="207"/>
                      <a:pt x="73" y="207"/>
                    </a:cubicBezTo>
                    <a:cubicBezTo>
                      <a:pt x="103" y="182"/>
                      <a:pt x="122" y="145"/>
                      <a:pt x="122" y="104"/>
                    </a:cubicBezTo>
                    <a:cubicBezTo>
                      <a:pt x="122" y="64"/>
                      <a:pt x="103" y="27"/>
                      <a:pt x="73" y="2"/>
                    </a:cubicBezTo>
                    <a:cubicBezTo>
                      <a:pt x="72" y="2"/>
                      <a:pt x="72" y="1"/>
                      <a:pt x="71" y="1"/>
                    </a:cubicBezTo>
                    <a:cubicBezTo>
                      <a:pt x="71" y="0"/>
                      <a:pt x="70" y="0"/>
                      <a:pt x="70" y="0"/>
                    </a:cubicBezTo>
                    <a:cubicBezTo>
                      <a:pt x="53" y="0"/>
                      <a:pt x="53" y="0"/>
                      <a:pt x="53" y="0"/>
                    </a:cubicBezTo>
                    <a:cubicBezTo>
                      <a:pt x="52" y="0"/>
                      <a:pt x="51" y="0"/>
                      <a:pt x="51" y="1"/>
                    </a:cubicBezTo>
                    <a:cubicBezTo>
                      <a:pt x="50" y="1"/>
                      <a:pt x="50" y="2"/>
                      <a:pt x="50" y="2"/>
                    </a:cubicBezTo>
                    <a:cubicBezTo>
                      <a:pt x="19" y="27"/>
                      <a:pt x="0" y="64"/>
                      <a:pt x="0" y="104"/>
                    </a:cubicBezTo>
                    <a:cubicBezTo>
                      <a:pt x="0" y="145"/>
                      <a:pt x="19" y="182"/>
                      <a:pt x="50" y="207"/>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31" name="Google Shape;2031;p34"/>
              <p:cNvSpPr/>
              <p:nvPr/>
            </p:nvSpPr>
            <p:spPr>
              <a:xfrm>
                <a:off x="3076974" y="1846943"/>
                <a:ext cx="122100" cy="19800"/>
              </a:xfrm>
              <a:prstGeom prst="rect">
                <a:avLst/>
              </a:prstGeom>
              <a:solidFill>
                <a:srgbClr val="F0463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32" name="Google Shape;2032;p34"/>
              <p:cNvSpPr/>
              <p:nvPr/>
            </p:nvSpPr>
            <p:spPr>
              <a:xfrm>
                <a:off x="3076974" y="1846943"/>
                <a:ext cx="122100" cy="198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33" name="Google Shape;2033;p34"/>
              <p:cNvSpPr/>
              <p:nvPr/>
            </p:nvSpPr>
            <p:spPr>
              <a:xfrm>
                <a:off x="3062790" y="1838432"/>
                <a:ext cx="144600" cy="171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34" name="Google Shape;2034;p34"/>
              <p:cNvSpPr/>
              <p:nvPr/>
            </p:nvSpPr>
            <p:spPr>
              <a:xfrm>
                <a:off x="3093995" y="2096595"/>
                <a:ext cx="85200" cy="138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35" name="Google Shape;2035;p34"/>
              <p:cNvSpPr/>
              <p:nvPr/>
            </p:nvSpPr>
            <p:spPr>
              <a:xfrm>
                <a:off x="3088321" y="2090921"/>
                <a:ext cx="96600" cy="114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36" name="Google Shape;2036;p34"/>
              <p:cNvSpPr/>
              <p:nvPr/>
            </p:nvSpPr>
            <p:spPr>
              <a:xfrm>
                <a:off x="309399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37" name="Google Shape;2037;p34"/>
              <p:cNvSpPr/>
              <p:nvPr/>
            </p:nvSpPr>
            <p:spPr>
              <a:xfrm>
                <a:off x="310250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38" name="Google Shape;2038;p34"/>
              <p:cNvSpPr/>
              <p:nvPr/>
            </p:nvSpPr>
            <p:spPr>
              <a:xfrm>
                <a:off x="3111016"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39" name="Google Shape;2039;p34"/>
              <p:cNvSpPr/>
              <p:nvPr/>
            </p:nvSpPr>
            <p:spPr>
              <a:xfrm>
                <a:off x="3119526"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40" name="Google Shape;2040;p34"/>
              <p:cNvSpPr/>
              <p:nvPr/>
            </p:nvSpPr>
            <p:spPr>
              <a:xfrm>
                <a:off x="3125200"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41" name="Google Shape;2041;p34"/>
              <p:cNvSpPr/>
              <p:nvPr/>
            </p:nvSpPr>
            <p:spPr>
              <a:xfrm>
                <a:off x="3133710"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42" name="Google Shape;2042;p34"/>
              <p:cNvSpPr/>
              <p:nvPr/>
            </p:nvSpPr>
            <p:spPr>
              <a:xfrm>
                <a:off x="3142220"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43" name="Google Shape;2043;p34"/>
              <p:cNvSpPr/>
              <p:nvPr/>
            </p:nvSpPr>
            <p:spPr>
              <a:xfrm>
                <a:off x="3150731"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44" name="Google Shape;2044;p34"/>
              <p:cNvSpPr/>
              <p:nvPr/>
            </p:nvSpPr>
            <p:spPr>
              <a:xfrm>
                <a:off x="3159241"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45" name="Google Shape;2045;p34"/>
              <p:cNvSpPr/>
              <p:nvPr/>
            </p:nvSpPr>
            <p:spPr>
              <a:xfrm>
                <a:off x="316491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46" name="Google Shape;2046;p34"/>
              <p:cNvSpPr/>
              <p:nvPr/>
            </p:nvSpPr>
            <p:spPr>
              <a:xfrm>
                <a:off x="317342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47" name="Google Shape;2047;p34"/>
              <p:cNvSpPr/>
              <p:nvPr/>
            </p:nvSpPr>
            <p:spPr>
              <a:xfrm>
                <a:off x="3093995" y="2110779"/>
                <a:ext cx="85200" cy="60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cxnSp>
          <p:nvCxnSpPr>
            <p:cNvPr id="2048" name="Google Shape;2048;p34"/>
            <p:cNvCxnSpPr>
              <a:stCxn id="2026" idx="0"/>
            </p:cNvCxnSpPr>
            <p:nvPr/>
          </p:nvCxnSpPr>
          <p:spPr>
            <a:xfrm rot="10800000">
              <a:off x="8781403" y="-352375"/>
              <a:ext cx="0" cy="1370100"/>
            </a:xfrm>
            <a:prstGeom prst="straightConnector1">
              <a:avLst/>
            </a:prstGeom>
            <a:noFill/>
            <a:ln w="19050" cap="flat" cmpd="sng">
              <a:solidFill>
                <a:schemeClr val="accent2"/>
              </a:solidFill>
              <a:prstDash val="solid"/>
              <a:round/>
              <a:headEnd type="none" w="med" len="med"/>
              <a:tailEnd type="none" w="med" len="med"/>
            </a:ln>
          </p:spPr>
        </p:cxnSp>
      </p:grpSp>
      <p:grpSp>
        <p:nvGrpSpPr>
          <p:cNvPr id="2049" name="Google Shape;2049;p34"/>
          <p:cNvGrpSpPr/>
          <p:nvPr/>
        </p:nvGrpSpPr>
        <p:grpSpPr>
          <a:xfrm>
            <a:off x="399538" y="443536"/>
            <a:ext cx="8480749" cy="4524812"/>
            <a:chOff x="399538" y="443536"/>
            <a:chExt cx="8480749" cy="4524812"/>
          </a:xfrm>
        </p:grpSpPr>
        <p:sp>
          <p:nvSpPr>
            <p:cNvPr id="2050" name="Google Shape;2050;p34"/>
            <p:cNvSpPr/>
            <p:nvPr/>
          </p:nvSpPr>
          <p:spPr>
            <a:xfrm>
              <a:off x="8688588" y="4776424"/>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51" name="Google Shape;2051;p34"/>
            <p:cNvSpPr/>
            <p:nvPr/>
          </p:nvSpPr>
          <p:spPr>
            <a:xfrm>
              <a:off x="399538" y="443536"/>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matchingName="Title and two columns">
  <p:cSld name="TITLE_AND_TWO_COLUMNS">
    <p:spTree>
      <p:nvGrpSpPr>
        <p:cNvPr id="1" name="Shape 190"/>
        <p:cNvGrpSpPr/>
        <p:nvPr/>
      </p:nvGrpSpPr>
      <p:grpSpPr>
        <a:xfrm>
          <a:off x="0" y="0"/>
          <a:ext cx="0" cy="0"/>
          <a:chOff x="0" y="0"/>
          <a:chExt cx="0" cy="0"/>
        </a:xfrm>
      </p:grpSpPr>
      <p:pic>
        <p:nvPicPr>
          <p:cNvPr id="191" name="Google Shape;191;p5"/>
          <p:cNvPicPr preferRelativeResize="0"/>
          <p:nvPr/>
        </p:nvPicPr>
        <p:blipFill>
          <a:blip r:embed="rId2">
            <a:alphaModFix amt="12000"/>
          </a:blip>
          <a:stretch>
            <a:fillRect/>
          </a:stretch>
        </p:blipFill>
        <p:spPr>
          <a:xfrm>
            <a:off x="0" y="12441"/>
            <a:ext cx="9144000" cy="5143460"/>
          </a:xfrm>
          <a:prstGeom prst="rect">
            <a:avLst/>
          </a:prstGeom>
          <a:noFill/>
          <a:ln>
            <a:noFill/>
          </a:ln>
        </p:spPr>
      </p:pic>
      <p:grpSp>
        <p:nvGrpSpPr>
          <p:cNvPr id="192" name="Google Shape;192;p5"/>
          <p:cNvGrpSpPr/>
          <p:nvPr/>
        </p:nvGrpSpPr>
        <p:grpSpPr>
          <a:xfrm rot="-2154978">
            <a:off x="7876927" y="3983213"/>
            <a:ext cx="1549876" cy="882304"/>
            <a:chOff x="2213401" y="1272925"/>
            <a:chExt cx="549276" cy="312737"/>
          </a:xfrm>
        </p:grpSpPr>
        <p:sp>
          <p:nvSpPr>
            <p:cNvPr id="193" name="Google Shape;193;p5"/>
            <p:cNvSpPr/>
            <p:nvPr/>
          </p:nvSpPr>
          <p:spPr>
            <a:xfrm>
              <a:off x="2361039" y="1461838"/>
              <a:ext cx="254000" cy="123825"/>
            </a:xfrm>
            <a:custGeom>
              <a:avLst/>
              <a:gdLst/>
              <a:ahLst/>
              <a:cxnLst/>
              <a:rect l="l" t="t" r="r" b="b"/>
              <a:pathLst>
                <a:path w="392" h="190" extrusionOk="0">
                  <a:moveTo>
                    <a:pt x="392" y="95"/>
                  </a:moveTo>
                  <a:cubicBezTo>
                    <a:pt x="384" y="84"/>
                    <a:pt x="375" y="74"/>
                    <a:pt x="366" y="65"/>
                  </a:cubicBezTo>
                  <a:cubicBezTo>
                    <a:pt x="261" y="129"/>
                    <a:pt x="261" y="129"/>
                    <a:pt x="261" y="129"/>
                  </a:cubicBezTo>
                  <a:cubicBezTo>
                    <a:pt x="259" y="130"/>
                    <a:pt x="259" y="130"/>
                    <a:pt x="259" y="130"/>
                  </a:cubicBezTo>
                  <a:cubicBezTo>
                    <a:pt x="256" y="125"/>
                    <a:pt x="252" y="120"/>
                    <a:pt x="248" y="115"/>
                  </a:cubicBezTo>
                  <a:cubicBezTo>
                    <a:pt x="248" y="115"/>
                    <a:pt x="248" y="115"/>
                    <a:pt x="248" y="115"/>
                  </a:cubicBezTo>
                  <a:cubicBezTo>
                    <a:pt x="335" y="40"/>
                    <a:pt x="335" y="40"/>
                    <a:pt x="335" y="40"/>
                  </a:cubicBezTo>
                  <a:cubicBezTo>
                    <a:pt x="325" y="34"/>
                    <a:pt x="316" y="28"/>
                    <a:pt x="305" y="23"/>
                  </a:cubicBezTo>
                  <a:cubicBezTo>
                    <a:pt x="243" y="110"/>
                    <a:pt x="243" y="110"/>
                    <a:pt x="243" y="110"/>
                  </a:cubicBezTo>
                  <a:cubicBezTo>
                    <a:pt x="243" y="110"/>
                    <a:pt x="243" y="110"/>
                    <a:pt x="243" y="110"/>
                  </a:cubicBezTo>
                  <a:cubicBezTo>
                    <a:pt x="239" y="106"/>
                    <a:pt x="234" y="103"/>
                    <a:pt x="229" y="100"/>
                  </a:cubicBezTo>
                  <a:cubicBezTo>
                    <a:pt x="274" y="12"/>
                    <a:pt x="274" y="12"/>
                    <a:pt x="274" y="12"/>
                  </a:cubicBezTo>
                  <a:cubicBezTo>
                    <a:pt x="265" y="8"/>
                    <a:pt x="255" y="6"/>
                    <a:pt x="244" y="4"/>
                  </a:cubicBezTo>
                  <a:cubicBezTo>
                    <a:pt x="221" y="96"/>
                    <a:pt x="221" y="96"/>
                    <a:pt x="221" y="96"/>
                  </a:cubicBezTo>
                  <a:cubicBezTo>
                    <a:pt x="215" y="94"/>
                    <a:pt x="209" y="92"/>
                    <a:pt x="203" y="91"/>
                  </a:cubicBezTo>
                  <a:cubicBezTo>
                    <a:pt x="201" y="91"/>
                    <a:pt x="201" y="91"/>
                    <a:pt x="201" y="91"/>
                  </a:cubicBezTo>
                  <a:cubicBezTo>
                    <a:pt x="212" y="1"/>
                    <a:pt x="212" y="1"/>
                    <a:pt x="212" y="1"/>
                  </a:cubicBezTo>
                  <a:cubicBezTo>
                    <a:pt x="206" y="0"/>
                    <a:pt x="201" y="0"/>
                    <a:pt x="196" y="0"/>
                  </a:cubicBezTo>
                  <a:cubicBezTo>
                    <a:pt x="191" y="0"/>
                    <a:pt x="186" y="0"/>
                    <a:pt x="181" y="1"/>
                  </a:cubicBezTo>
                  <a:cubicBezTo>
                    <a:pt x="191" y="90"/>
                    <a:pt x="191" y="90"/>
                    <a:pt x="191" y="90"/>
                  </a:cubicBezTo>
                  <a:cubicBezTo>
                    <a:pt x="189" y="91"/>
                    <a:pt x="189" y="91"/>
                    <a:pt x="189" y="91"/>
                  </a:cubicBezTo>
                  <a:cubicBezTo>
                    <a:pt x="183" y="92"/>
                    <a:pt x="177" y="94"/>
                    <a:pt x="172" y="96"/>
                  </a:cubicBezTo>
                  <a:cubicBezTo>
                    <a:pt x="149" y="3"/>
                    <a:pt x="149" y="3"/>
                    <a:pt x="149" y="3"/>
                  </a:cubicBezTo>
                  <a:cubicBezTo>
                    <a:pt x="138" y="5"/>
                    <a:pt x="128" y="8"/>
                    <a:pt x="118" y="11"/>
                  </a:cubicBezTo>
                  <a:cubicBezTo>
                    <a:pt x="164" y="100"/>
                    <a:pt x="164" y="100"/>
                    <a:pt x="164" y="100"/>
                  </a:cubicBezTo>
                  <a:cubicBezTo>
                    <a:pt x="159" y="102"/>
                    <a:pt x="154" y="106"/>
                    <a:pt x="149" y="110"/>
                  </a:cubicBezTo>
                  <a:cubicBezTo>
                    <a:pt x="149" y="109"/>
                    <a:pt x="149" y="109"/>
                    <a:pt x="149" y="109"/>
                  </a:cubicBezTo>
                  <a:cubicBezTo>
                    <a:pt x="87" y="22"/>
                    <a:pt x="87" y="22"/>
                    <a:pt x="87" y="22"/>
                  </a:cubicBezTo>
                  <a:cubicBezTo>
                    <a:pt x="77" y="27"/>
                    <a:pt x="67" y="33"/>
                    <a:pt x="57" y="39"/>
                  </a:cubicBezTo>
                  <a:cubicBezTo>
                    <a:pt x="144" y="115"/>
                    <a:pt x="144" y="115"/>
                    <a:pt x="144" y="115"/>
                  </a:cubicBezTo>
                  <a:cubicBezTo>
                    <a:pt x="144" y="115"/>
                    <a:pt x="144" y="115"/>
                    <a:pt x="144" y="115"/>
                  </a:cubicBezTo>
                  <a:cubicBezTo>
                    <a:pt x="140" y="119"/>
                    <a:pt x="136" y="124"/>
                    <a:pt x="134" y="130"/>
                  </a:cubicBezTo>
                  <a:cubicBezTo>
                    <a:pt x="131" y="129"/>
                    <a:pt x="131" y="129"/>
                    <a:pt x="131" y="129"/>
                  </a:cubicBezTo>
                  <a:cubicBezTo>
                    <a:pt x="26" y="65"/>
                    <a:pt x="26" y="65"/>
                    <a:pt x="26" y="65"/>
                  </a:cubicBezTo>
                  <a:cubicBezTo>
                    <a:pt x="16" y="74"/>
                    <a:pt x="7" y="84"/>
                    <a:pt x="0" y="95"/>
                  </a:cubicBezTo>
                  <a:cubicBezTo>
                    <a:pt x="186" y="161"/>
                    <a:pt x="186" y="161"/>
                    <a:pt x="186" y="161"/>
                  </a:cubicBezTo>
                  <a:cubicBezTo>
                    <a:pt x="168" y="169"/>
                    <a:pt x="168" y="169"/>
                    <a:pt x="168" y="169"/>
                  </a:cubicBezTo>
                  <a:cubicBezTo>
                    <a:pt x="168" y="169"/>
                    <a:pt x="174" y="190"/>
                    <a:pt x="196" y="190"/>
                  </a:cubicBezTo>
                  <a:cubicBezTo>
                    <a:pt x="219" y="190"/>
                    <a:pt x="225" y="170"/>
                    <a:pt x="225" y="170"/>
                  </a:cubicBezTo>
                  <a:cubicBezTo>
                    <a:pt x="206" y="161"/>
                    <a:pt x="206" y="161"/>
                    <a:pt x="206" y="161"/>
                  </a:cubicBezTo>
                  <a:lnTo>
                    <a:pt x="392" y="95"/>
                  </a:lnTo>
                  <a:close/>
                  <a:moveTo>
                    <a:pt x="205" y="164"/>
                  </a:moveTo>
                  <a:cubicBezTo>
                    <a:pt x="205" y="169"/>
                    <a:pt x="201" y="173"/>
                    <a:pt x="196" y="173"/>
                  </a:cubicBezTo>
                  <a:cubicBezTo>
                    <a:pt x="191" y="173"/>
                    <a:pt x="187" y="169"/>
                    <a:pt x="187" y="164"/>
                  </a:cubicBezTo>
                  <a:cubicBezTo>
                    <a:pt x="187" y="163"/>
                    <a:pt x="188" y="162"/>
                    <a:pt x="188" y="161"/>
                  </a:cubicBezTo>
                  <a:cubicBezTo>
                    <a:pt x="196" y="161"/>
                    <a:pt x="196" y="161"/>
                    <a:pt x="196" y="161"/>
                  </a:cubicBezTo>
                  <a:cubicBezTo>
                    <a:pt x="204" y="161"/>
                    <a:pt x="204" y="161"/>
                    <a:pt x="204" y="161"/>
                  </a:cubicBezTo>
                  <a:cubicBezTo>
                    <a:pt x="205" y="162"/>
                    <a:pt x="205" y="163"/>
                    <a:pt x="205" y="16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4" name="Google Shape;194;p5"/>
            <p:cNvSpPr/>
            <p:nvPr/>
          </p:nvSpPr>
          <p:spPr>
            <a:xfrm>
              <a:off x="2397551" y="1476125"/>
              <a:ext cx="33338" cy="25400"/>
            </a:xfrm>
            <a:custGeom>
              <a:avLst/>
              <a:gdLst/>
              <a:ahLst/>
              <a:cxnLst/>
              <a:rect l="l" t="t" r="r" b="b"/>
              <a:pathLst>
                <a:path w="50" h="39" extrusionOk="0">
                  <a:moveTo>
                    <a:pt x="0" y="17"/>
                  </a:moveTo>
                  <a:cubicBezTo>
                    <a:pt x="26" y="39"/>
                    <a:pt x="26" y="39"/>
                    <a:pt x="26" y="39"/>
                  </a:cubicBezTo>
                  <a:cubicBezTo>
                    <a:pt x="34" y="35"/>
                    <a:pt x="42" y="32"/>
                    <a:pt x="50" y="29"/>
                  </a:cubicBezTo>
                  <a:cubicBezTo>
                    <a:pt x="30" y="0"/>
                    <a:pt x="30" y="0"/>
                    <a:pt x="30" y="0"/>
                  </a:cubicBezTo>
                  <a:cubicBezTo>
                    <a:pt x="20" y="5"/>
                    <a:pt x="10" y="11"/>
                    <a:pt x="0" y="17"/>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5" name="Google Shape;195;p5"/>
            <p:cNvSpPr/>
            <p:nvPr/>
          </p:nvSpPr>
          <p:spPr>
            <a:xfrm>
              <a:off x="2546776" y="1477713"/>
              <a:ext cx="31750" cy="23813"/>
            </a:xfrm>
            <a:custGeom>
              <a:avLst/>
              <a:gdLst/>
              <a:ahLst/>
              <a:cxnLst/>
              <a:rect l="l" t="t" r="r" b="b"/>
              <a:pathLst>
                <a:path w="50" h="38" extrusionOk="0">
                  <a:moveTo>
                    <a:pt x="0" y="28"/>
                  </a:moveTo>
                  <a:cubicBezTo>
                    <a:pt x="9" y="31"/>
                    <a:pt x="17" y="35"/>
                    <a:pt x="25" y="38"/>
                  </a:cubicBezTo>
                  <a:cubicBezTo>
                    <a:pt x="50" y="17"/>
                    <a:pt x="50" y="17"/>
                    <a:pt x="50" y="17"/>
                  </a:cubicBezTo>
                  <a:cubicBezTo>
                    <a:pt x="40" y="11"/>
                    <a:pt x="31" y="5"/>
                    <a:pt x="20" y="0"/>
                  </a:cubicBezTo>
                  <a:lnTo>
                    <a:pt x="0" y="28"/>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6" name="Google Shape;196;p5"/>
            <p:cNvSpPr/>
            <p:nvPr/>
          </p:nvSpPr>
          <p:spPr>
            <a:xfrm>
              <a:off x="2437239" y="1465013"/>
              <a:ext cx="25400" cy="25400"/>
            </a:xfrm>
            <a:custGeom>
              <a:avLst/>
              <a:gdLst/>
              <a:ahLst/>
              <a:cxnLst/>
              <a:rect l="l" t="t" r="r" b="b"/>
              <a:pathLst>
                <a:path w="39" h="40" extrusionOk="0">
                  <a:moveTo>
                    <a:pt x="0" y="8"/>
                  </a:moveTo>
                  <a:cubicBezTo>
                    <a:pt x="17" y="40"/>
                    <a:pt x="17" y="40"/>
                    <a:pt x="17" y="40"/>
                  </a:cubicBezTo>
                  <a:cubicBezTo>
                    <a:pt x="24" y="38"/>
                    <a:pt x="32" y="36"/>
                    <a:pt x="39" y="35"/>
                  </a:cubicBezTo>
                  <a:cubicBezTo>
                    <a:pt x="31" y="0"/>
                    <a:pt x="31" y="0"/>
                    <a:pt x="31" y="0"/>
                  </a:cubicBezTo>
                  <a:cubicBezTo>
                    <a:pt x="20" y="2"/>
                    <a:pt x="10" y="5"/>
                    <a:pt x="0" y="8"/>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7" name="Google Shape;197;p5"/>
            <p:cNvSpPr/>
            <p:nvPr/>
          </p:nvSpPr>
          <p:spPr>
            <a:xfrm>
              <a:off x="2361039" y="1504700"/>
              <a:ext cx="31750" cy="23812"/>
            </a:xfrm>
            <a:custGeom>
              <a:avLst/>
              <a:gdLst/>
              <a:ahLst/>
              <a:cxnLst/>
              <a:rect l="l" t="t" r="r" b="b"/>
              <a:pathLst>
                <a:path w="50" h="37" extrusionOk="0">
                  <a:moveTo>
                    <a:pt x="50" y="14"/>
                  </a:moveTo>
                  <a:cubicBezTo>
                    <a:pt x="26" y="0"/>
                    <a:pt x="26" y="0"/>
                    <a:pt x="26" y="0"/>
                  </a:cubicBezTo>
                  <a:cubicBezTo>
                    <a:pt x="16" y="9"/>
                    <a:pt x="7" y="19"/>
                    <a:pt x="0" y="30"/>
                  </a:cubicBezTo>
                  <a:cubicBezTo>
                    <a:pt x="21" y="37"/>
                    <a:pt x="21" y="37"/>
                    <a:pt x="21" y="37"/>
                  </a:cubicBezTo>
                  <a:cubicBezTo>
                    <a:pt x="30" y="29"/>
                    <a:pt x="40" y="21"/>
                    <a:pt x="50" y="14"/>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8" name="Google Shape;198;p5"/>
            <p:cNvSpPr/>
            <p:nvPr/>
          </p:nvSpPr>
          <p:spPr>
            <a:xfrm>
              <a:off x="2513439" y="1465013"/>
              <a:ext cx="25400" cy="25400"/>
            </a:xfrm>
            <a:custGeom>
              <a:avLst/>
              <a:gdLst/>
              <a:ahLst/>
              <a:cxnLst/>
              <a:rect l="l" t="t" r="r" b="b"/>
              <a:pathLst>
                <a:path w="39" h="39" extrusionOk="0">
                  <a:moveTo>
                    <a:pt x="0" y="34"/>
                  </a:moveTo>
                  <a:cubicBezTo>
                    <a:pt x="8" y="36"/>
                    <a:pt x="16" y="37"/>
                    <a:pt x="23" y="39"/>
                  </a:cubicBezTo>
                  <a:cubicBezTo>
                    <a:pt x="39" y="8"/>
                    <a:pt x="39" y="8"/>
                    <a:pt x="39" y="8"/>
                  </a:cubicBezTo>
                  <a:cubicBezTo>
                    <a:pt x="30" y="4"/>
                    <a:pt x="20" y="2"/>
                    <a:pt x="9" y="0"/>
                  </a:cubicBezTo>
                  <a:lnTo>
                    <a:pt x="0" y="34"/>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9" name="Google Shape;199;p5"/>
            <p:cNvSpPr/>
            <p:nvPr/>
          </p:nvSpPr>
          <p:spPr>
            <a:xfrm>
              <a:off x="2583289" y="1504700"/>
              <a:ext cx="31750" cy="23812"/>
            </a:xfrm>
            <a:custGeom>
              <a:avLst/>
              <a:gdLst/>
              <a:ahLst/>
              <a:cxnLst/>
              <a:rect l="l" t="t" r="r" b="b"/>
              <a:pathLst>
                <a:path w="50" h="37" extrusionOk="0">
                  <a:moveTo>
                    <a:pt x="24" y="0"/>
                  </a:moveTo>
                  <a:cubicBezTo>
                    <a:pt x="0" y="15"/>
                    <a:pt x="0" y="15"/>
                    <a:pt x="0" y="15"/>
                  </a:cubicBezTo>
                  <a:cubicBezTo>
                    <a:pt x="10" y="22"/>
                    <a:pt x="20" y="29"/>
                    <a:pt x="29" y="37"/>
                  </a:cubicBezTo>
                  <a:cubicBezTo>
                    <a:pt x="50" y="30"/>
                    <a:pt x="50" y="30"/>
                    <a:pt x="50" y="30"/>
                  </a:cubicBezTo>
                  <a:cubicBezTo>
                    <a:pt x="42" y="19"/>
                    <a:pt x="33" y="9"/>
                    <a:pt x="24" y="0"/>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0" name="Google Shape;200;p5"/>
            <p:cNvSpPr/>
            <p:nvPr/>
          </p:nvSpPr>
          <p:spPr>
            <a:xfrm>
              <a:off x="2478514" y="1461838"/>
              <a:ext cx="20637" cy="23812"/>
            </a:xfrm>
            <a:custGeom>
              <a:avLst/>
              <a:gdLst/>
              <a:ahLst/>
              <a:cxnLst/>
              <a:rect l="l" t="t" r="r" b="b"/>
              <a:pathLst>
                <a:path w="31" h="36" extrusionOk="0">
                  <a:moveTo>
                    <a:pt x="0" y="1"/>
                  </a:moveTo>
                  <a:cubicBezTo>
                    <a:pt x="4" y="36"/>
                    <a:pt x="4" y="36"/>
                    <a:pt x="4" y="36"/>
                  </a:cubicBezTo>
                  <a:cubicBezTo>
                    <a:pt x="8" y="36"/>
                    <a:pt x="11" y="35"/>
                    <a:pt x="15" y="35"/>
                  </a:cubicBezTo>
                  <a:cubicBezTo>
                    <a:pt x="19" y="35"/>
                    <a:pt x="23" y="36"/>
                    <a:pt x="27" y="36"/>
                  </a:cubicBezTo>
                  <a:cubicBezTo>
                    <a:pt x="31" y="1"/>
                    <a:pt x="31" y="1"/>
                    <a:pt x="31" y="1"/>
                  </a:cubicBezTo>
                  <a:cubicBezTo>
                    <a:pt x="25" y="0"/>
                    <a:pt x="20" y="0"/>
                    <a:pt x="15" y="0"/>
                  </a:cubicBezTo>
                  <a:cubicBezTo>
                    <a:pt x="10" y="0"/>
                    <a:pt x="5" y="0"/>
                    <a:pt x="0" y="1"/>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1" name="Google Shape;201;p5"/>
            <p:cNvSpPr/>
            <p:nvPr/>
          </p:nvSpPr>
          <p:spPr>
            <a:xfrm>
              <a:off x="2213401" y="1272925"/>
              <a:ext cx="549276" cy="266700"/>
            </a:xfrm>
            <a:custGeom>
              <a:avLst/>
              <a:gdLst/>
              <a:ahLst/>
              <a:cxnLst/>
              <a:rect l="l" t="t" r="r" b="b"/>
              <a:pathLst>
                <a:path w="846" h="410" extrusionOk="0">
                  <a:moveTo>
                    <a:pt x="423" y="294"/>
                  </a:moveTo>
                  <a:cubicBezTo>
                    <a:pt x="511" y="294"/>
                    <a:pt x="588" y="340"/>
                    <a:pt x="636" y="410"/>
                  </a:cubicBezTo>
                  <a:cubicBezTo>
                    <a:pt x="846" y="344"/>
                    <a:pt x="846" y="344"/>
                    <a:pt x="846" y="344"/>
                  </a:cubicBezTo>
                  <a:cubicBezTo>
                    <a:pt x="797" y="143"/>
                    <a:pt x="617" y="4"/>
                    <a:pt x="413" y="0"/>
                  </a:cubicBezTo>
                  <a:cubicBezTo>
                    <a:pt x="209" y="4"/>
                    <a:pt x="49" y="143"/>
                    <a:pt x="0" y="344"/>
                  </a:cubicBezTo>
                  <a:cubicBezTo>
                    <a:pt x="210" y="410"/>
                    <a:pt x="210" y="410"/>
                    <a:pt x="210" y="410"/>
                  </a:cubicBezTo>
                  <a:cubicBezTo>
                    <a:pt x="258" y="340"/>
                    <a:pt x="335" y="294"/>
                    <a:pt x="423" y="29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2" name="Google Shape;202;p5"/>
            <p:cNvSpPr/>
            <p:nvPr/>
          </p:nvSpPr>
          <p:spPr>
            <a:xfrm>
              <a:off x="2459464" y="1299913"/>
              <a:ext cx="58738" cy="144463"/>
            </a:xfrm>
            <a:custGeom>
              <a:avLst/>
              <a:gdLst/>
              <a:ahLst/>
              <a:cxnLst/>
              <a:rect l="l" t="t" r="r" b="b"/>
              <a:pathLst>
                <a:path w="91" h="223" extrusionOk="0">
                  <a:moveTo>
                    <a:pt x="66" y="223"/>
                  </a:moveTo>
                  <a:cubicBezTo>
                    <a:pt x="91" y="0"/>
                    <a:pt x="91" y="0"/>
                    <a:pt x="91" y="0"/>
                  </a:cubicBezTo>
                  <a:cubicBezTo>
                    <a:pt x="45" y="0"/>
                    <a:pt x="45" y="0"/>
                    <a:pt x="45" y="0"/>
                  </a:cubicBezTo>
                  <a:cubicBezTo>
                    <a:pt x="0" y="0"/>
                    <a:pt x="0" y="0"/>
                    <a:pt x="0" y="0"/>
                  </a:cubicBezTo>
                  <a:cubicBezTo>
                    <a:pt x="25" y="223"/>
                    <a:pt x="25" y="223"/>
                    <a:pt x="25" y="223"/>
                  </a:cubicBezTo>
                  <a:cubicBezTo>
                    <a:pt x="31" y="222"/>
                    <a:pt x="38" y="222"/>
                    <a:pt x="44" y="222"/>
                  </a:cubicBezTo>
                  <a:cubicBezTo>
                    <a:pt x="52" y="222"/>
                    <a:pt x="59" y="222"/>
                    <a:pt x="66" y="223"/>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3" name="Google Shape;203;p5"/>
            <p:cNvSpPr/>
            <p:nvPr/>
          </p:nvSpPr>
          <p:spPr>
            <a:xfrm>
              <a:off x="2365801" y="1304675"/>
              <a:ext cx="88900" cy="149225"/>
            </a:xfrm>
            <a:custGeom>
              <a:avLst/>
              <a:gdLst/>
              <a:ahLst/>
              <a:cxnLst/>
              <a:rect l="l" t="t" r="r" b="b"/>
              <a:pathLst>
                <a:path w="138" h="228" extrusionOk="0">
                  <a:moveTo>
                    <a:pt x="84" y="0"/>
                  </a:moveTo>
                  <a:cubicBezTo>
                    <a:pt x="42" y="18"/>
                    <a:pt x="42" y="18"/>
                    <a:pt x="42" y="18"/>
                  </a:cubicBezTo>
                  <a:cubicBezTo>
                    <a:pt x="0" y="35"/>
                    <a:pt x="0" y="35"/>
                    <a:pt x="0" y="35"/>
                  </a:cubicBezTo>
                  <a:cubicBezTo>
                    <a:pt x="97" y="228"/>
                    <a:pt x="97" y="228"/>
                    <a:pt x="97" y="228"/>
                  </a:cubicBezTo>
                  <a:cubicBezTo>
                    <a:pt x="110" y="223"/>
                    <a:pt x="124" y="220"/>
                    <a:pt x="138" y="217"/>
                  </a:cubicBezTo>
                  <a:lnTo>
                    <a:pt x="84"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4" name="Google Shape;204;p5"/>
            <p:cNvSpPr/>
            <p:nvPr/>
          </p:nvSpPr>
          <p:spPr>
            <a:xfrm>
              <a:off x="2286426" y="1349125"/>
              <a:ext cx="120650" cy="128588"/>
            </a:xfrm>
            <a:custGeom>
              <a:avLst/>
              <a:gdLst/>
              <a:ahLst/>
              <a:cxnLst/>
              <a:rect l="l" t="t" r="r" b="b"/>
              <a:pathLst>
                <a:path w="187" h="198" extrusionOk="0">
                  <a:moveTo>
                    <a:pt x="66" y="0"/>
                  </a:moveTo>
                  <a:cubicBezTo>
                    <a:pt x="33" y="33"/>
                    <a:pt x="33" y="33"/>
                    <a:pt x="33" y="33"/>
                  </a:cubicBezTo>
                  <a:cubicBezTo>
                    <a:pt x="0" y="66"/>
                    <a:pt x="0" y="66"/>
                    <a:pt x="0" y="66"/>
                  </a:cubicBezTo>
                  <a:cubicBezTo>
                    <a:pt x="147" y="198"/>
                    <a:pt x="147" y="198"/>
                    <a:pt x="147" y="198"/>
                  </a:cubicBezTo>
                  <a:cubicBezTo>
                    <a:pt x="160" y="189"/>
                    <a:pt x="173" y="181"/>
                    <a:pt x="187" y="174"/>
                  </a:cubicBezTo>
                  <a:lnTo>
                    <a:pt x="66"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5" name="Google Shape;205;p5"/>
            <p:cNvSpPr/>
            <p:nvPr/>
          </p:nvSpPr>
          <p:spPr>
            <a:xfrm>
              <a:off x="2235626" y="1433263"/>
              <a:ext cx="125412" cy="90488"/>
            </a:xfrm>
            <a:custGeom>
              <a:avLst/>
              <a:gdLst/>
              <a:ahLst/>
              <a:cxnLst/>
              <a:rect l="l" t="t" r="r" b="b"/>
              <a:pathLst>
                <a:path w="192" h="139" extrusionOk="0">
                  <a:moveTo>
                    <a:pt x="192" y="97"/>
                  </a:moveTo>
                  <a:cubicBezTo>
                    <a:pt x="36" y="0"/>
                    <a:pt x="36" y="0"/>
                    <a:pt x="36" y="0"/>
                  </a:cubicBezTo>
                  <a:cubicBezTo>
                    <a:pt x="18" y="44"/>
                    <a:pt x="18" y="44"/>
                    <a:pt x="18" y="44"/>
                  </a:cubicBezTo>
                  <a:cubicBezTo>
                    <a:pt x="0" y="88"/>
                    <a:pt x="0" y="88"/>
                    <a:pt x="0" y="88"/>
                  </a:cubicBezTo>
                  <a:cubicBezTo>
                    <a:pt x="156" y="139"/>
                    <a:pt x="156" y="139"/>
                    <a:pt x="156" y="139"/>
                  </a:cubicBezTo>
                  <a:cubicBezTo>
                    <a:pt x="167" y="124"/>
                    <a:pt x="179" y="110"/>
                    <a:pt x="192" y="9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6" name="Google Shape;206;p5"/>
            <p:cNvSpPr/>
            <p:nvPr/>
          </p:nvSpPr>
          <p:spPr>
            <a:xfrm>
              <a:off x="2521376" y="1304675"/>
              <a:ext cx="90488" cy="149225"/>
            </a:xfrm>
            <a:custGeom>
              <a:avLst/>
              <a:gdLst/>
              <a:ahLst/>
              <a:cxnLst/>
              <a:rect l="l" t="t" r="r" b="b"/>
              <a:pathLst>
                <a:path w="138" h="229" extrusionOk="0">
                  <a:moveTo>
                    <a:pt x="138" y="35"/>
                  </a:moveTo>
                  <a:cubicBezTo>
                    <a:pt x="96" y="18"/>
                    <a:pt x="96" y="18"/>
                    <a:pt x="96" y="18"/>
                  </a:cubicBezTo>
                  <a:cubicBezTo>
                    <a:pt x="54" y="0"/>
                    <a:pt x="54" y="0"/>
                    <a:pt x="54" y="0"/>
                  </a:cubicBezTo>
                  <a:cubicBezTo>
                    <a:pt x="0" y="218"/>
                    <a:pt x="0" y="218"/>
                    <a:pt x="0" y="218"/>
                  </a:cubicBezTo>
                  <a:cubicBezTo>
                    <a:pt x="14" y="220"/>
                    <a:pt x="28" y="224"/>
                    <a:pt x="41" y="229"/>
                  </a:cubicBezTo>
                  <a:lnTo>
                    <a:pt x="138" y="3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7" name="Google Shape;207;p5"/>
            <p:cNvSpPr/>
            <p:nvPr/>
          </p:nvSpPr>
          <p:spPr>
            <a:xfrm>
              <a:off x="2569001" y="1349125"/>
              <a:ext cx="122238" cy="130175"/>
            </a:xfrm>
            <a:custGeom>
              <a:avLst/>
              <a:gdLst/>
              <a:ahLst/>
              <a:cxnLst/>
              <a:rect l="l" t="t" r="r" b="b"/>
              <a:pathLst>
                <a:path w="187" h="199" extrusionOk="0">
                  <a:moveTo>
                    <a:pt x="187" y="66"/>
                  </a:moveTo>
                  <a:cubicBezTo>
                    <a:pt x="154" y="33"/>
                    <a:pt x="154" y="33"/>
                    <a:pt x="154" y="33"/>
                  </a:cubicBezTo>
                  <a:cubicBezTo>
                    <a:pt x="121" y="0"/>
                    <a:pt x="121" y="0"/>
                    <a:pt x="121" y="0"/>
                  </a:cubicBezTo>
                  <a:cubicBezTo>
                    <a:pt x="0" y="175"/>
                    <a:pt x="0" y="175"/>
                    <a:pt x="0" y="175"/>
                  </a:cubicBezTo>
                  <a:cubicBezTo>
                    <a:pt x="13" y="182"/>
                    <a:pt x="26" y="190"/>
                    <a:pt x="39" y="199"/>
                  </a:cubicBezTo>
                  <a:lnTo>
                    <a:pt x="187" y="6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8" name="Google Shape;208;p5"/>
            <p:cNvSpPr/>
            <p:nvPr/>
          </p:nvSpPr>
          <p:spPr>
            <a:xfrm>
              <a:off x="2615039" y="1433263"/>
              <a:ext cx="125412" cy="90488"/>
            </a:xfrm>
            <a:custGeom>
              <a:avLst/>
              <a:gdLst/>
              <a:ahLst/>
              <a:cxnLst/>
              <a:rect l="l" t="t" r="r" b="b"/>
              <a:pathLst>
                <a:path w="193" h="139" extrusionOk="0">
                  <a:moveTo>
                    <a:pt x="35" y="139"/>
                  </a:moveTo>
                  <a:cubicBezTo>
                    <a:pt x="193" y="88"/>
                    <a:pt x="193" y="88"/>
                    <a:pt x="193" y="88"/>
                  </a:cubicBezTo>
                  <a:cubicBezTo>
                    <a:pt x="175" y="44"/>
                    <a:pt x="175" y="44"/>
                    <a:pt x="175" y="44"/>
                  </a:cubicBezTo>
                  <a:cubicBezTo>
                    <a:pt x="156" y="0"/>
                    <a:pt x="156" y="0"/>
                    <a:pt x="156" y="0"/>
                  </a:cubicBezTo>
                  <a:cubicBezTo>
                    <a:pt x="0" y="98"/>
                    <a:pt x="0" y="98"/>
                    <a:pt x="0" y="98"/>
                  </a:cubicBezTo>
                  <a:cubicBezTo>
                    <a:pt x="13" y="111"/>
                    <a:pt x="24" y="125"/>
                    <a:pt x="35" y="139"/>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9" name="Google Shape;209;p5"/>
            <p:cNvSpPr/>
            <p:nvPr/>
          </p:nvSpPr>
          <p:spPr>
            <a:xfrm>
              <a:off x="2475339" y="1307850"/>
              <a:ext cx="27000" cy="270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0" name="Google Shape;210;p5"/>
            <p:cNvSpPr/>
            <p:nvPr/>
          </p:nvSpPr>
          <p:spPr>
            <a:xfrm>
              <a:off x="2476926" y="1358650"/>
              <a:ext cx="22200" cy="207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1" name="Google Shape;211;p5"/>
            <p:cNvSpPr/>
            <p:nvPr/>
          </p:nvSpPr>
          <p:spPr>
            <a:xfrm>
              <a:off x="2478514" y="1406275"/>
              <a:ext cx="19200" cy="192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2" name="Google Shape;212;p5"/>
            <p:cNvSpPr/>
            <p:nvPr/>
          </p:nvSpPr>
          <p:spPr>
            <a:xfrm>
              <a:off x="2561064" y="1323725"/>
              <a:ext cx="26988" cy="26988"/>
            </a:xfrm>
            <a:custGeom>
              <a:avLst/>
              <a:gdLst/>
              <a:ahLst/>
              <a:cxnLst/>
              <a:rect l="l" t="t" r="r" b="b"/>
              <a:pathLst>
                <a:path w="42" h="42" extrusionOk="0">
                  <a:moveTo>
                    <a:pt x="38" y="27"/>
                  </a:moveTo>
                  <a:cubicBezTo>
                    <a:pt x="35" y="37"/>
                    <a:pt x="24" y="42"/>
                    <a:pt x="14" y="39"/>
                  </a:cubicBezTo>
                  <a:cubicBezTo>
                    <a:pt x="5" y="35"/>
                    <a:pt x="0" y="25"/>
                    <a:pt x="3" y="15"/>
                  </a:cubicBezTo>
                  <a:cubicBezTo>
                    <a:pt x="6" y="5"/>
                    <a:pt x="17" y="0"/>
                    <a:pt x="27" y="3"/>
                  </a:cubicBezTo>
                  <a:cubicBezTo>
                    <a:pt x="37" y="7"/>
                    <a:pt x="42" y="18"/>
                    <a:pt x="38"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3" name="Google Shape;213;p5"/>
            <p:cNvSpPr/>
            <p:nvPr/>
          </p:nvSpPr>
          <p:spPr>
            <a:xfrm>
              <a:off x="2546776" y="1366588"/>
              <a:ext cx="23812" cy="23812"/>
            </a:xfrm>
            <a:custGeom>
              <a:avLst/>
              <a:gdLst/>
              <a:ahLst/>
              <a:cxnLst/>
              <a:rect l="l" t="t" r="r" b="b"/>
              <a:pathLst>
                <a:path w="36" h="36" extrusionOk="0">
                  <a:moveTo>
                    <a:pt x="33" y="24"/>
                  </a:moveTo>
                  <a:cubicBezTo>
                    <a:pt x="30" y="32"/>
                    <a:pt x="21" y="36"/>
                    <a:pt x="13" y="33"/>
                  </a:cubicBezTo>
                  <a:cubicBezTo>
                    <a:pt x="4" y="30"/>
                    <a:pt x="0" y="21"/>
                    <a:pt x="3" y="13"/>
                  </a:cubicBezTo>
                  <a:cubicBezTo>
                    <a:pt x="6" y="5"/>
                    <a:pt x="15" y="0"/>
                    <a:pt x="23" y="3"/>
                  </a:cubicBezTo>
                  <a:cubicBezTo>
                    <a:pt x="32" y="6"/>
                    <a:pt x="36" y="15"/>
                    <a:pt x="3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4" name="Google Shape;214;p5"/>
            <p:cNvSpPr/>
            <p:nvPr/>
          </p:nvSpPr>
          <p:spPr>
            <a:xfrm>
              <a:off x="2534076" y="1411038"/>
              <a:ext cx="20637" cy="19050"/>
            </a:xfrm>
            <a:custGeom>
              <a:avLst/>
              <a:gdLst/>
              <a:ahLst/>
              <a:cxnLst/>
              <a:rect l="l" t="t" r="r" b="b"/>
              <a:pathLst>
                <a:path w="31" h="30" extrusionOk="0">
                  <a:moveTo>
                    <a:pt x="28" y="19"/>
                  </a:moveTo>
                  <a:cubicBezTo>
                    <a:pt x="26" y="26"/>
                    <a:pt x="18" y="30"/>
                    <a:pt x="11" y="27"/>
                  </a:cubicBezTo>
                  <a:cubicBezTo>
                    <a:pt x="4" y="25"/>
                    <a:pt x="0" y="17"/>
                    <a:pt x="3" y="10"/>
                  </a:cubicBezTo>
                  <a:cubicBezTo>
                    <a:pt x="5" y="3"/>
                    <a:pt x="13" y="0"/>
                    <a:pt x="20" y="2"/>
                  </a:cubicBezTo>
                  <a:cubicBezTo>
                    <a:pt x="27" y="5"/>
                    <a:pt x="31" y="12"/>
                    <a:pt x="28"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5" name="Google Shape;215;p5"/>
            <p:cNvSpPr/>
            <p:nvPr/>
          </p:nvSpPr>
          <p:spPr>
            <a:xfrm>
              <a:off x="2640439" y="1376113"/>
              <a:ext cx="26988" cy="25400"/>
            </a:xfrm>
            <a:custGeom>
              <a:avLst/>
              <a:gdLst/>
              <a:ahLst/>
              <a:cxnLst/>
              <a:rect l="l" t="t" r="r" b="b"/>
              <a:pathLst>
                <a:path w="40" h="40" extrusionOk="0">
                  <a:moveTo>
                    <a:pt x="33" y="32"/>
                  </a:moveTo>
                  <a:cubicBezTo>
                    <a:pt x="26" y="40"/>
                    <a:pt x="15" y="40"/>
                    <a:pt x="8" y="33"/>
                  </a:cubicBezTo>
                  <a:cubicBezTo>
                    <a:pt x="0" y="26"/>
                    <a:pt x="0" y="15"/>
                    <a:pt x="7" y="8"/>
                  </a:cubicBezTo>
                  <a:cubicBezTo>
                    <a:pt x="14" y="1"/>
                    <a:pt x="25" y="0"/>
                    <a:pt x="32" y="7"/>
                  </a:cubicBezTo>
                  <a:cubicBezTo>
                    <a:pt x="39" y="14"/>
                    <a:pt x="40" y="25"/>
                    <a:pt x="33"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6" name="Google Shape;216;p5"/>
            <p:cNvSpPr/>
            <p:nvPr/>
          </p:nvSpPr>
          <p:spPr>
            <a:xfrm>
              <a:off x="2615039" y="1407863"/>
              <a:ext cx="20637" cy="22225"/>
            </a:xfrm>
            <a:custGeom>
              <a:avLst/>
              <a:gdLst/>
              <a:ahLst/>
              <a:cxnLst/>
              <a:rect l="l" t="t" r="r" b="b"/>
              <a:pathLst>
                <a:path w="34" h="34" extrusionOk="0">
                  <a:moveTo>
                    <a:pt x="28" y="28"/>
                  </a:moveTo>
                  <a:cubicBezTo>
                    <a:pt x="22" y="34"/>
                    <a:pt x="13" y="34"/>
                    <a:pt x="7" y="29"/>
                  </a:cubicBezTo>
                  <a:cubicBezTo>
                    <a:pt x="0" y="23"/>
                    <a:pt x="0" y="13"/>
                    <a:pt x="6" y="7"/>
                  </a:cubicBezTo>
                  <a:cubicBezTo>
                    <a:pt x="12" y="1"/>
                    <a:pt x="21" y="0"/>
                    <a:pt x="27" y="6"/>
                  </a:cubicBezTo>
                  <a:cubicBezTo>
                    <a:pt x="34" y="12"/>
                    <a:pt x="34" y="22"/>
                    <a:pt x="28"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7" name="Google Shape;217;p5"/>
            <p:cNvSpPr/>
            <p:nvPr/>
          </p:nvSpPr>
          <p:spPr>
            <a:xfrm>
              <a:off x="2588051" y="1441200"/>
              <a:ext cx="17462" cy="17462"/>
            </a:xfrm>
            <a:custGeom>
              <a:avLst/>
              <a:gdLst/>
              <a:ahLst/>
              <a:cxnLst/>
              <a:rect l="l" t="t" r="r" b="b"/>
              <a:pathLst>
                <a:path w="28" h="29" extrusionOk="0">
                  <a:moveTo>
                    <a:pt x="24" y="24"/>
                  </a:moveTo>
                  <a:cubicBezTo>
                    <a:pt x="19" y="29"/>
                    <a:pt x="10" y="29"/>
                    <a:pt x="5" y="24"/>
                  </a:cubicBezTo>
                  <a:cubicBezTo>
                    <a:pt x="0" y="19"/>
                    <a:pt x="0" y="11"/>
                    <a:pt x="4" y="6"/>
                  </a:cubicBezTo>
                  <a:cubicBezTo>
                    <a:pt x="9" y="1"/>
                    <a:pt x="18" y="0"/>
                    <a:pt x="23" y="5"/>
                  </a:cubicBezTo>
                  <a:cubicBezTo>
                    <a:pt x="28" y="10"/>
                    <a:pt x="28" y="18"/>
                    <a:pt x="24"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8" name="Google Shape;218;p5"/>
            <p:cNvSpPr/>
            <p:nvPr/>
          </p:nvSpPr>
          <p:spPr>
            <a:xfrm>
              <a:off x="2699176" y="1461838"/>
              <a:ext cx="22225" cy="22225"/>
            </a:xfrm>
            <a:custGeom>
              <a:avLst/>
              <a:gdLst/>
              <a:ahLst/>
              <a:cxnLst/>
              <a:rect l="l" t="t" r="r" b="b"/>
              <a:pathLst>
                <a:path w="34" h="34" extrusionOk="0">
                  <a:moveTo>
                    <a:pt x="23" y="31"/>
                  </a:moveTo>
                  <a:cubicBezTo>
                    <a:pt x="15" y="34"/>
                    <a:pt x="6" y="31"/>
                    <a:pt x="3" y="23"/>
                  </a:cubicBezTo>
                  <a:cubicBezTo>
                    <a:pt x="0" y="15"/>
                    <a:pt x="3" y="7"/>
                    <a:pt x="11" y="3"/>
                  </a:cubicBezTo>
                  <a:cubicBezTo>
                    <a:pt x="19" y="0"/>
                    <a:pt x="28" y="3"/>
                    <a:pt x="31" y="11"/>
                  </a:cubicBezTo>
                  <a:cubicBezTo>
                    <a:pt x="34" y="19"/>
                    <a:pt x="31" y="28"/>
                    <a:pt x="23"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9" name="Google Shape;219;p5"/>
            <p:cNvSpPr/>
            <p:nvPr/>
          </p:nvSpPr>
          <p:spPr>
            <a:xfrm>
              <a:off x="2669014" y="1476125"/>
              <a:ext cx="19050" cy="20638"/>
            </a:xfrm>
            <a:custGeom>
              <a:avLst/>
              <a:gdLst/>
              <a:ahLst/>
              <a:cxnLst/>
              <a:rect l="l" t="t" r="r" b="b"/>
              <a:pathLst>
                <a:path w="30" h="30" extrusionOk="0">
                  <a:moveTo>
                    <a:pt x="20" y="27"/>
                  </a:moveTo>
                  <a:cubicBezTo>
                    <a:pt x="13" y="30"/>
                    <a:pt x="6" y="27"/>
                    <a:pt x="3" y="20"/>
                  </a:cubicBezTo>
                  <a:cubicBezTo>
                    <a:pt x="0" y="13"/>
                    <a:pt x="3" y="6"/>
                    <a:pt x="10" y="3"/>
                  </a:cubicBezTo>
                  <a:cubicBezTo>
                    <a:pt x="16" y="0"/>
                    <a:pt x="24" y="3"/>
                    <a:pt x="27" y="10"/>
                  </a:cubicBezTo>
                  <a:cubicBezTo>
                    <a:pt x="30" y="16"/>
                    <a:pt x="27" y="24"/>
                    <a:pt x="2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0" name="Google Shape;220;p5"/>
            <p:cNvSpPr/>
            <p:nvPr/>
          </p:nvSpPr>
          <p:spPr>
            <a:xfrm>
              <a:off x="2637264" y="1492000"/>
              <a:ext cx="15875" cy="17463"/>
            </a:xfrm>
            <a:custGeom>
              <a:avLst/>
              <a:gdLst/>
              <a:ahLst/>
              <a:cxnLst/>
              <a:rect l="l" t="t" r="r" b="b"/>
              <a:pathLst>
                <a:path w="25" h="25" extrusionOk="0">
                  <a:moveTo>
                    <a:pt x="17" y="23"/>
                  </a:moveTo>
                  <a:cubicBezTo>
                    <a:pt x="12" y="25"/>
                    <a:pt x="5" y="23"/>
                    <a:pt x="3" y="17"/>
                  </a:cubicBezTo>
                  <a:cubicBezTo>
                    <a:pt x="0" y="11"/>
                    <a:pt x="3" y="5"/>
                    <a:pt x="8" y="3"/>
                  </a:cubicBezTo>
                  <a:cubicBezTo>
                    <a:pt x="14" y="0"/>
                    <a:pt x="20" y="3"/>
                    <a:pt x="23" y="8"/>
                  </a:cubicBezTo>
                  <a:cubicBezTo>
                    <a:pt x="25" y="14"/>
                    <a:pt x="23" y="20"/>
                    <a:pt x="17"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1" name="Google Shape;221;p5"/>
            <p:cNvSpPr/>
            <p:nvPr/>
          </p:nvSpPr>
          <p:spPr>
            <a:xfrm>
              <a:off x="2388026" y="1323725"/>
              <a:ext cx="28575" cy="26988"/>
            </a:xfrm>
            <a:custGeom>
              <a:avLst/>
              <a:gdLst/>
              <a:ahLst/>
              <a:cxnLst/>
              <a:rect l="l" t="t" r="r" b="b"/>
              <a:pathLst>
                <a:path w="42" h="42" extrusionOk="0">
                  <a:moveTo>
                    <a:pt x="4" y="27"/>
                  </a:moveTo>
                  <a:cubicBezTo>
                    <a:pt x="7" y="37"/>
                    <a:pt x="18" y="42"/>
                    <a:pt x="27" y="39"/>
                  </a:cubicBezTo>
                  <a:cubicBezTo>
                    <a:pt x="37" y="35"/>
                    <a:pt x="42" y="25"/>
                    <a:pt x="39" y="15"/>
                  </a:cubicBezTo>
                  <a:cubicBezTo>
                    <a:pt x="35" y="5"/>
                    <a:pt x="25" y="0"/>
                    <a:pt x="15" y="3"/>
                  </a:cubicBezTo>
                  <a:cubicBezTo>
                    <a:pt x="5" y="7"/>
                    <a:pt x="0" y="18"/>
                    <a:pt x="4"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2" name="Google Shape;222;p5"/>
            <p:cNvSpPr/>
            <p:nvPr/>
          </p:nvSpPr>
          <p:spPr>
            <a:xfrm>
              <a:off x="2405489" y="1366588"/>
              <a:ext cx="23812" cy="23812"/>
            </a:xfrm>
            <a:custGeom>
              <a:avLst/>
              <a:gdLst/>
              <a:ahLst/>
              <a:cxnLst/>
              <a:rect l="l" t="t" r="r" b="b"/>
              <a:pathLst>
                <a:path w="36" h="36" extrusionOk="0">
                  <a:moveTo>
                    <a:pt x="3" y="24"/>
                  </a:moveTo>
                  <a:cubicBezTo>
                    <a:pt x="6" y="32"/>
                    <a:pt x="15" y="36"/>
                    <a:pt x="23" y="33"/>
                  </a:cubicBezTo>
                  <a:cubicBezTo>
                    <a:pt x="31" y="30"/>
                    <a:pt x="36" y="21"/>
                    <a:pt x="33" y="13"/>
                  </a:cubicBezTo>
                  <a:cubicBezTo>
                    <a:pt x="30" y="5"/>
                    <a:pt x="21" y="0"/>
                    <a:pt x="12" y="3"/>
                  </a:cubicBezTo>
                  <a:cubicBezTo>
                    <a:pt x="4" y="6"/>
                    <a:pt x="0" y="15"/>
                    <a:pt x="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3" name="Google Shape;223;p5"/>
            <p:cNvSpPr/>
            <p:nvPr/>
          </p:nvSpPr>
          <p:spPr>
            <a:xfrm>
              <a:off x="2421364" y="1411038"/>
              <a:ext cx="20637" cy="19050"/>
            </a:xfrm>
            <a:custGeom>
              <a:avLst/>
              <a:gdLst/>
              <a:ahLst/>
              <a:cxnLst/>
              <a:rect l="l" t="t" r="r" b="b"/>
              <a:pathLst>
                <a:path w="31" h="30" extrusionOk="0">
                  <a:moveTo>
                    <a:pt x="3" y="19"/>
                  </a:moveTo>
                  <a:cubicBezTo>
                    <a:pt x="5" y="26"/>
                    <a:pt x="13" y="30"/>
                    <a:pt x="20" y="27"/>
                  </a:cubicBezTo>
                  <a:cubicBezTo>
                    <a:pt x="27" y="25"/>
                    <a:pt x="31" y="17"/>
                    <a:pt x="28" y="10"/>
                  </a:cubicBezTo>
                  <a:cubicBezTo>
                    <a:pt x="26" y="3"/>
                    <a:pt x="18" y="0"/>
                    <a:pt x="11" y="2"/>
                  </a:cubicBezTo>
                  <a:cubicBezTo>
                    <a:pt x="4" y="5"/>
                    <a:pt x="0" y="12"/>
                    <a:pt x="3"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4" name="Google Shape;224;p5"/>
            <p:cNvSpPr/>
            <p:nvPr/>
          </p:nvSpPr>
          <p:spPr>
            <a:xfrm>
              <a:off x="2308651" y="1376113"/>
              <a:ext cx="26988" cy="25400"/>
            </a:xfrm>
            <a:custGeom>
              <a:avLst/>
              <a:gdLst/>
              <a:ahLst/>
              <a:cxnLst/>
              <a:rect l="l" t="t" r="r" b="b"/>
              <a:pathLst>
                <a:path w="40" h="40" extrusionOk="0">
                  <a:moveTo>
                    <a:pt x="7" y="32"/>
                  </a:moveTo>
                  <a:cubicBezTo>
                    <a:pt x="13" y="40"/>
                    <a:pt x="25" y="40"/>
                    <a:pt x="32" y="33"/>
                  </a:cubicBezTo>
                  <a:cubicBezTo>
                    <a:pt x="39" y="26"/>
                    <a:pt x="40" y="15"/>
                    <a:pt x="33" y="8"/>
                  </a:cubicBezTo>
                  <a:cubicBezTo>
                    <a:pt x="26" y="1"/>
                    <a:pt x="15" y="0"/>
                    <a:pt x="8" y="7"/>
                  </a:cubicBezTo>
                  <a:cubicBezTo>
                    <a:pt x="0" y="14"/>
                    <a:pt x="0" y="25"/>
                    <a:pt x="7"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5" name="Google Shape;225;p5"/>
            <p:cNvSpPr/>
            <p:nvPr/>
          </p:nvSpPr>
          <p:spPr>
            <a:xfrm>
              <a:off x="2340401" y="1407863"/>
              <a:ext cx="22225" cy="22225"/>
            </a:xfrm>
            <a:custGeom>
              <a:avLst/>
              <a:gdLst/>
              <a:ahLst/>
              <a:cxnLst/>
              <a:rect l="l" t="t" r="r" b="b"/>
              <a:pathLst>
                <a:path w="34" h="34" extrusionOk="0">
                  <a:moveTo>
                    <a:pt x="6" y="28"/>
                  </a:moveTo>
                  <a:cubicBezTo>
                    <a:pt x="11" y="34"/>
                    <a:pt x="21" y="34"/>
                    <a:pt x="27" y="29"/>
                  </a:cubicBezTo>
                  <a:cubicBezTo>
                    <a:pt x="33" y="23"/>
                    <a:pt x="34" y="13"/>
                    <a:pt x="28" y="7"/>
                  </a:cubicBezTo>
                  <a:cubicBezTo>
                    <a:pt x="22" y="1"/>
                    <a:pt x="13" y="0"/>
                    <a:pt x="6" y="6"/>
                  </a:cubicBezTo>
                  <a:cubicBezTo>
                    <a:pt x="0" y="12"/>
                    <a:pt x="0" y="22"/>
                    <a:pt x="6"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6" name="Google Shape;226;p5"/>
            <p:cNvSpPr/>
            <p:nvPr/>
          </p:nvSpPr>
          <p:spPr>
            <a:xfrm>
              <a:off x="2370564" y="1441200"/>
              <a:ext cx="17462" cy="17462"/>
            </a:xfrm>
            <a:custGeom>
              <a:avLst/>
              <a:gdLst/>
              <a:ahLst/>
              <a:cxnLst/>
              <a:rect l="l" t="t" r="r" b="b"/>
              <a:pathLst>
                <a:path w="29" h="29" extrusionOk="0">
                  <a:moveTo>
                    <a:pt x="5" y="24"/>
                  </a:moveTo>
                  <a:cubicBezTo>
                    <a:pt x="10" y="29"/>
                    <a:pt x="18" y="29"/>
                    <a:pt x="24" y="24"/>
                  </a:cubicBezTo>
                  <a:cubicBezTo>
                    <a:pt x="29" y="19"/>
                    <a:pt x="29" y="11"/>
                    <a:pt x="24" y="6"/>
                  </a:cubicBezTo>
                  <a:cubicBezTo>
                    <a:pt x="19" y="1"/>
                    <a:pt x="11" y="0"/>
                    <a:pt x="6" y="5"/>
                  </a:cubicBezTo>
                  <a:cubicBezTo>
                    <a:pt x="1" y="10"/>
                    <a:pt x="0" y="18"/>
                    <a:pt x="5"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7" name="Google Shape;227;p5"/>
            <p:cNvSpPr/>
            <p:nvPr/>
          </p:nvSpPr>
          <p:spPr>
            <a:xfrm>
              <a:off x="2254676" y="1461838"/>
              <a:ext cx="22225" cy="22225"/>
            </a:xfrm>
            <a:custGeom>
              <a:avLst/>
              <a:gdLst/>
              <a:ahLst/>
              <a:cxnLst/>
              <a:rect l="l" t="t" r="r" b="b"/>
              <a:pathLst>
                <a:path w="34" h="34" extrusionOk="0">
                  <a:moveTo>
                    <a:pt x="11" y="31"/>
                  </a:moveTo>
                  <a:cubicBezTo>
                    <a:pt x="18" y="34"/>
                    <a:pt x="27" y="31"/>
                    <a:pt x="31" y="23"/>
                  </a:cubicBezTo>
                  <a:cubicBezTo>
                    <a:pt x="34" y="15"/>
                    <a:pt x="31" y="7"/>
                    <a:pt x="23" y="3"/>
                  </a:cubicBezTo>
                  <a:cubicBezTo>
                    <a:pt x="15" y="0"/>
                    <a:pt x="6" y="3"/>
                    <a:pt x="3" y="11"/>
                  </a:cubicBezTo>
                  <a:cubicBezTo>
                    <a:pt x="0" y="19"/>
                    <a:pt x="3" y="28"/>
                    <a:pt x="1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8" name="Google Shape;228;p5"/>
            <p:cNvSpPr/>
            <p:nvPr/>
          </p:nvSpPr>
          <p:spPr>
            <a:xfrm>
              <a:off x="2288014" y="1476125"/>
              <a:ext cx="20638" cy="20638"/>
            </a:xfrm>
            <a:custGeom>
              <a:avLst/>
              <a:gdLst/>
              <a:ahLst/>
              <a:cxnLst/>
              <a:rect l="l" t="t" r="r" b="b"/>
              <a:pathLst>
                <a:path w="30" h="30" extrusionOk="0">
                  <a:moveTo>
                    <a:pt x="10" y="27"/>
                  </a:moveTo>
                  <a:cubicBezTo>
                    <a:pt x="16" y="30"/>
                    <a:pt x="24" y="27"/>
                    <a:pt x="27" y="20"/>
                  </a:cubicBezTo>
                  <a:cubicBezTo>
                    <a:pt x="30" y="13"/>
                    <a:pt x="27" y="6"/>
                    <a:pt x="20" y="3"/>
                  </a:cubicBezTo>
                  <a:cubicBezTo>
                    <a:pt x="14" y="0"/>
                    <a:pt x="6" y="3"/>
                    <a:pt x="3" y="10"/>
                  </a:cubicBezTo>
                  <a:cubicBezTo>
                    <a:pt x="0" y="16"/>
                    <a:pt x="3" y="24"/>
                    <a:pt x="1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9" name="Google Shape;229;p5"/>
            <p:cNvSpPr/>
            <p:nvPr/>
          </p:nvSpPr>
          <p:spPr>
            <a:xfrm>
              <a:off x="2322939" y="1492000"/>
              <a:ext cx="15875" cy="17463"/>
            </a:xfrm>
            <a:custGeom>
              <a:avLst/>
              <a:gdLst/>
              <a:ahLst/>
              <a:cxnLst/>
              <a:rect l="l" t="t" r="r" b="b"/>
              <a:pathLst>
                <a:path w="25" h="25" extrusionOk="0">
                  <a:moveTo>
                    <a:pt x="8" y="23"/>
                  </a:moveTo>
                  <a:cubicBezTo>
                    <a:pt x="13" y="25"/>
                    <a:pt x="20" y="23"/>
                    <a:pt x="22" y="17"/>
                  </a:cubicBezTo>
                  <a:cubicBezTo>
                    <a:pt x="25" y="11"/>
                    <a:pt x="22" y="5"/>
                    <a:pt x="16" y="3"/>
                  </a:cubicBezTo>
                  <a:cubicBezTo>
                    <a:pt x="11" y="0"/>
                    <a:pt x="4" y="3"/>
                    <a:pt x="2" y="8"/>
                  </a:cubicBezTo>
                  <a:cubicBezTo>
                    <a:pt x="0" y="14"/>
                    <a:pt x="2" y="20"/>
                    <a:pt x="8"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30" name="Google Shape;230;p5"/>
          <p:cNvGrpSpPr/>
          <p:nvPr/>
        </p:nvGrpSpPr>
        <p:grpSpPr>
          <a:xfrm>
            <a:off x="617375" y="201515"/>
            <a:ext cx="8232896" cy="4498459"/>
            <a:chOff x="617375" y="201515"/>
            <a:chExt cx="8232896" cy="4498459"/>
          </a:xfrm>
        </p:grpSpPr>
        <p:sp>
          <p:nvSpPr>
            <p:cNvPr id="231" name="Google Shape;231;p5"/>
            <p:cNvSpPr/>
            <p:nvPr/>
          </p:nvSpPr>
          <p:spPr>
            <a:xfrm>
              <a:off x="617375" y="4508049"/>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32" name="Google Shape;232;p5"/>
            <p:cNvSpPr/>
            <p:nvPr/>
          </p:nvSpPr>
          <p:spPr>
            <a:xfrm>
              <a:off x="8704572" y="466565"/>
              <a:ext cx="145699" cy="14587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33" name="Google Shape;233;p5"/>
            <p:cNvSpPr/>
            <p:nvPr/>
          </p:nvSpPr>
          <p:spPr>
            <a:xfrm>
              <a:off x="1329547" y="201515"/>
              <a:ext cx="145699" cy="14587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34" name="Google Shape;234;p5"/>
          <p:cNvGrpSpPr/>
          <p:nvPr/>
        </p:nvGrpSpPr>
        <p:grpSpPr>
          <a:xfrm>
            <a:off x="-222185" y="-238011"/>
            <a:ext cx="1031256" cy="1839864"/>
            <a:chOff x="-222185" y="-238011"/>
            <a:chExt cx="1031256" cy="1839864"/>
          </a:xfrm>
        </p:grpSpPr>
        <p:grpSp>
          <p:nvGrpSpPr>
            <p:cNvPr id="235" name="Google Shape;235;p5"/>
            <p:cNvGrpSpPr/>
            <p:nvPr/>
          </p:nvGrpSpPr>
          <p:grpSpPr>
            <a:xfrm>
              <a:off x="-222185" y="97089"/>
              <a:ext cx="1031256" cy="1504764"/>
              <a:chOff x="2712001" y="2082563"/>
              <a:chExt cx="252412" cy="368300"/>
            </a:xfrm>
          </p:grpSpPr>
          <p:sp>
            <p:nvSpPr>
              <p:cNvPr id="236" name="Google Shape;236;p5"/>
              <p:cNvSpPr/>
              <p:nvPr/>
            </p:nvSpPr>
            <p:spPr>
              <a:xfrm>
                <a:off x="2832651" y="2349263"/>
                <a:ext cx="9600" cy="237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37" name="Google Shape;237;p5"/>
              <p:cNvSpPr/>
              <p:nvPr/>
            </p:nvSpPr>
            <p:spPr>
              <a:xfrm>
                <a:off x="2813601" y="2373076"/>
                <a:ext cx="28575" cy="68263"/>
              </a:xfrm>
              <a:custGeom>
                <a:avLst/>
                <a:gdLst/>
                <a:ahLst/>
                <a:cxnLst/>
                <a:rect l="l" t="t" r="r" b="b"/>
                <a:pathLst>
                  <a:path w="18" h="43" extrusionOk="0">
                    <a:moveTo>
                      <a:pt x="11" y="43"/>
                    </a:moveTo>
                    <a:lnTo>
                      <a:pt x="0" y="40"/>
                    </a:lnTo>
                    <a:lnTo>
                      <a:pt x="11" y="1"/>
                    </a:lnTo>
                    <a:lnTo>
                      <a:pt x="18" y="0"/>
                    </a:lnTo>
                    <a:lnTo>
                      <a:pt x="11"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38" name="Google Shape;238;p5"/>
              <p:cNvSpPr/>
              <p:nvPr/>
            </p:nvSpPr>
            <p:spPr>
              <a:xfrm>
                <a:off x="2835826" y="2373076"/>
                <a:ext cx="22225" cy="68263"/>
              </a:xfrm>
              <a:custGeom>
                <a:avLst/>
                <a:gdLst/>
                <a:ahLst/>
                <a:cxnLst/>
                <a:rect l="l" t="t" r="r" b="b"/>
                <a:pathLst>
                  <a:path w="14" h="43" extrusionOk="0">
                    <a:moveTo>
                      <a:pt x="7" y="43"/>
                    </a:moveTo>
                    <a:lnTo>
                      <a:pt x="14" y="40"/>
                    </a:lnTo>
                    <a:lnTo>
                      <a:pt x="5" y="0"/>
                    </a:lnTo>
                    <a:lnTo>
                      <a:pt x="0" y="1"/>
                    </a:lnTo>
                    <a:lnTo>
                      <a:pt x="7"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39" name="Google Shape;239;p5"/>
              <p:cNvSpPr/>
              <p:nvPr/>
            </p:nvSpPr>
            <p:spPr>
              <a:xfrm>
                <a:off x="2827888" y="2373076"/>
                <a:ext cx="15875" cy="77788"/>
              </a:xfrm>
              <a:custGeom>
                <a:avLst/>
                <a:gdLst/>
                <a:ahLst/>
                <a:cxnLst/>
                <a:rect l="l" t="t" r="r" b="b"/>
                <a:pathLst>
                  <a:path w="10" h="49" extrusionOk="0">
                    <a:moveTo>
                      <a:pt x="0" y="49"/>
                    </a:moveTo>
                    <a:lnTo>
                      <a:pt x="10" y="49"/>
                    </a:lnTo>
                    <a:lnTo>
                      <a:pt x="8" y="0"/>
                    </a:lnTo>
                    <a:lnTo>
                      <a:pt x="5" y="0"/>
                    </a:lnTo>
                    <a:lnTo>
                      <a:pt x="0" y="49"/>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0" name="Google Shape;240;p5"/>
              <p:cNvSpPr/>
              <p:nvPr/>
            </p:nvSpPr>
            <p:spPr>
              <a:xfrm>
                <a:off x="2831063" y="2082563"/>
                <a:ext cx="12600" cy="318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1" name="Google Shape;241;p5"/>
              <p:cNvSpPr/>
              <p:nvPr/>
            </p:nvSpPr>
            <p:spPr>
              <a:xfrm>
                <a:off x="2829476" y="2363551"/>
                <a:ext cx="17400" cy="192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2" name="Google Shape;242;p5"/>
              <p:cNvSpPr/>
              <p:nvPr/>
            </p:nvSpPr>
            <p:spPr>
              <a:xfrm>
                <a:off x="2712001" y="2123838"/>
                <a:ext cx="252412" cy="212725"/>
              </a:xfrm>
              <a:custGeom>
                <a:avLst/>
                <a:gdLst/>
                <a:ahLst/>
                <a:cxnLst/>
                <a:rect l="l" t="t" r="r" b="b"/>
                <a:pathLst>
                  <a:path w="388" h="327" extrusionOk="0">
                    <a:moveTo>
                      <a:pt x="260" y="0"/>
                    </a:moveTo>
                    <a:cubicBezTo>
                      <a:pt x="194" y="0"/>
                      <a:pt x="194" y="0"/>
                      <a:pt x="194" y="0"/>
                    </a:cubicBezTo>
                    <a:cubicBezTo>
                      <a:pt x="129" y="0"/>
                      <a:pt x="129" y="0"/>
                      <a:pt x="129" y="0"/>
                    </a:cubicBezTo>
                    <a:cubicBezTo>
                      <a:pt x="129" y="0"/>
                      <a:pt x="0" y="19"/>
                      <a:pt x="35" y="127"/>
                    </a:cubicBezTo>
                    <a:cubicBezTo>
                      <a:pt x="70" y="236"/>
                      <a:pt x="137" y="327"/>
                      <a:pt x="137" y="327"/>
                    </a:cubicBezTo>
                    <a:cubicBezTo>
                      <a:pt x="194" y="327"/>
                      <a:pt x="194" y="327"/>
                      <a:pt x="194" y="327"/>
                    </a:cubicBezTo>
                    <a:cubicBezTo>
                      <a:pt x="252" y="327"/>
                      <a:pt x="252" y="327"/>
                      <a:pt x="252" y="327"/>
                    </a:cubicBezTo>
                    <a:cubicBezTo>
                      <a:pt x="252" y="327"/>
                      <a:pt x="318" y="236"/>
                      <a:pt x="353" y="127"/>
                    </a:cubicBezTo>
                    <a:cubicBezTo>
                      <a:pt x="388" y="19"/>
                      <a:pt x="260" y="0"/>
                      <a:pt x="260" y="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3" name="Google Shape;243;p5"/>
              <p:cNvSpPr/>
              <p:nvPr/>
            </p:nvSpPr>
            <p:spPr>
              <a:xfrm>
                <a:off x="2861226" y="2123838"/>
                <a:ext cx="84138" cy="212725"/>
              </a:xfrm>
              <a:custGeom>
                <a:avLst/>
                <a:gdLst/>
                <a:ahLst/>
                <a:cxnLst/>
                <a:rect l="l" t="t" r="r" b="b"/>
                <a:pathLst>
                  <a:path w="130" h="327" extrusionOk="0">
                    <a:moveTo>
                      <a:pt x="21" y="0"/>
                    </a:moveTo>
                    <a:cubicBezTo>
                      <a:pt x="5" y="0"/>
                      <a:pt x="5" y="0"/>
                      <a:pt x="5" y="0"/>
                    </a:cubicBezTo>
                    <a:cubicBezTo>
                      <a:pt x="5" y="0"/>
                      <a:pt x="82" y="19"/>
                      <a:pt x="61" y="127"/>
                    </a:cubicBezTo>
                    <a:cubicBezTo>
                      <a:pt x="40" y="236"/>
                      <a:pt x="0" y="327"/>
                      <a:pt x="0" y="327"/>
                    </a:cubicBezTo>
                    <a:cubicBezTo>
                      <a:pt x="14" y="327"/>
                      <a:pt x="14" y="327"/>
                      <a:pt x="14" y="327"/>
                    </a:cubicBezTo>
                    <a:cubicBezTo>
                      <a:pt x="14" y="327"/>
                      <a:pt x="71" y="236"/>
                      <a:pt x="100" y="127"/>
                    </a:cubicBezTo>
                    <a:cubicBezTo>
                      <a:pt x="130" y="19"/>
                      <a:pt x="21" y="0"/>
                      <a:pt x="21"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4" name="Google Shape;244;p5"/>
              <p:cNvSpPr/>
              <p:nvPr/>
            </p:nvSpPr>
            <p:spPr>
              <a:xfrm>
                <a:off x="2731050" y="2123838"/>
                <a:ext cx="84137" cy="212725"/>
              </a:xfrm>
              <a:custGeom>
                <a:avLst/>
                <a:gdLst/>
                <a:ahLst/>
                <a:cxnLst/>
                <a:rect l="l" t="t" r="r" b="b"/>
                <a:pathLst>
                  <a:path w="131" h="327" extrusionOk="0">
                    <a:moveTo>
                      <a:pt x="126" y="0"/>
                    </a:moveTo>
                    <a:cubicBezTo>
                      <a:pt x="109" y="0"/>
                      <a:pt x="109" y="0"/>
                      <a:pt x="109" y="0"/>
                    </a:cubicBezTo>
                    <a:cubicBezTo>
                      <a:pt x="109" y="0"/>
                      <a:pt x="0" y="19"/>
                      <a:pt x="30" y="127"/>
                    </a:cubicBezTo>
                    <a:cubicBezTo>
                      <a:pt x="60" y="236"/>
                      <a:pt x="116" y="327"/>
                      <a:pt x="116" y="327"/>
                    </a:cubicBezTo>
                    <a:cubicBezTo>
                      <a:pt x="131" y="327"/>
                      <a:pt x="131" y="327"/>
                      <a:pt x="131" y="327"/>
                    </a:cubicBezTo>
                    <a:cubicBezTo>
                      <a:pt x="131" y="327"/>
                      <a:pt x="91" y="236"/>
                      <a:pt x="70" y="127"/>
                    </a:cubicBezTo>
                    <a:cubicBezTo>
                      <a:pt x="49" y="19"/>
                      <a:pt x="126" y="0"/>
                      <a:pt x="126"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5" name="Google Shape;245;p5"/>
              <p:cNvSpPr/>
              <p:nvPr/>
            </p:nvSpPr>
            <p:spPr>
              <a:xfrm>
                <a:off x="2846938" y="2123838"/>
                <a:ext cx="50800" cy="212725"/>
              </a:xfrm>
              <a:custGeom>
                <a:avLst/>
                <a:gdLst/>
                <a:ahLst/>
                <a:cxnLst/>
                <a:rect l="l" t="t" r="r" b="b"/>
                <a:pathLst>
                  <a:path w="79" h="327" extrusionOk="0">
                    <a:moveTo>
                      <a:pt x="18" y="0"/>
                    </a:moveTo>
                    <a:cubicBezTo>
                      <a:pt x="2" y="0"/>
                      <a:pt x="2" y="0"/>
                      <a:pt x="2" y="0"/>
                    </a:cubicBezTo>
                    <a:cubicBezTo>
                      <a:pt x="2" y="0"/>
                      <a:pt x="30" y="19"/>
                      <a:pt x="23" y="127"/>
                    </a:cubicBezTo>
                    <a:cubicBezTo>
                      <a:pt x="15" y="236"/>
                      <a:pt x="0" y="327"/>
                      <a:pt x="0" y="327"/>
                    </a:cubicBezTo>
                    <a:cubicBezTo>
                      <a:pt x="14" y="327"/>
                      <a:pt x="14" y="327"/>
                      <a:pt x="14" y="327"/>
                    </a:cubicBezTo>
                    <a:cubicBezTo>
                      <a:pt x="14" y="327"/>
                      <a:pt x="46" y="236"/>
                      <a:pt x="62" y="127"/>
                    </a:cubicBezTo>
                    <a:cubicBezTo>
                      <a:pt x="79" y="19"/>
                      <a:pt x="18" y="0"/>
                      <a:pt x="18"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6" name="Google Shape;246;p5"/>
              <p:cNvSpPr/>
              <p:nvPr/>
            </p:nvSpPr>
            <p:spPr>
              <a:xfrm>
                <a:off x="2778676" y="2123838"/>
                <a:ext cx="50800" cy="212725"/>
              </a:xfrm>
              <a:custGeom>
                <a:avLst/>
                <a:gdLst/>
                <a:ahLst/>
                <a:cxnLst/>
                <a:rect l="l" t="t" r="r" b="b"/>
                <a:pathLst>
                  <a:path w="78" h="327" extrusionOk="0">
                    <a:moveTo>
                      <a:pt x="77" y="0"/>
                    </a:moveTo>
                    <a:cubicBezTo>
                      <a:pt x="60" y="0"/>
                      <a:pt x="60" y="0"/>
                      <a:pt x="60" y="0"/>
                    </a:cubicBezTo>
                    <a:cubicBezTo>
                      <a:pt x="60" y="0"/>
                      <a:pt x="0" y="19"/>
                      <a:pt x="16" y="127"/>
                    </a:cubicBezTo>
                    <a:cubicBezTo>
                      <a:pt x="33" y="236"/>
                      <a:pt x="64" y="327"/>
                      <a:pt x="64" y="327"/>
                    </a:cubicBezTo>
                    <a:cubicBezTo>
                      <a:pt x="78" y="327"/>
                      <a:pt x="78" y="327"/>
                      <a:pt x="78" y="327"/>
                    </a:cubicBezTo>
                    <a:cubicBezTo>
                      <a:pt x="78" y="327"/>
                      <a:pt x="64" y="236"/>
                      <a:pt x="56" y="127"/>
                    </a:cubicBezTo>
                    <a:cubicBezTo>
                      <a:pt x="48" y="19"/>
                      <a:pt x="77" y="0"/>
                      <a:pt x="77"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7" name="Google Shape;247;p5"/>
              <p:cNvSpPr/>
              <p:nvPr/>
            </p:nvSpPr>
            <p:spPr>
              <a:xfrm>
                <a:off x="2823126" y="2123838"/>
                <a:ext cx="28575" cy="212725"/>
              </a:xfrm>
              <a:custGeom>
                <a:avLst/>
                <a:gdLst/>
                <a:ahLst/>
                <a:cxnLst/>
                <a:rect l="l" t="t" r="r" b="b"/>
                <a:pathLst>
                  <a:path w="44" h="327" extrusionOk="0">
                    <a:moveTo>
                      <a:pt x="30" y="0"/>
                    </a:moveTo>
                    <a:cubicBezTo>
                      <a:pt x="22" y="0"/>
                      <a:pt x="22" y="0"/>
                      <a:pt x="22" y="0"/>
                    </a:cubicBezTo>
                    <a:cubicBezTo>
                      <a:pt x="15" y="0"/>
                      <a:pt x="15" y="0"/>
                      <a:pt x="15" y="0"/>
                    </a:cubicBezTo>
                    <a:cubicBezTo>
                      <a:pt x="15" y="0"/>
                      <a:pt x="0" y="19"/>
                      <a:pt x="4" y="127"/>
                    </a:cubicBezTo>
                    <a:cubicBezTo>
                      <a:pt x="8" y="236"/>
                      <a:pt x="16" y="327"/>
                      <a:pt x="16" y="327"/>
                    </a:cubicBezTo>
                    <a:cubicBezTo>
                      <a:pt x="22" y="327"/>
                      <a:pt x="22" y="327"/>
                      <a:pt x="22" y="327"/>
                    </a:cubicBezTo>
                    <a:cubicBezTo>
                      <a:pt x="29" y="327"/>
                      <a:pt x="29" y="327"/>
                      <a:pt x="29" y="327"/>
                    </a:cubicBezTo>
                    <a:cubicBezTo>
                      <a:pt x="29" y="327"/>
                      <a:pt x="36" y="236"/>
                      <a:pt x="40" y="127"/>
                    </a:cubicBezTo>
                    <a:cubicBezTo>
                      <a:pt x="44" y="19"/>
                      <a:pt x="30" y="0"/>
                      <a:pt x="30"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8" name="Google Shape;248;p5"/>
              <p:cNvSpPr/>
              <p:nvPr/>
            </p:nvSpPr>
            <p:spPr>
              <a:xfrm>
                <a:off x="2799313" y="2336563"/>
                <a:ext cx="762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9" name="Google Shape;249;p5"/>
              <p:cNvSpPr/>
              <p:nvPr/>
            </p:nvSpPr>
            <p:spPr>
              <a:xfrm>
                <a:off x="2791376" y="2111138"/>
                <a:ext cx="936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cxnSp>
          <p:nvCxnSpPr>
            <p:cNvPr id="250" name="Google Shape;250;p5"/>
            <p:cNvCxnSpPr>
              <a:stCxn id="240" idx="0"/>
            </p:cNvCxnSpPr>
            <p:nvPr/>
          </p:nvCxnSpPr>
          <p:spPr>
            <a:xfrm rot="10800000">
              <a:off x="289996" y="-238011"/>
              <a:ext cx="0" cy="335100"/>
            </a:xfrm>
            <a:prstGeom prst="straightConnector1">
              <a:avLst/>
            </a:prstGeom>
            <a:noFill/>
            <a:ln w="19050" cap="flat" cmpd="sng">
              <a:solidFill>
                <a:schemeClr val="accent2"/>
              </a:solidFill>
              <a:prstDash val="solid"/>
              <a:round/>
              <a:headEnd type="none" w="med" len="med"/>
              <a:tailEnd type="none" w="med" len="med"/>
            </a:ln>
          </p:spPr>
        </p:cxnSp>
      </p:grpSp>
      <p:sp>
        <p:nvSpPr>
          <p:cNvPr id="251" name="Google Shape;251;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52" name="Google Shape;252;p5"/>
          <p:cNvSpPr txBox="1">
            <a:spLocks noGrp="1"/>
          </p:cNvSpPr>
          <p:nvPr>
            <p:ph type="subTitle" idx="1"/>
          </p:nvPr>
        </p:nvSpPr>
        <p:spPr>
          <a:xfrm>
            <a:off x="5055284" y="3823749"/>
            <a:ext cx="2505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p:txBody>
      </p:sp>
      <p:sp>
        <p:nvSpPr>
          <p:cNvPr id="253" name="Google Shape;253;p5"/>
          <p:cNvSpPr txBox="1">
            <a:spLocks noGrp="1"/>
          </p:cNvSpPr>
          <p:nvPr>
            <p:ph type="subTitle" idx="2"/>
          </p:nvPr>
        </p:nvSpPr>
        <p:spPr>
          <a:xfrm>
            <a:off x="1583300" y="3823749"/>
            <a:ext cx="2505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p:txBody>
      </p:sp>
      <p:sp>
        <p:nvSpPr>
          <p:cNvPr id="254" name="Google Shape;254;p5"/>
          <p:cNvSpPr txBox="1">
            <a:spLocks noGrp="1"/>
          </p:cNvSpPr>
          <p:nvPr>
            <p:ph type="subTitle" idx="3"/>
          </p:nvPr>
        </p:nvSpPr>
        <p:spPr>
          <a:xfrm>
            <a:off x="5055275" y="3548800"/>
            <a:ext cx="2505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Sawarabi Gothic" panose="020B0602000203020207" charset="-128"/>
              <a:buNone/>
              <a:defRPr sz="2400">
                <a:solidFill>
                  <a:schemeClr val="dk1"/>
                </a:solidFill>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1pPr>
            <a:lvl2pPr lvl="1"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2pPr>
            <a:lvl3pPr lvl="2"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3pPr>
            <a:lvl4pPr lvl="3"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4pPr>
            <a:lvl5pPr lvl="4"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5pPr>
            <a:lvl6pPr lvl="5"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6pPr>
            <a:lvl7pPr lvl="6"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7pPr>
            <a:lvl8pPr lvl="7"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8pPr>
            <a:lvl9pPr lvl="8"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9pPr>
          </a:lstStyle>
          <a:p/>
        </p:txBody>
      </p:sp>
      <p:sp>
        <p:nvSpPr>
          <p:cNvPr id="255" name="Google Shape;255;p5"/>
          <p:cNvSpPr txBox="1">
            <a:spLocks noGrp="1"/>
          </p:cNvSpPr>
          <p:nvPr>
            <p:ph type="subTitle" idx="4"/>
          </p:nvPr>
        </p:nvSpPr>
        <p:spPr>
          <a:xfrm>
            <a:off x="1583075" y="3548800"/>
            <a:ext cx="2505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Sawarabi Gothic" panose="020B0602000203020207" charset="-128"/>
              <a:buNone/>
              <a:defRPr sz="2400">
                <a:solidFill>
                  <a:schemeClr val="dk1"/>
                </a:solidFill>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1pPr>
            <a:lvl2pPr lvl="1"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2pPr>
            <a:lvl3pPr lvl="2"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3pPr>
            <a:lvl4pPr lvl="3"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4pPr>
            <a:lvl5pPr lvl="4"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5pPr>
            <a:lvl6pPr lvl="5"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6pPr>
            <a:lvl7pPr lvl="6"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7pPr>
            <a:lvl8pPr lvl="7"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8pPr>
            <a:lvl9pPr lvl="8" algn="ctr" rtl="0">
              <a:lnSpc>
                <a:spcPct val="100000"/>
              </a:lnSpc>
              <a:spcBef>
                <a:spcPts val="0"/>
              </a:spcBef>
              <a:spcAft>
                <a:spcPts val="0"/>
              </a:spcAft>
              <a:buSzPts val="2400"/>
              <a:buFont typeface="Sawarabi Gothic" panose="020B0602000203020207" charset="-128"/>
              <a:buNone/>
              <a:defRPr sz="2400">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1" name="Shape 256"/>
        <p:cNvGrpSpPr/>
        <p:nvPr/>
      </p:nvGrpSpPr>
      <p:grpSpPr>
        <a:xfrm>
          <a:off x="0" y="0"/>
          <a:ext cx="0" cy="0"/>
          <a:chOff x="0" y="0"/>
          <a:chExt cx="0" cy="0"/>
        </a:xfrm>
      </p:grpSpPr>
      <p:pic>
        <p:nvPicPr>
          <p:cNvPr id="257" name="Google Shape;257;p6"/>
          <p:cNvPicPr preferRelativeResize="0"/>
          <p:nvPr/>
        </p:nvPicPr>
        <p:blipFill>
          <a:blip r:embed="rId2">
            <a:alphaModFix amt="12000"/>
          </a:blip>
          <a:stretch>
            <a:fillRect/>
          </a:stretch>
        </p:blipFill>
        <p:spPr>
          <a:xfrm>
            <a:off x="0" y="12441"/>
            <a:ext cx="9144000" cy="5143460"/>
          </a:xfrm>
          <a:prstGeom prst="rect">
            <a:avLst/>
          </a:prstGeom>
          <a:noFill/>
          <a:ln>
            <a:noFill/>
          </a:ln>
        </p:spPr>
      </p:pic>
      <p:grpSp>
        <p:nvGrpSpPr>
          <p:cNvPr id="258" name="Google Shape;258;p6"/>
          <p:cNvGrpSpPr/>
          <p:nvPr/>
        </p:nvGrpSpPr>
        <p:grpSpPr>
          <a:xfrm rot="-3801375">
            <a:off x="8398008" y="4061077"/>
            <a:ext cx="1216036" cy="692254"/>
            <a:chOff x="2213401" y="1272925"/>
            <a:chExt cx="549276" cy="312737"/>
          </a:xfrm>
        </p:grpSpPr>
        <p:sp>
          <p:nvSpPr>
            <p:cNvPr id="259" name="Google Shape;259;p6"/>
            <p:cNvSpPr/>
            <p:nvPr/>
          </p:nvSpPr>
          <p:spPr>
            <a:xfrm>
              <a:off x="2361039" y="1461838"/>
              <a:ext cx="254000" cy="123825"/>
            </a:xfrm>
            <a:custGeom>
              <a:avLst/>
              <a:gdLst/>
              <a:ahLst/>
              <a:cxnLst/>
              <a:rect l="l" t="t" r="r" b="b"/>
              <a:pathLst>
                <a:path w="392" h="190" extrusionOk="0">
                  <a:moveTo>
                    <a:pt x="392" y="95"/>
                  </a:moveTo>
                  <a:cubicBezTo>
                    <a:pt x="384" y="84"/>
                    <a:pt x="375" y="74"/>
                    <a:pt x="366" y="65"/>
                  </a:cubicBezTo>
                  <a:cubicBezTo>
                    <a:pt x="261" y="129"/>
                    <a:pt x="261" y="129"/>
                    <a:pt x="261" y="129"/>
                  </a:cubicBezTo>
                  <a:cubicBezTo>
                    <a:pt x="259" y="130"/>
                    <a:pt x="259" y="130"/>
                    <a:pt x="259" y="130"/>
                  </a:cubicBezTo>
                  <a:cubicBezTo>
                    <a:pt x="256" y="125"/>
                    <a:pt x="252" y="120"/>
                    <a:pt x="248" y="115"/>
                  </a:cubicBezTo>
                  <a:cubicBezTo>
                    <a:pt x="248" y="115"/>
                    <a:pt x="248" y="115"/>
                    <a:pt x="248" y="115"/>
                  </a:cubicBezTo>
                  <a:cubicBezTo>
                    <a:pt x="335" y="40"/>
                    <a:pt x="335" y="40"/>
                    <a:pt x="335" y="40"/>
                  </a:cubicBezTo>
                  <a:cubicBezTo>
                    <a:pt x="325" y="34"/>
                    <a:pt x="316" y="28"/>
                    <a:pt x="305" y="23"/>
                  </a:cubicBezTo>
                  <a:cubicBezTo>
                    <a:pt x="243" y="110"/>
                    <a:pt x="243" y="110"/>
                    <a:pt x="243" y="110"/>
                  </a:cubicBezTo>
                  <a:cubicBezTo>
                    <a:pt x="243" y="110"/>
                    <a:pt x="243" y="110"/>
                    <a:pt x="243" y="110"/>
                  </a:cubicBezTo>
                  <a:cubicBezTo>
                    <a:pt x="239" y="106"/>
                    <a:pt x="234" y="103"/>
                    <a:pt x="229" y="100"/>
                  </a:cubicBezTo>
                  <a:cubicBezTo>
                    <a:pt x="274" y="12"/>
                    <a:pt x="274" y="12"/>
                    <a:pt x="274" y="12"/>
                  </a:cubicBezTo>
                  <a:cubicBezTo>
                    <a:pt x="265" y="8"/>
                    <a:pt x="255" y="6"/>
                    <a:pt x="244" y="4"/>
                  </a:cubicBezTo>
                  <a:cubicBezTo>
                    <a:pt x="221" y="96"/>
                    <a:pt x="221" y="96"/>
                    <a:pt x="221" y="96"/>
                  </a:cubicBezTo>
                  <a:cubicBezTo>
                    <a:pt x="215" y="94"/>
                    <a:pt x="209" y="92"/>
                    <a:pt x="203" y="91"/>
                  </a:cubicBezTo>
                  <a:cubicBezTo>
                    <a:pt x="201" y="91"/>
                    <a:pt x="201" y="91"/>
                    <a:pt x="201" y="91"/>
                  </a:cubicBezTo>
                  <a:cubicBezTo>
                    <a:pt x="212" y="1"/>
                    <a:pt x="212" y="1"/>
                    <a:pt x="212" y="1"/>
                  </a:cubicBezTo>
                  <a:cubicBezTo>
                    <a:pt x="206" y="0"/>
                    <a:pt x="201" y="0"/>
                    <a:pt x="196" y="0"/>
                  </a:cubicBezTo>
                  <a:cubicBezTo>
                    <a:pt x="191" y="0"/>
                    <a:pt x="186" y="0"/>
                    <a:pt x="181" y="1"/>
                  </a:cubicBezTo>
                  <a:cubicBezTo>
                    <a:pt x="191" y="90"/>
                    <a:pt x="191" y="90"/>
                    <a:pt x="191" y="90"/>
                  </a:cubicBezTo>
                  <a:cubicBezTo>
                    <a:pt x="189" y="91"/>
                    <a:pt x="189" y="91"/>
                    <a:pt x="189" y="91"/>
                  </a:cubicBezTo>
                  <a:cubicBezTo>
                    <a:pt x="183" y="92"/>
                    <a:pt x="177" y="94"/>
                    <a:pt x="172" y="96"/>
                  </a:cubicBezTo>
                  <a:cubicBezTo>
                    <a:pt x="149" y="3"/>
                    <a:pt x="149" y="3"/>
                    <a:pt x="149" y="3"/>
                  </a:cubicBezTo>
                  <a:cubicBezTo>
                    <a:pt x="138" y="5"/>
                    <a:pt x="128" y="8"/>
                    <a:pt x="118" y="11"/>
                  </a:cubicBezTo>
                  <a:cubicBezTo>
                    <a:pt x="164" y="100"/>
                    <a:pt x="164" y="100"/>
                    <a:pt x="164" y="100"/>
                  </a:cubicBezTo>
                  <a:cubicBezTo>
                    <a:pt x="159" y="102"/>
                    <a:pt x="154" y="106"/>
                    <a:pt x="149" y="110"/>
                  </a:cubicBezTo>
                  <a:cubicBezTo>
                    <a:pt x="149" y="109"/>
                    <a:pt x="149" y="109"/>
                    <a:pt x="149" y="109"/>
                  </a:cubicBezTo>
                  <a:cubicBezTo>
                    <a:pt x="87" y="22"/>
                    <a:pt x="87" y="22"/>
                    <a:pt x="87" y="22"/>
                  </a:cubicBezTo>
                  <a:cubicBezTo>
                    <a:pt x="77" y="27"/>
                    <a:pt x="67" y="33"/>
                    <a:pt x="57" y="39"/>
                  </a:cubicBezTo>
                  <a:cubicBezTo>
                    <a:pt x="144" y="115"/>
                    <a:pt x="144" y="115"/>
                    <a:pt x="144" y="115"/>
                  </a:cubicBezTo>
                  <a:cubicBezTo>
                    <a:pt x="144" y="115"/>
                    <a:pt x="144" y="115"/>
                    <a:pt x="144" y="115"/>
                  </a:cubicBezTo>
                  <a:cubicBezTo>
                    <a:pt x="140" y="119"/>
                    <a:pt x="136" y="124"/>
                    <a:pt x="134" y="130"/>
                  </a:cubicBezTo>
                  <a:cubicBezTo>
                    <a:pt x="131" y="129"/>
                    <a:pt x="131" y="129"/>
                    <a:pt x="131" y="129"/>
                  </a:cubicBezTo>
                  <a:cubicBezTo>
                    <a:pt x="26" y="65"/>
                    <a:pt x="26" y="65"/>
                    <a:pt x="26" y="65"/>
                  </a:cubicBezTo>
                  <a:cubicBezTo>
                    <a:pt x="16" y="74"/>
                    <a:pt x="7" y="84"/>
                    <a:pt x="0" y="95"/>
                  </a:cubicBezTo>
                  <a:cubicBezTo>
                    <a:pt x="186" y="161"/>
                    <a:pt x="186" y="161"/>
                    <a:pt x="186" y="161"/>
                  </a:cubicBezTo>
                  <a:cubicBezTo>
                    <a:pt x="168" y="169"/>
                    <a:pt x="168" y="169"/>
                    <a:pt x="168" y="169"/>
                  </a:cubicBezTo>
                  <a:cubicBezTo>
                    <a:pt x="168" y="169"/>
                    <a:pt x="174" y="190"/>
                    <a:pt x="196" y="190"/>
                  </a:cubicBezTo>
                  <a:cubicBezTo>
                    <a:pt x="219" y="190"/>
                    <a:pt x="225" y="170"/>
                    <a:pt x="225" y="170"/>
                  </a:cubicBezTo>
                  <a:cubicBezTo>
                    <a:pt x="206" y="161"/>
                    <a:pt x="206" y="161"/>
                    <a:pt x="206" y="161"/>
                  </a:cubicBezTo>
                  <a:lnTo>
                    <a:pt x="392" y="95"/>
                  </a:lnTo>
                  <a:close/>
                  <a:moveTo>
                    <a:pt x="205" y="164"/>
                  </a:moveTo>
                  <a:cubicBezTo>
                    <a:pt x="205" y="169"/>
                    <a:pt x="201" y="173"/>
                    <a:pt x="196" y="173"/>
                  </a:cubicBezTo>
                  <a:cubicBezTo>
                    <a:pt x="191" y="173"/>
                    <a:pt x="187" y="169"/>
                    <a:pt x="187" y="164"/>
                  </a:cubicBezTo>
                  <a:cubicBezTo>
                    <a:pt x="187" y="163"/>
                    <a:pt x="188" y="162"/>
                    <a:pt x="188" y="161"/>
                  </a:cubicBezTo>
                  <a:cubicBezTo>
                    <a:pt x="196" y="161"/>
                    <a:pt x="196" y="161"/>
                    <a:pt x="196" y="161"/>
                  </a:cubicBezTo>
                  <a:cubicBezTo>
                    <a:pt x="204" y="161"/>
                    <a:pt x="204" y="161"/>
                    <a:pt x="204" y="161"/>
                  </a:cubicBezTo>
                  <a:cubicBezTo>
                    <a:pt x="205" y="162"/>
                    <a:pt x="205" y="163"/>
                    <a:pt x="205" y="16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0" name="Google Shape;260;p6"/>
            <p:cNvSpPr/>
            <p:nvPr/>
          </p:nvSpPr>
          <p:spPr>
            <a:xfrm>
              <a:off x="2397551" y="1476125"/>
              <a:ext cx="33338" cy="25400"/>
            </a:xfrm>
            <a:custGeom>
              <a:avLst/>
              <a:gdLst/>
              <a:ahLst/>
              <a:cxnLst/>
              <a:rect l="l" t="t" r="r" b="b"/>
              <a:pathLst>
                <a:path w="50" h="39" extrusionOk="0">
                  <a:moveTo>
                    <a:pt x="0" y="17"/>
                  </a:moveTo>
                  <a:cubicBezTo>
                    <a:pt x="26" y="39"/>
                    <a:pt x="26" y="39"/>
                    <a:pt x="26" y="39"/>
                  </a:cubicBezTo>
                  <a:cubicBezTo>
                    <a:pt x="34" y="35"/>
                    <a:pt x="42" y="32"/>
                    <a:pt x="50" y="29"/>
                  </a:cubicBezTo>
                  <a:cubicBezTo>
                    <a:pt x="30" y="0"/>
                    <a:pt x="30" y="0"/>
                    <a:pt x="30" y="0"/>
                  </a:cubicBezTo>
                  <a:cubicBezTo>
                    <a:pt x="20" y="5"/>
                    <a:pt x="10" y="11"/>
                    <a:pt x="0" y="17"/>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1" name="Google Shape;261;p6"/>
            <p:cNvSpPr/>
            <p:nvPr/>
          </p:nvSpPr>
          <p:spPr>
            <a:xfrm>
              <a:off x="2546776" y="1477713"/>
              <a:ext cx="31750" cy="23813"/>
            </a:xfrm>
            <a:custGeom>
              <a:avLst/>
              <a:gdLst/>
              <a:ahLst/>
              <a:cxnLst/>
              <a:rect l="l" t="t" r="r" b="b"/>
              <a:pathLst>
                <a:path w="50" h="38" extrusionOk="0">
                  <a:moveTo>
                    <a:pt x="0" y="28"/>
                  </a:moveTo>
                  <a:cubicBezTo>
                    <a:pt x="9" y="31"/>
                    <a:pt x="17" y="35"/>
                    <a:pt x="25" y="38"/>
                  </a:cubicBezTo>
                  <a:cubicBezTo>
                    <a:pt x="50" y="17"/>
                    <a:pt x="50" y="17"/>
                    <a:pt x="50" y="17"/>
                  </a:cubicBezTo>
                  <a:cubicBezTo>
                    <a:pt x="40" y="11"/>
                    <a:pt x="31" y="5"/>
                    <a:pt x="20" y="0"/>
                  </a:cubicBezTo>
                  <a:lnTo>
                    <a:pt x="0" y="28"/>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2" name="Google Shape;262;p6"/>
            <p:cNvSpPr/>
            <p:nvPr/>
          </p:nvSpPr>
          <p:spPr>
            <a:xfrm>
              <a:off x="2437239" y="1465013"/>
              <a:ext cx="25400" cy="25400"/>
            </a:xfrm>
            <a:custGeom>
              <a:avLst/>
              <a:gdLst/>
              <a:ahLst/>
              <a:cxnLst/>
              <a:rect l="l" t="t" r="r" b="b"/>
              <a:pathLst>
                <a:path w="39" h="40" extrusionOk="0">
                  <a:moveTo>
                    <a:pt x="0" y="8"/>
                  </a:moveTo>
                  <a:cubicBezTo>
                    <a:pt x="17" y="40"/>
                    <a:pt x="17" y="40"/>
                    <a:pt x="17" y="40"/>
                  </a:cubicBezTo>
                  <a:cubicBezTo>
                    <a:pt x="24" y="38"/>
                    <a:pt x="32" y="36"/>
                    <a:pt x="39" y="35"/>
                  </a:cubicBezTo>
                  <a:cubicBezTo>
                    <a:pt x="31" y="0"/>
                    <a:pt x="31" y="0"/>
                    <a:pt x="31" y="0"/>
                  </a:cubicBezTo>
                  <a:cubicBezTo>
                    <a:pt x="20" y="2"/>
                    <a:pt x="10" y="5"/>
                    <a:pt x="0" y="8"/>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3" name="Google Shape;263;p6"/>
            <p:cNvSpPr/>
            <p:nvPr/>
          </p:nvSpPr>
          <p:spPr>
            <a:xfrm>
              <a:off x="2361039" y="1504700"/>
              <a:ext cx="31750" cy="23812"/>
            </a:xfrm>
            <a:custGeom>
              <a:avLst/>
              <a:gdLst/>
              <a:ahLst/>
              <a:cxnLst/>
              <a:rect l="l" t="t" r="r" b="b"/>
              <a:pathLst>
                <a:path w="50" h="37" extrusionOk="0">
                  <a:moveTo>
                    <a:pt x="50" y="14"/>
                  </a:moveTo>
                  <a:cubicBezTo>
                    <a:pt x="26" y="0"/>
                    <a:pt x="26" y="0"/>
                    <a:pt x="26" y="0"/>
                  </a:cubicBezTo>
                  <a:cubicBezTo>
                    <a:pt x="16" y="9"/>
                    <a:pt x="7" y="19"/>
                    <a:pt x="0" y="30"/>
                  </a:cubicBezTo>
                  <a:cubicBezTo>
                    <a:pt x="21" y="37"/>
                    <a:pt x="21" y="37"/>
                    <a:pt x="21" y="37"/>
                  </a:cubicBezTo>
                  <a:cubicBezTo>
                    <a:pt x="30" y="29"/>
                    <a:pt x="40" y="21"/>
                    <a:pt x="50" y="14"/>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4" name="Google Shape;264;p6"/>
            <p:cNvSpPr/>
            <p:nvPr/>
          </p:nvSpPr>
          <p:spPr>
            <a:xfrm>
              <a:off x="2513439" y="1465013"/>
              <a:ext cx="25400" cy="25400"/>
            </a:xfrm>
            <a:custGeom>
              <a:avLst/>
              <a:gdLst/>
              <a:ahLst/>
              <a:cxnLst/>
              <a:rect l="l" t="t" r="r" b="b"/>
              <a:pathLst>
                <a:path w="39" h="39" extrusionOk="0">
                  <a:moveTo>
                    <a:pt x="0" y="34"/>
                  </a:moveTo>
                  <a:cubicBezTo>
                    <a:pt x="8" y="36"/>
                    <a:pt x="16" y="37"/>
                    <a:pt x="23" y="39"/>
                  </a:cubicBezTo>
                  <a:cubicBezTo>
                    <a:pt x="39" y="8"/>
                    <a:pt x="39" y="8"/>
                    <a:pt x="39" y="8"/>
                  </a:cubicBezTo>
                  <a:cubicBezTo>
                    <a:pt x="30" y="4"/>
                    <a:pt x="20" y="2"/>
                    <a:pt x="9" y="0"/>
                  </a:cubicBezTo>
                  <a:lnTo>
                    <a:pt x="0" y="34"/>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5" name="Google Shape;265;p6"/>
            <p:cNvSpPr/>
            <p:nvPr/>
          </p:nvSpPr>
          <p:spPr>
            <a:xfrm>
              <a:off x="2583289" y="1504700"/>
              <a:ext cx="31750" cy="23812"/>
            </a:xfrm>
            <a:custGeom>
              <a:avLst/>
              <a:gdLst/>
              <a:ahLst/>
              <a:cxnLst/>
              <a:rect l="l" t="t" r="r" b="b"/>
              <a:pathLst>
                <a:path w="50" h="37" extrusionOk="0">
                  <a:moveTo>
                    <a:pt x="24" y="0"/>
                  </a:moveTo>
                  <a:cubicBezTo>
                    <a:pt x="0" y="15"/>
                    <a:pt x="0" y="15"/>
                    <a:pt x="0" y="15"/>
                  </a:cubicBezTo>
                  <a:cubicBezTo>
                    <a:pt x="10" y="22"/>
                    <a:pt x="20" y="29"/>
                    <a:pt x="29" y="37"/>
                  </a:cubicBezTo>
                  <a:cubicBezTo>
                    <a:pt x="50" y="30"/>
                    <a:pt x="50" y="30"/>
                    <a:pt x="50" y="30"/>
                  </a:cubicBezTo>
                  <a:cubicBezTo>
                    <a:pt x="42" y="19"/>
                    <a:pt x="33" y="9"/>
                    <a:pt x="24" y="0"/>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6" name="Google Shape;266;p6"/>
            <p:cNvSpPr/>
            <p:nvPr/>
          </p:nvSpPr>
          <p:spPr>
            <a:xfrm>
              <a:off x="2478514" y="1461838"/>
              <a:ext cx="20637" cy="23812"/>
            </a:xfrm>
            <a:custGeom>
              <a:avLst/>
              <a:gdLst/>
              <a:ahLst/>
              <a:cxnLst/>
              <a:rect l="l" t="t" r="r" b="b"/>
              <a:pathLst>
                <a:path w="31" h="36" extrusionOk="0">
                  <a:moveTo>
                    <a:pt x="0" y="1"/>
                  </a:moveTo>
                  <a:cubicBezTo>
                    <a:pt x="4" y="36"/>
                    <a:pt x="4" y="36"/>
                    <a:pt x="4" y="36"/>
                  </a:cubicBezTo>
                  <a:cubicBezTo>
                    <a:pt x="8" y="36"/>
                    <a:pt x="11" y="35"/>
                    <a:pt x="15" y="35"/>
                  </a:cubicBezTo>
                  <a:cubicBezTo>
                    <a:pt x="19" y="35"/>
                    <a:pt x="23" y="36"/>
                    <a:pt x="27" y="36"/>
                  </a:cubicBezTo>
                  <a:cubicBezTo>
                    <a:pt x="31" y="1"/>
                    <a:pt x="31" y="1"/>
                    <a:pt x="31" y="1"/>
                  </a:cubicBezTo>
                  <a:cubicBezTo>
                    <a:pt x="25" y="0"/>
                    <a:pt x="20" y="0"/>
                    <a:pt x="15" y="0"/>
                  </a:cubicBezTo>
                  <a:cubicBezTo>
                    <a:pt x="10" y="0"/>
                    <a:pt x="5" y="0"/>
                    <a:pt x="0" y="1"/>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7" name="Google Shape;267;p6"/>
            <p:cNvSpPr/>
            <p:nvPr/>
          </p:nvSpPr>
          <p:spPr>
            <a:xfrm>
              <a:off x="2213401" y="1272925"/>
              <a:ext cx="549276" cy="266700"/>
            </a:xfrm>
            <a:custGeom>
              <a:avLst/>
              <a:gdLst/>
              <a:ahLst/>
              <a:cxnLst/>
              <a:rect l="l" t="t" r="r" b="b"/>
              <a:pathLst>
                <a:path w="846" h="410" extrusionOk="0">
                  <a:moveTo>
                    <a:pt x="423" y="294"/>
                  </a:moveTo>
                  <a:cubicBezTo>
                    <a:pt x="511" y="294"/>
                    <a:pt x="588" y="340"/>
                    <a:pt x="636" y="410"/>
                  </a:cubicBezTo>
                  <a:cubicBezTo>
                    <a:pt x="846" y="344"/>
                    <a:pt x="846" y="344"/>
                    <a:pt x="846" y="344"/>
                  </a:cubicBezTo>
                  <a:cubicBezTo>
                    <a:pt x="797" y="143"/>
                    <a:pt x="617" y="4"/>
                    <a:pt x="413" y="0"/>
                  </a:cubicBezTo>
                  <a:cubicBezTo>
                    <a:pt x="209" y="4"/>
                    <a:pt x="49" y="143"/>
                    <a:pt x="0" y="344"/>
                  </a:cubicBezTo>
                  <a:cubicBezTo>
                    <a:pt x="210" y="410"/>
                    <a:pt x="210" y="410"/>
                    <a:pt x="210" y="410"/>
                  </a:cubicBezTo>
                  <a:cubicBezTo>
                    <a:pt x="258" y="340"/>
                    <a:pt x="335" y="294"/>
                    <a:pt x="423" y="29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8" name="Google Shape;268;p6"/>
            <p:cNvSpPr/>
            <p:nvPr/>
          </p:nvSpPr>
          <p:spPr>
            <a:xfrm>
              <a:off x="2459464" y="1299913"/>
              <a:ext cx="58738" cy="144463"/>
            </a:xfrm>
            <a:custGeom>
              <a:avLst/>
              <a:gdLst/>
              <a:ahLst/>
              <a:cxnLst/>
              <a:rect l="l" t="t" r="r" b="b"/>
              <a:pathLst>
                <a:path w="91" h="223" extrusionOk="0">
                  <a:moveTo>
                    <a:pt x="66" y="223"/>
                  </a:moveTo>
                  <a:cubicBezTo>
                    <a:pt x="91" y="0"/>
                    <a:pt x="91" y="0"/>
                    <a:pt x="91" y="0"/>
                  </a:cubicBezTo>
                  <a:cubicBezTo>
                    <a:pt x="45" y="0"/>
                    <a:pt x="45" y="0"/>
                    <a:pt x="45" y="0"/>
                  </a:cubicBezTo>
                  <a:cubicBezTo>
                    <a:pt x="0" y="0"/>
                    <a:pt x="0" y="0"/>
                    <a:pt x="0" y="0"/>
                  </a:cubicBezTo>
                  <a:cubicBezTo>
                    <a:pt x="25" y="223"/>
                    <a:pt x="25" y="223"/>
                    <a:pt x="25" y="223"/>
                  </a:cubicBezTo>
                  <a:cubicBezTo>
                    <a:pt x="31" y="222"/>
                    <a:pt x="38" y="222"/>
                    <a:pt x="44" y="222"/>
                  </a:cubicBezTo>
                  <a:cubicBezTo>
                    <a:pt x="52" y="222"/>
                    <a:pt x="59" y="222"/>
                    <a:pt x="66" y="223"/>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9" name="Google Shape;269;p6"/>
            <p:cNvSpPr/>
            <p:nvPr/>
          </p:nvSpPr>
          <p:spPr>
            <a:xfrm>
              <a:off x="2365801" y="1304675"/>
              <a:ext cx="88900" cy="149225"/>
            </a:xfrm>
            <a:custGeom>
              <a:avLst/>
              <a:gdLst/>
              <a:ahLst/>
              <a:cxnLst/>
              <a:rect l="l" t="t" r="r" b="b"/>
              <a:pathLst>
                <a:path w="138" h="228" extrusionOk="0">
                  <a:moveTo>
                    <a:pt x="84" y="0"/>
                  </a:moveTo>
                  <a:cubicBezTo>
                    <a:pt x="42" y="18"/>
                    <a:pt x="42" y="18"/>
                    <a:pt x="42" y="18"/>
                  </a:cubicBezTo>
                  <a:cubicBezTo>
                    <a:pt x="0" y="35"/>
                    <a:pt x="0" y="35"/>
                    <a:pt x="0" y="35"/>
                  </a:cubicBezTo>
                  <a:cubicBezTo>
                    <a:pt x="97" y="228"/>
                    <a:pt x="97" y="228"/>
                    <a:pt x="97" y="228"/>
                  </a:cubicBezTo>
                  <a:cubicBezTo>
                    <a:pt x="110" y="223"/>
                    <a:pt x="124" y="220"/>
                    <a:pt x="138" y="217"/>
                  </a:cubicBezTo>
                  <a:lnTo>
                    <a:pt x="84"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70" name="Google Shape;270;p6"/>
            <p:cNvSpPr/>
            <p:nvPr/>
          </p:nvSpPr>
          <p:spPr>
            <a:xfrm>
              <a:off x="2286426" y="1349125"/>
              <a:ext cx="120650" cy="128588"/>
            </a:xfrm>
            <a:custGeom>
              <a:avLst/>
              <a:gdLst/>
              <a:ahLst/>
              <a:cxnLst/>
              <a:rect l="l" t="t" r="r" b="b"/>
              <a:pathLst>
                <a:path w="187" h="198" extrusionOk="0">
                  <a:moveTo>
                    <a:pt x="66" y="0"/>
                  </a:moveTo>
                  <a:cubicBezTo>
                    <a:pt x="33" y="33"/>
                    <a:pt x="33" y="33"/>
                    <a:pt x="33" y="33"/>
                  </a:cubicBezTo>
                  <a:cubicBezTo>
                    <a:pt x="0" y="66"/>
                    <a:pt x="0" y="66"/>
                    <a:pt x="0" y="66"/>
                  </a:cubicBezTo>
                  <a:cubicBezTo>
                    <a:pt x="147" y="198"/>
                    <a:pt x="147" y="198"/>
                    <a:pt x="147" y="198"/>
                  </a:cubicBezTo>
                  <a:cubicBezTo>
                    <a:pt x="160" y="189"/>
                    <a:pt x="173" y="181"/>
                    <a:pt x="187" y="174"/>
                  </a:cubicBezTo>
                  <a:lnTo>
                    <a:pt x="66"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71" name="Google Shape;271;p6"/>
            <p:cNvSpPr/>
            <p:nvPr/>
          </p:nvSpPr>
          <p:spPr>
            <a:xfrm>
              <a:off x="2235626" y="1433263"/>
              <a:ext cx="125412" cy="90488"/>
            </a:xfrm>
            <a:custGeom>
              <a:avLst/>
              <a:gdLst/>
              <a:ahLst/>
              <a:cxnLst/>
              <a:rect l="l" t="t" r="r" b="b"/>
              <a:pathLst>
                <a:path w="192" h="139" extrusionOk="0">
                  <a:moveTo>
                    <a:pt x="192" y="97"/>
                  </a:moveTo>
                  <a:cubicBezTo>
                    <a:pt x="36" y="0"/>
                    <a:pt x="36" y="0"/>
                    <a:pt x="36" y="0"/>
                  </a:cubicBezTo>
                  <a:cubicBezTo>
                    <a:pt x="18" y="44"/>
                    <a:pt x="18" y="44"/>
                    <a:pt x="18" y="44"/>
                  </a:cubicBezTo>
                  <a:cubicBezTo>
                    <a:pt x="0" y="88"/>
                    <a:pt x="0" y="88"/>
                    <a:pt x="0" y="88"/>
                  </a:cubicBezTo>
                  <a:cubicBezTo>
                    <a:pt x="156" y="139"/>
                    <a:pt x="156" y="139"/>
                    <a:pt x="156" y="139"/>
                  </a:cubicBezTo>
                  <a:cubicBezTo>
                    <a:pt x="167" y="124"/>
                    <a:pt x="179" y="110"/>
                    <a:pt x="192" y="9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72" name="Google Shape;272;p6"/>
            <p:cNvSpPr/>
            <p:nvPr/>
          </p:nvSpPr>
          <p:spPr>
            <a:xfrm>
              <a:off x="2521376" y="1304675"/>
              <a:ext cx="90488" cy="149225"/>
            </a:xfrm>
            <a:custGeom>
              <a:avLst/>
              <a:gdLst/>
              <a:ahLst/>
              <a:cxnLst/>
              <a:rect l="l" t="t" r="r" b="b"/>
              <a:pathLst>
                <a:path w="138" h="229" extrusionOk="0">
                  <a:moveTo>
                    <a:pt x="138" y="35"/>
                  </a:moveTo>
                  <a:cubicBezTo>
                    <a:pt x="96" y="18"/>
                    <a:pt x="96" y="18"/>
                    <a:pt x="96" y="18"/>
                  </a:cubicBezTo>
                  <a:cubicBezTo>
                    <a:pt x="54" y="0"/>
                    <a:pt x="54" y="0"/>
                    <a:pt x="54" y="0"/>
                  </a:cubicBezTo>
                  <a:cubicBezTo>
                    <a:pt x="0" y="218"/>
                    <a:pt x="0" y="218"/>
                    <a:pt x="0" y="218"/>
                  </a:cubicBezTo>
                  <a:cubicBezTo>
                    <a:pt x="14" y="220"/>
                    <a:pt x="28" y="224"/>
                    <a:pt x="41" y="229"/>
                  </a:cubicBezTo>
                  <a:lnTo>
                    <a:pt x="138" y="3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73" name="Google Shape;273;p6"/>
            <p:cNvSpPr/>
            <p:nvPr/>
          </p:nvSpPr>
          <p:spPr>
            <a:xfrm>
              <a:off x="2569001" y="1349125"/>
              <a:ext cx="122238" cy="130175"/>
            </a:xfrm>
            <a:custGeom>
              <a:avLst/>
              <a:gdLst/>
              <a:ahLst/>
              <a:cxnLst/>
              <a:rect l="l" t="t" r="r" b="b"/>
              <a:pathLst>
                <a:path w="187" h="199" extrusionOk="0">
                  <a:moveTo>
                    <a:pt x="187" y="66"/>
                  </a:moveTo>
                  <a:cubicBezTo>
                    <a:pt x="154" y="33"/>
                    <a:pt x="154" y="33"/>
                    <a:pt x="154" y="33"/>
                  </a:cubicBezTo>
                  <a:cubicBezTo>
                    <a:pt x="121" y="0"/>
                    <a:pt x="121" y="0"/>
                    <a:pt x="121" y="0"/>
                  </a:cubicBezTo>
                  <a:cubicBezTo>
                    <a:pt x="0" y="175"/>
                    <a:pt x="0" y="175"/>
                    <a:pt x="0" y="175"/>
                  </a:cubicBezTo>
                  <a:cubicBezTo>
                    <a:pt x="13" y="182"/>
                    <a:pt x="26" y="190"/>
                    <a:pt x="39" y="199"/>
                  </a:cubicBezTo>
                  <a:lnTo>
                    <a:pt x="187" y="6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74" name="Google Shape;274;p6"/>
            <p:cNvSpPr/>
            <p:nvPr/>
          </p:nvSpPr>
          <p:spPr>
            <a:xfrm>
              <a:off x="2615039" y="1433263"/>
              <a:ext cx="125412" cy="90488"/>
            </a:xfrm>
            <a:custGeom>
              <a:avLst/>
              <a:gdLst/>
              <a:ahLst/>
              <a:cxnLst/>
              <a:rect l="l" t="t" r="r" b="b"/>
              <a:pathLst>
                <a:path w="193" h="139" extrusionOk="0">
                  <a:moveTo>
                    <a:pt x="35" y="139"/>
                  </a:moveTo>
                  <a:cubicBezTo>
                    <a:pt x="193" y="88"/>
                    <a:pt x="193" y="88"/>
                    <a:pt x="193" y="88"/>
                  </a:cubicBezTo>
                  <a:cubicBezTo>
                    <a:pt x="175" y="44"/>
                    <a:pt x="175" y="44"/>
                    <a:pt x="175" y="44"/>
                  </a:cubicBezTo>
                  <a:cubicBezTo>
                    <a:pt x="156" y="0"/>
                    <a:pt x="156" y="0"/>
                    <a:pt x="156" y="0"/>
                  </a:cubicBezTo>
                  <a:cubicBezTo>
                    <a:pt x="0" y="98"/>
                    <a:pt x="0" y="98"/>
                    <a:pt x="0" y="98"/>
                  </a:cubicBezTo>
                  <a:cubicBezTo>
                    <a:pt x="13" y="111"/>
                    <a:pt x="24" y="125"/>
                    <a:pt x="35" y="139"/>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75" name="Google Shape;275;p6"/>
            <p:cNvSpPr/>
            <p:nvPr/>
          </p:nvSpPr>
          <p:spPr>
            <a:xfrm>
              <a:off x="2475339" y="1307850"/>
              <a:ext cx="27000" cy="270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76" name="Google Shape;276;p6"/>
            <p:cNvSpPr/>
            <p:nvPr/>
          </p:nvSpPr>
          <p:spPr>
            <a:xfrm>
              <a:off x="2476926" y="1358650"/>
              <a:ext cx="22200" cy="207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77" name="Google Shape;277;p6"/>
            <p:cNvSpPr/>
            <p:nvPr/>
          </p:nvSpPr>
          <p:spPr>
            <a:xfrm>
              <a:off x="2478514" y="1406275"/>
              <a:ext cx="19200" cy="192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78" name="Google Shape;278;p6"/>
            <p:cNvSpPr/>
            <p:nvPr/>
          </p:nvSpPr>
          <p:spPr>
            <a:xfrm>
              <a:off x="2561064" y="1323725"/>
              <a:ext cx="26988" cy="26988"/>
            </a:xfrm>
            <a:custGeom>
              <a:avLst/>
              <a:gdLst/>
              <a:ahLst/>
              <a:cxnLst/>
              <a:rect l="l" t="t" r="r" b="b"/>
              <a:pathLst>
                <a:path w="42" h="42" extrusionOk="0">
                  <a:moveTo>
                    <a:pt x="38" y="27"/>
                  </a:moveTo>
                  <a:cubicBezTo>
                    <a:pt x="35" y="37"/>
                    <a:pt x="24" y="42"/>
                    <a:pt x="14" y="39"/>
                  </a:cubicBezTo>
                  <a:cubicBezTo>
                    <a:pt x="5" y="35"/>
                    <a:pt x="0" y="25"/>
                    <a:pt x="3" y="15"/>
                  </a:cubicBezTo>
                  <a:cubicBezTo>
                    <a:pt x="6" y="5"/>
                    <a:pt x="17" y="0"/>
                    <a:pt x="27" y="3"/>
                  </a:cubicBezTo>
                  <a:cubicBezTo>
                    <a:pt x="37" y="7"/>
                    <a:pt x="42" y="18"/>
                    <a:pt x="38"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79" name="Google Shape;279;p6"/>
            <p:cNvSpPr/>
            <p:nvPr/>
          </p:nvSpPr>
          <p:spPr>
            <a:xfrm>
              <a:off x="2546776" y="1366588"/>
              <a:ext cx="23812" cy="23812"/>
            </a:xfrm>
            <a:custGeom>
              <a:avLst/>
              <a:gdLst/>
              <a:ahLst/>
              <a:cxnLst/>
              <a:rect l="l" t="t" r="r" b="b"/>
              <a:pathLst>
                <a:path w="36" h="36" extrusionOk="0">
                  <a:moveTo>
                    <a:pt x="33" y="24"/>
                  </a:moveTo>
                  <a:cubicBezTo>
                    <a:pt x="30" y="32"/>
                    <a:pt x="21" y="36"/>
                    <a:pt x="13" y="33"/>
                  </a:cubicBezTo>
                  <a:cubicBezTo>
                    <a:pt x="4" y="30"/>
                    <a:pt x="0" y="21"/>
                    <a:pt x="3" y="13"/>
                  </a:cubicBezTo>
                  <a:cubicBezTo>
                    <a:pt x="6" y="5"/>
                    <a:pt x="15" y="0"/>
                    <a:pt x="23" y="3"/>
                  </a:cubicBezTo>
                  <a:cubicBezTo>
                    <a:pt x="32" y="6"/>
                    <a:pt x="36" y="15"/>
                    <a:pt x="3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80" name="Google Shape;280;p6"/>
            <p:cNvSpPr/>
            <p:nvPr/>
          </p:nvSpPr>
          <p:spPr>
            <a:xfrm>
              <a:off x="2534076" y="1411038"/>
              <a:ext cx="20637" cy="19050"/>
            </a:xfrm>
            <a:custGeom>
              <a:avLst/>
              <a:gdLst/>
              <a:ahLst/>
              <a:cxnLst/>
              <a:rect l="l" t="t" r="r" b="b"/>
              <a:pathLst>
                <a:path w="31" h="30" extrusionOk="0">
                  <a:moveTo>
                    <a:pt x="28" y="19"/>
                  </a:moveTo>
                  <a:cubicBezTo>
                    <a:pt x="26" y="26"/>
                    <a:pt x="18" y="30"/>
                    <a:pt x="11" y="27"/>
                  </a:cubicBezTo>
                  <a:cubicBezTo>
                    <a:pt x="4" y="25"/>
                    <a:pt x="0" y="17"/>
                    <a:pt x="3" y="10"/>
                  </a:cubicBezTo>
                  <a:cubicBezTo>
                    <a:pt x="5" y="3"/>
                    <a:pt x="13" y="0"/>
                    <a:pt x="20" y="2"/>
                  </a:cubicBezTo>
                  <a:cubicBezTo>
                    <a:pt x="27" y="5"/>
                    <a:pt x="31" y="12"/>
                    <a:pt x="28"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81" name="Google Shape;281;p6"/>
            <p:cNvSpPr/>
            <p:nvPr/>
          </p:nvSpPr>
          <p:spPr>
            <a:xfrm>
              <a:off x="2640439" y="1376113"/>
              <a:ext cx="26988" cy="25400"/>
            </a:xfrm>
            <a:custGeom>
              <a:avLst/>
              <a:gdLst/>
              <a:ahLst/>
              <a:cxnLst/>
              <a:rect l="l" t="t" r="r" b="b"/>
              <a:pathLst>
                <a:path w="40" h="40" extrusionOk="0">
                  <a:moveTo>
                    <a:pt x="33" y="32"/>
                  </a:moveTo>
                  <a:cubicBezTo>
                    <a:pt x="26" y="40"/>
                    <a:pt x="15" y="40"/>
                    <a:pt x="8" y="33"/>
                  </a:cubicBezTo>
                  <a:cubicBezTo>
                    <a:pt x="0" y="26"/>
                    <a:pt x="0" y="15"/>
                    <a:pt x="7" y="8"/>
                  </a:cubicBezTo>
                  <a:cubicBezTo>
                    <a:pt x="14" y="1"/>
                    <a:pt x="25" y="0"/>
                    <a:pt x="32" y="7"/>
                  </a:cubicBezTo>
                  <a:cubicBezTo>
                    <a:pt x="39" y="14"/>
                    <a:pt x="40" y="25"/>
                    <a:pt x="33"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82" name="Google Shape;282;p6"/>
            <p:cNvSpPr/>
            <p:nvPr/>
          </p:nvSpPr>
          <p:spPr>
            <a:xfrm>
              <a:off x="2615039" y="1407863"/>
              <a:ext cx="20637" cy="22225"/>
            </a:xfrm>
            <a:custGeom>
              <a:avLst/>
              <a:gdLst/>
              <a:ahLst/>
              <a:cxnLst/>
              <a:rect l="l" t="t" r="r" b="b"/>
              <a:pathLst>
                <a:path w="34" h="34" extrusionOk="0">
                  <a:moveTo>
                    <a:pt x="28" y="28"/>
                  </a:moveTo>
                  <a:cubicBezTo>
                    <a:pt x="22" y="34"/>
                    <a:pt x="13" y="34"/>
                    <a:pt x="7" y="29"/>
                  </a:cubicBezTo>
                  <a:cubicBezTo>
                    <a:pt x="0" y="23"/>
                    <a:pt x="0" y="13"/>
                    <a:pt x="6" y="7"/>
                  </a:cubicBezTo>
                  <a:cubicBezTo>
                    <a:pt x="12" y="1"/>
                    <a:pt x="21" y="0"/>
                    <a:pt x="27" y="6"/>
                  </a:cubicBezTo>
                  <a:cubicBezTo>
                    <a:pt x="34" y="12"/>
                    <a:pt x="34" y="22"/>
                    <a:pt x="28"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83" name="Google Shape;283;p6"/>
            <p:cNvSpPr/>
            <p:nvPr/>
          </p:nvSpPr>
          <p:spPr>
            <a:xfrm>
              <a:off x="2588051" y="1441200"/>
              <a:ext cx="17462" cy="17462"/>
            </a:xfrm>
            <a:custGeom>
              <a:avLst/>
              <a:gdLst/>
              <a:ahLst/>
              <a:cxnLst/>
              <a:rect l="l" t="t" r="r" b="b"/>
              <a:pathLst>
                <a:path w="28" h="29" extrusionOk="0">
                  <a:moveTo>
                    <a:pt x="24" y="24"/>
                  </a:moveTo>
                  <a:cubicBezTo>
                    <a:pt x="19" y="29"/>
                    <a:pt x="10" y="29"/>
                    <a:pt x="5" y="24"/>
                  </a:cubicBezTo>
                  <a:cubicBezTo>
                    <a:pt x="0" y="19"/>
                    <a:pt x="0" y="11"/>
                    <a:pt x="4" y="6"/>
                  </a:cubicBezTo>
                  <a:cubicBezTo>
                    <a:pt x="9" y="1"/>
                    <a:pt x="18" y="0"/>
                    <a:pt x="23" y="5"/>
                  </a:cubicBezTo>
                  <a:cubicBezTo>
                    <a:pt x="28" y="10"/>
                    <a:pt x="28" y="18"/>
                    <a:pt x="24"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84" name="Google Shape;284;p6"/>
            <p:cNvSpPr/>
            <p:nvPr/>
          </p:nvSpPr>
          <p:spPr>
            <a:xfrm>
              <a:off x="2699176" y="1461838"/>
              <a:ext cx="22225" cy="22225"/>
            </a:xfrm>
            <a:custGeom>
              <a:avLst/>
              <a:gdLst/>
              <a:ahLst/>
              <a:cxnLst/>
              <a:rect l="l" t="t" r="r" b="b"/>
              <a:pathLst>
                <a:path w="34" h="34" extrusionOk="0">
                  <a:moveTo>
                    <a:pt x="23" y="31"/>
                  </a:moveTo>
                  <a:cubicBezTo>
                    <a:pt x="15" y="34"/>
                    <a:pt x="6" y="31"/>
                    <a:pt x="3" y="23"/>
                  </a:cubicBezTo>
                  <a:cubicBezTo>
                    <a:pt x="0" y="15"/>
                    <a:pt x="3" y="7"/>
                    <a:pt x="11" y="3"/>
                  </a:cubicBezTo>
                  <a:cubicBezTo>
                    <a:pt x="19" y="0"/>
                    <a:pt x="28" y="3"/>
                    <a:pt x="31" y="11"/>
                  </a:cubicBezTo>
                  <a:cubicBezTo>
                    <a:pt x="34" y="19"/>
                    <a:pt x="31" y="28"/>
                    <a:pt x="23"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85" name="Google Shape;285;p6"/>
            <p:cNvSpPr/>
            <p:nvPr/>
          </p:nvSpPr>
          <p:spPr>
            <a:xfrm>
              <a:off x="2669014" y="1476125"/>
              <a:ext cx="19050" cy="20638"/>
            </a:xfrm>
            <a:custGeom>
              <a:avLst/>
              <a:gdLst/>
              <a:ahLst/>
              <a:cxnLst/>
              <a:rect l="l" t="t" r="r" b="b"/>
              <a:pathLst>
                <a:path w="30" h="30" extrusionOk="0">
                  <a:moveTo>
                    <a:pt x="20" y="27"/>
                  </a:moveTo>
                  <a:cubicBezTo>
                    <a:pt x="13" y="30"/>
                    <a:pt x="6" y="27"/>
                    <a:pt x="3" y="20"/>
                  </a:cubicBezTo>
                  <a:cubicBezTo>
                    <a:pt x="0" y="13"/>
                    <a:pt x="3" y="6"/>
                    <a:pt x="10" y="3"/>
                  </a:cubicBezTo>
                  <a:cubicBezTo>
                    <a:pt x="16" y="0"/>
                    <a:pt x="24" y="3"/>
                    <a:pt x="27" y="10"/>
                  </a:cubicBezTo>
                  <a:cubicBezTo>
                    <a:pt x="30" y="16"/>
                    <a:pt x="27" y="24"/>
                    <a:pt x="2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86" name="Google Shape;286;p6"/>
            <p:cNvSpPr/>
            <p:nvPr/>
          </p:nvSpPr>
          <p:spPr>
            <a:xfrm>
              <a:off x="2637264" y="1492000"/>
              <a:ext cx="15875" cy="17463"/>
            </a:xfrm>
            <a:custGeom>
              <a:avLst/>
              <a:gdLst/>
              <a:ahLst/>
              <a:cxnLst/>
              <a:rect l="l" t="t" r="r" b="b"/>
              <a:pathLst>
                <a:path w="25" h="25" extrusionOk="0">
                  <a:moveTo>
                    <a:pt x="17" y="23"/>
                  </a:moveTo>
                  <a:cubicBezTo>
                    <a:pt x="12" y="25"/>
                    <a:pt x="5" y="23"/>
                    <a:pt x="3" y="17"/>
                  </a:cubicBezTo>
                  <a:cubicBezTo>
                    <a:pt x="0" y="11"/>
                    <a:pt x="3" y="5"/>
                    <a:pt x="8" y="3"/>
                  </a:cubicBezTo>
                  <a:cubicBezTo>
                    <a:pt x="14" y="0"/>
                    <a:pt x="20" y="3"/>
                    <a:pt x="23" y="8"/>
                  </a:cubicBezTo>
                  <a:cubicBezTo>
                    <a:pt x="25" y="14"/>
                    <a:pt x="23" y="20"/>
                    <a:pt x="17"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87" name="Google Shape;287;p6"/>
            <p:cNvSpPr/>
            <p:nvPr/>
          </p:nvSpPr>
          <p:spPr>
            <a:xfrm>
              <a:off x="2388026" y="1323725"/>
              <a:ext cx="28575" cy="26988"/>
            </a:xfrm>
            <a:custGeom>
              <a:avLst/>
              <a:gdLst/>
              <a:ahLst/>
              <a:cxnLst/>
              <a:rect l="l" t="t" r="r" b="b"/>
              <a:pathLst>
                <a:path w="42" h="42" extrusionOk="0">
                  <a:moveTo>
                    <a:pt x="4" y="27"/>
                  </a:moveTo>
                  <a:cubicBezTo>
                    <a:pt x="7" y="37"/>
                    <a:pt x="18" y="42"/>
                    <a:pt x="27" y="39"/>
                  </a:cubicBezTo>
                  <a:cubicBezTo>
                    <a:pt x="37" y="35"/>
                    <a:pt x="42" y="25"/>
                    <a:pt x="39" y="15"/>
                  </a:cubicBezTo>
                  <a:cubicBezTo>
                    <a:pt x="35" y="5"/>
                    <a:pt x="25" y="0"/>
                    <a:pt x="15" y="3"/>
                  </a:cubicBezTo>
                  <a:cubicBezTo>
                    <a:pt x="5" y="7"/>
                    <a:pt x="0" y="18"/>
                    <a:pt x="4"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88" name="Google Shape;288;p6"/>
            <p:cNvSpPr/>
            <p:nvPr/>
          </p:nvSpPr>
          <p:spPr>
            <a:xfrm>
              <a:off x="2405489" y="1366588"/>
              <a:ext cx="23812" cy="23812"/>
            </a:xfrm>
            <a:custGeom>
              <a:avLst/>
              <a:gdLst/>
              <a:ahLst/>
              <a:cxnLst/>
              <a:rect l="l" t="t" r="r" b="b"/>
              <a:pathLst>
                <a:path w="36" h="36" extrusionOk="0">
                  <a:moveTo>
                    <a:pt x="3" y="24"/>
                  </a:moveTo>
                  <a:cubicBezTo>
                    <a:pt x="6" y="32"/>
                    <a:pt x="15" y="36"/>
                    <a:pt x="23" y="33"/>
                  </a:cubicBezTo>
                  <a:cubicBezTo>
                    <a:pt x="31" y="30"/>
                    <a:pt x="36" y="21"/>
                    <a:pt x="33" y="13"/>
                  </a:cubicBezTo>
                  <a:cubicBezTo>
                    <a:pt x="30" y="5"/>
                    <a:pt x="21" y="0"/>
                    <a:pt x="12" y="3"/>
                  </a:cubicBezTo>
                  <a:cubicBezTo>
                    <a:pt x="4" y="6"/>
                    <a:pt x="0" y="15"/>
                    <a:pt x="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89" name="Google Shape;289;p6"/>
            <p:cNvSpPr/>
            <p:nvPr/>
          </p:nvSpPr>
          <p:spPr>
            <a:xfrm>
              <a:off x="2421364" y="1411038"/>
              <a:ext cx="20637" cy="19050"/>
            </a:xfrm>
            <a:custGeom>
              <a:avLst/>
              <a:gdLst/>
              <a:ahLst/>
              <a:cxnLst/>
              <a:rect l="l" t="t" r="r" b="b"/>
              <a:pathLst>
                <a:path w="31" h="30" extrusionOk="0">
                  <a:moveTo>
                    <a:pt x="3" y="19"/>
                  </a:moveTo>
                  <a:cubicBezTo>
                    <a:pt x="5" y="26"/>
                    <a:pt x="13" y="30"/>
                    <a:pt x="20" y="27"/>
                  </a:cubicBezTo>
                  <a:cubicBezTo>
                    <a:pt x="27" y="25"/>
                    <a:pt x="31" y="17"/>
                    <a:pt x="28" y="10"/>
                  </a:cubicBezTo>
                  <a:cubicBezTo>
                    <a:pt x="26" y="3"/>
                    <a:pt x="18" y="0"/>
                    <a:pt x="11" y="2"/>
                  </a:cubicBezTo>
                  <a:cubicBezTo>
                    <a:pt x="4" y="5"/>
                    <a:pt x="0" y="12"/>
                    <a:pt x="3"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0" name="Google Shape;290;p6"/>
            <p:cNvSpPr/>
            <p:nvPr/>
          </p:nvSpPr>
          <p:spPr>
            <a:xfrm>
              <a:off x="2308651" y="1376113"/>
              <a:ext cx="26988" cy="25400"/>
            </a:xfrm>
            <a:custGeom>
              <a:avLst/>
              <a:gdLst/>
              <a:ahLst/>
              <a:cxnLst/>
              <a:rect l="l" t="t" r="r" b="b"/>
              <a:pathLst>
                <a:path w="40" h="40" extrusionOk="0">
                  <a:moveTo>
                    <a:pt x="7" y="32"/>
                  </a:moveTo>
                  <a:cubicBezTo>
                    <a:pt x="13" y="40"/>
                    <a:pt x="25" y="40"/>
                    <a:pt x="32" y="33"/>
                  </a:cubicBezTo>
                  <a:cubicBezTo>
                    <a:pt x="39" y="26"/>
                    <a:pt x="40" y="15"/>
                    <a:pt x="33" y="8"/>
                  </a:cubicBezTo>
                  <a:cubicBezTo>
                    <a:pt x="26" y="1"/>
                    <a:pt x="15" y="0"/>
                    <a:pt x="8" y="7"/>
                  </a:cubicBezTo>
                  <a:cubicBezTo>
                    <a:pt x="0" y="14"/>
                    <a:pt x="0" y="25"/>
                    <a:pt x="7"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1" name="Google Shape;291;p6"/>
            <p:cNvSpPr/>
            <p:nvPr/>
          </p:nvSpPr>
          <p:spPr>
            <a:xfrm>
              <a:off x="2340401" y="1407863"/>
              <a:ext cx="22225" cy="22225"/>
            </a:xfrm>
            <a:custGeom>
              <a:avLst/>
              <a:gdLst/>
              <a:ahLst/>
              <a:cxnLst/>
              <a:rect l="l" t="t" r="r" b="b"/>
              <a:pathLst>
                <a:path w="34" h="34" extrusionOk="0">
                  <a:moveTo>
                    <a:pt x="6" y="28"/>
                  </a:moveTo>
                  <a:cubicBezTo>
                    <a:pt x="11" y="34"/>
                    <a:pt x="21" y="34"/>
                    <a:pt x="27" y="29"/>
                  </a:cubicBezTo>
                  <a:cubicBezTo>
                    <a:pt x="33" y="23"/>
                    <a:pt x="34" y="13"/>
                    <a:pt x="28" y="7"/>
                  </a:cubicBezTo>
                  <a:cubicBezTo>
                    <a:pt x="22" y="1"/>
                    <a:pt x="13" y="0"/>
                    <a:pt x="6" y="6"/>
                  </a:cubicBezTo>
                  <a:cubicBezTo>
                    <a:pt x="0" y="12"/>
                    <a:pt x="0" y="22"/>
                    <a:pt x="6"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2" name="Google Shape;292;p6"/>
            <p:cNvSpPr/>
            <p:nvPr/>
          </p:nvSpPr>
          <p:spPr>
            <a:xfrm>
              <a:off x="2370564" y="1441200"/>
              <a:ext cx="17462" cy="17462"/>
            </a:xfrm>
            <a:custGeom>
              <a:avLst/>
              <a:gdLst/>
              <a:ahLst/>
              <a:cxnLst/>
              <a:rect l="l" t="t" r="r" b="b"/>
              <a:pathLst>
                <a:path w="29" h="29" extrusionOk="0">
                  <a:moveTo>
                    <a:pt x="5" y="24"/>
                  </a:moveTo>
                  <a:cubicBezTo>
                    <a:pt x="10" y="29"/>
                    <a:pt x="18" y="29"/>
                    <a:pt x="24" y="24"/>
                  </a:cubicBezTo>
                  <a:cubicBezTo>
                    <a:pt x="29" y="19"/>
                    <a:pt x="29" y="11"/>
                    <a:pt x="24" y="6"/>
                  </a:cubicBezTo>
                  <a:cubicBezTo>
                    <a:pt x="19" y="1"/>
                    <a:pt x="11" y="0"/>
                    <a:pt x="6" y="5"/>
                  </a:cubicBezTo>
                  <a:cubicBezTo>
                    <a:pt x="1" y="10"/>
                    <a:pt x="0" y="18"/>
                    <a:pt x="5"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3" name="Google Shape;293;p6"/>
            <p:cNvSpPr/>
            <p:nvPr/>
          </p:nvSpPr>
          <p:spPr>
            <a:xfrm>
              <a:off x="2254676" y="1461838"/>
              <a:ext cx="22225" cy="22225"/>
            </a:xfrm>
            <a:custGeom>
              <a:avLst/>
              <a:gdLst/>
              <a:ahLst/>
              <a:cxnLst/>
              <a:rect l="l" t="t" r="r" b="b"/>
              <a:pathLst>
                <a:path w="34" h="34" extrusionOk="0">
                  <a:moveTo>
                    <a:pt x="11" y="31"/>
                  </a:moveTo>
                  <a:cubicBezTo>
                    <a:pt x="18" y="34"/>
                    <a:pt x="27" y="31"/>
                    <a:pt x="31" y="23"/>
                  </a:cubicBezTo>
                  <a:cubicBezTo>
                    <a:pt x="34" y="15"/>
                    <a:pt x="31" y="7"/>
                    <a:pt x="23" y="3"/>
                  </a:cubicBezTo>
                  <a:cubicBezTo>
                    <a:pt x="15" y="0"/>
                    <a:pt x="6" y="3"/>
                    <a:pt x="3" y="11"/>
                  </a:cubicBezTo>
                  <a:cubicBezTo>
                    <a:pt x="0" y="19"/>
                    <a:pt x="3" y="28"/>
                    <a:pt x="1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4" name="Google Shape;294;p6"/>
            <p:cNvSpPr/>
            <p:nvPr/>
          </p:nvSpPr>
          <p:spPr>
            <a:xfrm>
              <a:off x="2288014" y="1476125"/>
              <a:ext cx="20638" cy="20638"/>
            </a:xfrm>
            <a:custGeom>
              <a:avLst/>
              <a:gdLst/>
              <a:ahLst/>
              <a:cxnLst/>
              <a:rect l="l" t="t" r="r" b="b"/>
              <a:pathLst>
                <a:path w="30" h="30" extrusionOk="0">
                  <a:moveTo>
                    <a:pt x="10" y="27"/>
                  </a:moveTo>
                  <a:cubicBezTo>
                    <a:pt x="16" y="30"/>
                    <a:pt x="24" y="27"/>
                    <a:pt x="27" y="20"/>
                  </a:cubicBezTo>
                  <a:cubicBezTo>
                    <a:pt x="30" y="13"/>
                    <a:pt x="27" y="6"/>
                    <a:pt x="20" y="3"/>
                  </a:cubicBezTo>
                  <a:cubicBezTo>
                    <a:pt x="14" y="0"/>
                    <a:pt x="6" y="3"/>
                    <a:pt x="3" y="10"/>
                  </a:cubicBezTo>
                  <a:cubicBezTo>
                    <a:pt x="0" y="16"/>
                    <a:pt x="3" y="24"/>
                    <a:pt x="1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5" name="Google Shape;295;p6"/>
            <p:cNvSpPr/>
            <p:nvPr/>
          </p:nvSpPr>
          <p:spPr>
            <a:xfrm>
              <a:off x="2322939" y="1492000"/>
              <a:ext cx="15875" cy="17463"/>
            </a:xfrm>
            <a:custGeom>
              <a:avLst/>
              <a:gdLst/>
              <a:ahLst/>
              <a:cxnLst/>
              <a:rect l="l" t="t" r="r" b="b"/>
              <a:pathLst>
                <a:path w="25" h="25" extrusionOk="0">
                  <a:moveTo>
                    <a:pt x="8" y="23"/>
                  </a:moveTo>
                  <a:cubicBezTo>
                    <a:pt x="13" y="25"/>
                    <a:pt x="20" y="23"/>
                    <a:pt x="22" y="17"/>
                  </a:cubicBezTo>
                  <a:cubicBezTo>
                    <a:pt x="25" y="11"/>
                    <a:pt x="22" y="5"/>
                    <a:pt x="16" y="3"/>
                  </a:cubicBezTo>
                  <a:cubicBezTo>
                    <a:pt x="11" y="0"/>
                    <a:pt x="4" y="3"/>
                    <a:pt x="2" y="8"/>
                  </a:cubicBezTo>
                  <a:cubicBezTo>
                    <a:pt x="0" y="14"/>
                    <a:pt x="2" y="20"/>
                    <a:pt x="8"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296" name="Google Shape;296;p6"/>
          <p:cNvSpPr/>
          <p:nvPr/>
        </p:nvSpPr>
        <p:spPr>
          <a:xfrm>
            <a:off x="8695638" y="207199"/>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7" name="Google Shape;297;p6"/>
          <p:cNvSpPr/>
          <p:nvPr/>
        </p:nvSpPr>
        <p:spPr>
          <a:xfrm>
            <a:off x="276250" y="4802903"/>
            <a:ext cx="137275" cy="137426"/>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8" name="Google Shape;298;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9"/>
        <p:cNvGrpSpPr/>
        <p:nvPr/>
      </p:nvGrpSpPr>
      <p:grpSpPr>
        <a:xfrm>
          <a:off x="0" y="0"/>
          <a:ext cx="0" cy="0"/>
          <a:chOff x="0" y="0"/>
          <a:chExt cx="0" cy="0"/>
        </a:xfrm>
      </p:grpSpPr>
      <p:pic>
        <p:nvPicPr>
          <p:cNvPr id="300" name="Google Shape;300;p7"/>
          <p:cNvPicPr preferRelativeResize="0"/>
          <p:nvPr/>
        </p:nvPicPr>
        <p:blipFill>
          <a:blip r:embed="rId2">
            <a:alphaModFix amt="12000"/>
          </a:blip>
          <a:stretch>
            <a:fillRect/>
          </a:stretch>
        </p:blipFill>
        <p:spPr>
          <a:xfrm>
            <a:off x="0" y="12441"/>
            <a:ext cx="9144000" cy="5143460"/>
          </a:xfrm>
          <a:prstGeom prst="rect">
            <a:avLst/>
          </a:prstGeom>
          <a:noFill/>
          <a:ln>
            <a:noFill/>
          </a:ln>
        </p:spPr>
      </p:pic>
      <p:grpSp>
        <p:nvGrpSpPr>
          <p:cNvPr id="301" name="Google Shape;301;p7"/>
          <p:cNvGrpSpPr/>
          <p:nvPr/>
        </p:nvGrpSpPr>
        <p:grpSpPr>
          <a:xfrm>
            <a:off x="243963" y="226478"/>
            <a:ext cx="8282662" cy="4739046"/>
            <a:chOff x="243963" y="226478"/>
            <a:chExt cx="8282662" cy="4739046"/>
          </a:xfrm>
        </p:grpSpPr>
        <p:sp>
          <p:nvSpPr>
            <p:cNvPr id="302" name="Google Shape;302;p7"/>
            <p:cNvSpPr/>
            <p:nvPr/>
          </p:nvSpPr>
          <p:spPr>
            <a:xfrm>
              <a:off x="243963" y="4508049"/>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3" name="Google Shape;303;p7"/>
            <p:cNvSpPr/>
            <p:nvPr/>
          </p:nvSpPr>
          <p:spPr>
            <a:xfrm>
              <a:off x="8334925" y="4773599"/>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4" name="Google Shape;304;p7"/>
            <p:cNvSpPr/>
            <p:nvPr/>
          </p:nvSpPr>
          <p:spPr>
            <a:xfrm>
              <a:off x="644588" y="226478"/>
              <a:ext cx="137275" cy="137426"/>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305" name="Google Shape;305;p7"/>
          <p:cNvGrpSpPr/>
          <p:nvPr/>
        </p:nvGrpSpPr>
        <p:grpSpPr>
          <a:xfrm>
            <a:off x="8112740" y="-62149"/>
            <a:ext cx="1224738" cy="2764521"/>
            <a:chOff x="8112740" y="-62149"/>
            <a:chExt cx="1224738" cy="2764521"/>
          </a:xfrm>
        </p:grpSpPr>
        <p:grpSp>
          <p:nvGrpSpPr>
            <p:cNvPr id="306" name="Google Shape;306;p7"/>
            <p:cNvGrpSpPr/>
            <p:nvPr/>
          </p:nvGrpSpPr>
          <p:grpSpPr>
            <a:xfrm>
              <a:off x="8617159" y="1694994"/>
              <a:ext cx="720318" cy="1007379"/>
              <a:chOff x="2983359" y="1767508"/>
              <a:chExt cx="306375" cy="428471"/>
            </a:xfrm>
          </p:grpSpPr>
          <p:sp>
            <p:nvSpPr>
              <p:cNvPr id="307" name="Google Shape;307;p7"/>
              <p:cNvSpPr/>
              <p:nvPr/>
            </p:nvSpPr>
            <p:spPr>
              <a:xfrm>
                <a:off x="3108179" y="1855453"/>
                <a:ext cx="56736" cy="243978"/>
              </a:xfrm>
              <a:custGeom>
                <a:avLst/>
                <a:gdLst/>
                <a:ahLst/>
                <a:cxnLst/>
                <a:rect l="l" t="t" r="r" b="b"/>
                <a:pathLst>
                  <a:path w="51" h="209" extrusionOk="0">
                    <a:moveTo>
                      <a:pt x="20" y="209"/>
                    </a:moveTo>
                    <a:cubicBezTo>
                      <a:pt x="30" y="209"/>
                      <a:pt x="30" y="209"/>
                      <a:pt x="30" y="209"/>
                    </a:cubicBezTo>
                    <a:cubicBezTo>
                      <a:pt x="30" y="208"/>
                      <a:pt x="31" y="208"/>
                      <a:pt x="31" y="208"/>
                    </a:cubicBezTo>
                    <a:cubicBezTo>
                      <a:pt x="44" y="176"/>
                      <a:pt x="51" y="141"/>
                      <a:pt x="51" y="104"/>
                    </a:cubicBezTo>
                    <a:cubicBezTo>
                      <a:pt x="51" y="68"/>
                      <a:pt x="44" y="33"/>
                      <a:pt x="31" y="1"/>
                    </a:cubicBezTo>
                    <a:cubicBezTo>
                      <a:pt x="31" y="0"/>
                      <a:pt x="29" y="0"/>
                      <a:pt x="28" y="0"/>
                    </a:cubicBezTo>
                    <a:cubicBezTo>
                      <a:pt x="22" y="0"/>
                      <a:pt x="22" y="0"/>
                      <a:pt x="22" y="0"/>
                    </a:cubicBezTo>
                    <a:cubicBezTo>
                      <a:pt x="20" y="0"/>
                      <a:pt x="20" y="0"/>
                      <a:pt x="20" y="1"/>
                    </a:cubicBezTo>
                    <a:cubicBezTo>
                      <a:pt x="7" y="33"/>
                      <a:pt x="0" y="68"/>
                      <a:pt x="0" y="104"/>
                    </a:cubicBezTo>
                    <a:cubicBezTo>
                      <a:pt x="0" y="141"/>
                      <a:pt x="6" y="176"/>
                      <a:pt x="19" y="208"/>
                    </a:cubicBezTo>
                    <a:lnTo>
                      <a:pt x="20" y="209"/>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8" name="Google Shape;308;p7"/>
              <p:cNvSpPr/>
              <p:nvPr/>
            </p:nvSpPr>
            <p:spPr>
              <a:xfrm>
                <a:off x="3023075" y="1858290"/>
                <a:ext cx="99288" cy="238304"/>
              </a:xfrm>
              <a:custGeom>
                <a:avLst/>
                <a:gdLst/>
                <a:ahLst/>
                <a:cxnLst/>
                <a:rect l="l" t="t" r="r" b="b"/>
                <a:pathLst>
                  <a:path w="85" h="205" extrusionOk="0">
                    <a:moveTo>
                      <a:pt x="0" y="102"/>
                    </a:moveTo>
                    <a:cubicBezTo>
                      <a:pt x="0" y="151"/>
                      <a:pt x="36" y="193"/>
                      <a:pt x="85" y="205"/>
                    </a:cubicBezTo>
                    <a:cubicBezTo>
                      <a:pt x="54" y="180"/>
                      <a:pt x="35" y="143"/>
                      <a:pt x="35" y="102"/>
                    </a:cubicBezTo>
                    <a:cubicBezTo>
                      <a:pt x="35" y="62"/>
                      <a:pt x="54" y="25"/>
                      <a:pt x="85" y="0"/>
                    </a:cubicBezTo>
                    <a:cubicBezTo>
                      <a:pt x="36" y="12"/>
                      <a:pt x="0" y="53"/>
                      <a:pt x="0" y="102"/>
                    </a:cubicBezTo>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9" name="Google Shape;309;p7"/>
              <p:cNvSpPr/>
              <p:nvPr/>
            </p:nvSpPr>
            <p:spPr>
              <a:xfrm>
                <a:off x="3150731" y="1858290"/>
                <a:ext cx="96451" cy="238304"/>
              </a:xfrm>
              <a:custGeom>
                <a:avLst/>
                <a:gdLst/>
                <a:ahLst/>
                <a:cxnLst/>
                <a:rect l="l" t="t" r="r" b="b"/>
                <a:pathLst>
                  <a:path w="84" h="205" extrusionOk="0">
                    <a:moveTo>
                      <a:pt x="84" y="102"/>
                    </a:moveTo>
                    <a:cubicBezTo>
                      <a:pt x="84" y="53"/>
                      <a:pt x="48" y="12"/>
                      <a:pt x="0" y="0"/>
                    </a:cubicBezTo>
                    <a:cubicBezTo>
                      <a:pt x="30" y="25"/>
                      <a:pt x="49" y="62"/>
                      <a:pt x="49" y="102"/>
                    </a:cubicBezTo>
                    <a:cubicBezTo>
                      <a:pt x="49" y="143"/>
                      <a:pt x="30" y="180"/>
                      <a:pt x="0" y="205"/>
                    </a:cubicBezTo>
                    <a:cubicBezTo>
                      <a:pt x="48" y="193"/>
                      <a:pt x="84" y="151"/>
                      <a:pt x="84" y="102"/>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0" name="Google Shape;310;p7"/>
              <p:cNvSpPr/>
              <p:nvPr/>
            </p:nvSpPr>
            <p:spPr>
              <a:xfrm>
                <a:off x="3125200" y="1767508"/>
                <a:ext cx="19800" cy="741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1" name="Google Shape;311;p7"/>
              <p:cNvSpPr/>
              <p:nvPr/>
            </p:nvSpPr>
            <p:spPr>
              <a:xfrm>
                <a:off x="3108179" y="1812899"/>
                <a:ext cx="56700" cy="540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2" name="Google Shape;312;p7"/>
              <p:cNvSpPr/>
              <p:nvPr/>
            </p:nvSpPr>
            <p:spPr>
              <a:xfrm>
                <a:off x="2983359" y="1855453"/>
                <a:ext cx="141840" cy="243978"/>
              </a:xfrm>
              <a:custGeom>
                <a:avLst/>
                <a:gdLst/>
                <a:ahLst/>
                <a:cxnLst/>
                <a:rect l="l" t="t" r="r" b="b"/>
                <a:pathLst>
                  <a:path w="122" h="209" extrusionOk="0">
                    <a:moveTo>
                      <a:pt x="122" y="209"/>
                    </a:moveTo>
                    <a:cubicBezTo>
                      <a:pt x="121" y="208"/>
                      <a:pt x="120" y="207"/>
                      <a:pt x="120" y="207"/>
                    </a:cubicBezTo>
                    <a:cubicBezTo>
                      <a:pt x="71" y="195"/>
                      <a:pt x="35" y="153"/>
                      <a:pt x="35" y="104"/>
                    </a:cubicBezTo>
                    <a:cubicBezTo>
                      <a:pt x="35" y="55"/>
                      <a:pt x="71" y="14"/>
                      <a:pt x="120" y="2"/>
                    </a:cubicBezTo>
                    <a:cubicBezTo>
                      <a:pt x="120" y="1"/>
                      <a:pt x="121" y="1"/>
                      <a:pt x="122" y="0"/>
                    </a:cubicBezTo>
                    <a:cubicBezTo>
                      <a:pt x="119" y="0"/>
                      <a:pt x="119" y="0"/>
                      <a:pt x="119" y="0"/>
                    </a:cubicBezTo>
                    <a:cubicBezTo>
                      <a:pt x="51" y="8"/>
                      <a:pt x="0" y="52"/>
                      <a:pt x="0" y="104"/>
                    </a:cubicBezTo>
                    <a:cubicBezTo>
                      <a:pt x="0" y="156"/>
                      <a:pt x="50" y="200"/>
                      <a:pt x="116" y="209"/>
                    </a:cubicBezTo>
                    <a:cubicBezTo>
                      <a:pt x="122" y="209"/>
                      <a:pt x="122" y="209"/>
                      <a:pt x="122" y="209"/>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3" name="Google Shape;313;p7"/>
              <p:cNvSpPr/>
              <p:nvPr/>
            </p:nvSpPr>
            <p:spPr>
              <a:xfrm>
                <a:off x="3145057" y="1855453"/>
                <a:ext cx="144677" cy="243978"/>
              </a:xfrm>
              <a:custGeom>
                <a:avLst/>
                <a:gdLst/>
                <a:ahLst/>
                <a:cxnLst/>
                <a:rect l="l" t="t" r="r" b="b"/>
                <a:pathLst>
                  <a:path w="123" h="209" extrusionOk="0">
                    <a:moveTo>
                      <a:pt x="3" y="0"/>
                    </a:moveTo>
                    <a:cubicBezTo>
                      <a:pt x="0" y="0"/>
                      <a:pt x="0" y="0"/>
                      <a:pt x="0" y="0"/>
                    </a:cubicBezTo>
                    <a:cubicBezTo>
                      <a:pt x="1" y="1"/>
                      <a:pt x="2" y="1"/>
                      <a:pt x="3" y="2"/>
                    </a:cubicBezTo>
                    <a:cubicBezTo>
                      <a:pt x="51" y="14"/>
                      <a:pt x="87" y="55"/>
                      <a:pt x="87" y="104"/>
                    </a:cubicBezTo>
                    <a:cubicBezTo>
                      <a:pt x="87" y="153"/>
                      <a:pt x="51" y="195"/>
                      <a:pt x="3" y="207"/>
                    </a:cubicBezTo>
                    <a:cubicBezTo>
                      <a:pt x="2" y="207"/>
                      <a:pt x="1" y="208"/>
                      <a:pt x="0" y="209"/>
                    </a:cubicBezTo>
                    <a:cubicBezTo>
                      <a:pt x="6" y="209"/>
                      <a:pt x="6" y="209"/>
                      <a:pt x="6" y="209"/>
                    </a:cubicBezTo>
                    <a:cubicBezTo>
                      <a:pt x="72" y="200"/>
                      <a:pt x="123" y="156"/>
                      <a:pt x="123" y="104"/>
                    </a:cubicBezTo>
                    <a:cubicBezTo>
                      <a:pt x="123" y="52"/>
                      <a:pt x="71" y="8"/>
                      <a:pt x="3"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4" name="Google Shape;314;p7"/>
              <p:cNvSpPr/>
              <p:nvPr/>
            </p:nvSpPr>
            <p:spPr>
              <a:xfrm>
                <a:off x="3065627" y="1855453"/>
                <a:ext cx="141840" cy="243978"/>
              </a:xfrm>
              <a:custGeom>
                <a:avLst/>
                <a:gdLst/>
                <a:ahLst/>
                <a:cxnLst/>
                <a:rect l="l" t="t" r="r" b="b"/>
                <a:pathLst>
                  <a:path w="122" h="209" extrusionOk="0">
                    <a:moveTo>
                      <a:pt x="50" y="207"/>
                    </a:moveTo>
                    <a:cubicBezTo>
                      <a:pt x="50" y="207"/>
                      <a:pt x="51" y="208"/>
                      <a:pt x="51" y="209"/>
                    </a:cubicBezTo>
                    <a:cubicBezTo>
                      <a:pt x="59" y="209"/>
                      <a:pt x="59" y="209"/>
                      <a:pt x="59" y="209"/>
                    </a:cubicBezTo>
                    <a:cubicBezTo>
                      <a:pt x="58" y="209"/>
                      <a:pt x="57" y="208"/>
                      <a:pt x="56" y="208"/>
                    </a:cubicBezTo>
                    <a:cubicBezTo>
                      <a:pt x="56" y="208"/>
                      <a:pt x="56" y="208"/>
                      <a:pt x="56" y="208"/>
                    </a:cubicBezTo>
                    <a:cubicBezTo>
                      <a:pt x="43" y="176"/>
                      <a:pt x="36" y="141"/>
                      <a:pt x="36" y="104"/>
                    </a:cubicBezTo>
                    <a:cubicBezTo>
                      <a:pt x="36" y="68"/>
                      <a:pt x="43" y="33"/>
                      <a:pt x="56" y="1"/>
                    </a:cubicBezTo>
                    <a:cubicBezTo>
                      <a:pt x="56" y="1"/>
                      <a:pt x="56" y="1"/>
                      <a:pt x="56" y="1"/>
                    </a:cubicBezTo>
                    <a:cubicBezTo>
                      <a:pt x="57" y="0"/>
                      <a:pt x="59" y="0"/>
                      <a:pt x="61" y="0"/>
                    </a:cubicBezTo>
                    <a:cubicBezTo>
                      <a:pt x="62" y="0"/>
                      <a:pt x="62" y="0"/>
                      <a:pt x="62" y="0"/>
                    </a:cubicBezTo>
                    <a:cubicBezTo>
                      <a:pt x="63" y="0"/>
                      <a:pt x="64" y="0"/>
                      <a:pt x="65" y="0"/>
                    </a:cubicBezTo>
                    <a:cubicBezTo>
                      <a:pt x="66" y="1"/>
                      <a:pt x="66" y="1"/>
                      <a:pt x="67" y="1"/>
                    </a:cubicBezTo>
                    <a:cubicBezTo>
                      <a:pt x="80" y="33"/>
                      <a:pt x="87" y="68"/>
                      <a:pt x="87" y="104"/>
                    </a:cubicBezTo>
                    <a:cubicBezTo>
                      <a:pt x="87" y="141"/>
                      <a:pt x="80" y="176"/>
                      <a:pt x="67" y="208"/>
                    </a:cubicBezTo>
                    <a:cubicBezTo>
                      <a:pt x="66" y="208"/>
                      <a:pt x="66" y="208"/>
                      <a:pt x="65" y="208"/>
                    </a:cubicBezTo>
                    <a:cubicBezTo>
                      <a:pt x="65" y="208"/>
                      <a:pt x="64" y="209"/>
                      <a:pt x="63" y="209"/>
                    </a:cubicBezTo>
                    <a:cubicBezTo>
                      <a:pt x="72" y="209"/>
                      <a:pt x="72" y="209"/>
                      <a:pt x="72" y="209"/>
                    </a:cubicBezTo>
                    <a:cubicBezTo>
                      <a:pt x="72" y="208"/>
                      <a:pt x="72" y="207"/>
                      <a:pt x="73" y="207"/>
                    </a:cubicBezTo>
                    <a:cubicBezTo>
                      <a:pt x="103" y="182"/>
                      <a:pt x="122" y="145"/>
                      <a:pt x="122" y="104"/>
                    </a:cubicBezTo>
                    <a:cubicBezTo>
                      <a:pt x="122" y="64"/>
                      <a:pt x="103" y="27"/>
                      <a:pt x="73" y="2"/>
                    </a:cubicBezTo>
                    <a:cubicBezTo>
                      <a:pt x="72" y="2"/>
                      <a:pt x="72" y="1"/>
                      <a:pt x="71" y="1"/>
                    </a:cubicBezTo>
                    <a:cubicBezTo>
                      <a:pt x="71" y="0"/>
                      <a:pt x="70" y="0"/>
                      <a:pt x="70" y="0"/>
                    </a:cubicBezTo>
                    <a:cubicBezTo>
                      <a:pt x="53" y="0"/>
                      <a:pt x="53" y="0"/>
                      <a:pt x="53" y="0"/>
                    </a:cubicBezTo>
                    <a:cubicBezTo>
                      <a:pt x="52" y="0"/>
                      <a:pt x="51" y="0"/>
                      <a:pt x="51" y="1"/>
                    </a:cubicBezTo>
                    <a:cubicBezTo>
                      <a:pt x="50" y="1"/>
                      <a:pt x="50" y="2"/>
                      <a:pt x="50" y="2"/>
                    </a:cubicBezTo>
                    <a:cubicBezTo>
                      <a:pt x="19" y="27"/>
                      <a:pt x="0" y="64"/>
                      <a:pt x="0" y="104"/>
                    </a:cubicBezTo>
                    <a:cubicBezTo>
                      <a:pt x="0" y="145"/>
                      <a:pt x="19" y="182"/>
                      <a:pt x="50" y="207"/>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5" name="Google Shape;315;p7"/>
              <p:cNvSpPr/>
              <p:nvPr/>
            </p:nvSpPr>
            <p:spPr>
              <a:xfrm>
                <a:off x="3076974" y="1846943"/>
                <a:ext cx="122100" cy="19800"/>
              </a:xfrm>
              <a:prstGeom prst="rect">
                <a:avLst/>
              </a:prstGeom>
              <a:solidFill>
                <a:srgbClr val="F0463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6" name="Google Shape;316;p7"/>
              <p:cNvSpPr/>
              <p:nvPr/>
            </p:nvSpPr>
            <p:spPr>
              <a:xfrm>
                <a:off x="3076974" y="1846943"/>
                <a:ext cx="122100" cy="198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7" name="Google Shape;317;p7"/>
              <p:cNvSpPr/>
              <p:nvPr/>
            </p:nvSpPr>
            <p:spPr>
              <a:xfrm>
                <a:off x="3062790" y="1838432"/>
                <a:ext cx="144600" cy="171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8" name="Google Shape;318;p7"/>
              <p:cNvSpPr/>
              <p:nvPr/>
            </p:nvSpPr>
            <p:spPr>
              <a:xfrm>
                <a:off x="3093995" y="2096595"/>
                <a:ext cx="85200" cy="138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9" name="Google Shape;319;p7"/>
              <p:cNvSpPr/>
              <p:nvPr/>
            </p:nvSpPr>
            <p:spPr>
              <a:xfrm>
                <a:off x="3088321" y="2090921"/>
                <a:ext cx="96600" cy="114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0" name="Google Shape;320;p7"/>
              <p:cNvSpPr/>
              <p:nvPr/>
            </p:nvSpPr>
            <p:spPr>
              <a:xfrm>
                <a:off x="309399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1" name="Google Shape;321;p7"/>
              <p:cNvSpPr/>
              <p:nvPr/>
            </p:nvSpPr>
            <p:spPr>
              <a:xfrm>
                <a:off x="310250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2" name="Google Shape;322;p7"/>
              <p:cNvSpPr/>
              <p:nvPr/>
            </p:nvSpPr>
            <p:spPr>
              <a:xfrm>
                <a:off x="3111016"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3" name="Google Shape;323;p7"/>
              <p:cNvSpPr/>
              <p:nvPr/>
            </p:nvSpPr>
            <p:spPr>
              <a:xfrm>
                <a:off x="3119526"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4" name="Google Shape;324;p7"/>
              <p:cNvSpPr/>
              <p:nvPr/>
            </p:nvSpPr>
            <p:spPr>
              <a:xfrm>
                <a:off x="3125200"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5" name="Google Shape;325;p7"/>
              <p:cNvSpPr/>
              <p:nvPr/>
            </p:nvSpPr>
            <p:spPr>
              <a:xfrm>
                <a:off x="3133710"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6" name="Google Shape;326;p7"/>
              <p:cNvSpPr/>
              <p:nvPr/>
            </p:nvSpPr>
            <p:spPr>
              <a:xfrm>
                <a:off x="3142220"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7" name="Google Shape;327;p7"/>
              <p:cNvSpPr/>
              <p:nvPr/>
            </p:nvSpPr>
            <p:spPr>
              <a:xfrm>
                <a:off x="3150731"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8" name="Google Shape;328;p7"/>
              <p:cNvSpPr/>
              <p:nvPr/>
            </p:nvSpPr>
            <p:spPr>
              <a:xfrm>
                <a:off x="3159241"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9" name="Google Shape;329;p7"/>
              <p:cNvSpPr/>
              <p:nvPr/>
            </p:nvSpPr>
            <p:spPr>
              <a:xfrm>
                <a:off x="316491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0" name="Google Shape;330;p7"/>
              <p:cNvSpPr/>
              <p:nvPr/>
            </p:nvSpPr>
            <p:spPr>
              <a:xfrm>
                <a:off x="317342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1" name="Google Shape;331;p7"/>
              <p:cNvSpPr/>
              <p:nvPr/>
            </p:nvSpPr>
            <p:spPr>
              <a:xfrm>
                <a:off x="3093995" y="2110779"/>
                <a:ext cx="85200" cy="60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cxnSp>
          <p:nvCxnSpPr>
            <p:cNvPr id="332" name="Google Shape;332;p7"/>
            <p:cNvCxnSpPr>
              <a:stCxn id="310" idx="0"/>
            </p:cNvCxnSpPr>
            <p:nvPr/>
          </p:nvCxnSpPr>
          <p:spPr>
            <a:xfrm rot="10800000">
              <a:off x="8973915" y="-60306"/>
              <a:ext cx="0" cy="1755300"/>
            </a:xfrm>
            <a:prstGeom prst="straightConnector1">
              <a:avLst/>
            </a:prstGeom>
            <a:noFill/>
            <a:ln w="19050" cap="flat" cmpd="sng">
              <a:solidFill>
                <a:schemeClr val="accent2"/>
              </a:solidFill>
              <a:prstDash val="solid"/>
              <a:round/>
              <a:headEnd type="none" w="med" len="med"/>
              <a:tailEnd type="none" w="med" len="med"/>
            </a:ln>
          </p:spPr>
        </p:cxnSp>
        <p:grpSp>
          <p:nvGrpSpPr>
            <p:cNvPr id="333" name="Google Shape;333;p7"/>
            <p:cNvGrpSpPr/>
            <p:nvPr/>
          </p:nvGrpSpPr>
          <p:grpSpPr>
            <a:xfrm>
              <a:off x="8112740" y="803051"/>
              <a:ext cx="1031256" cy="1504764"/>
              <a:chOff x="2712001" y="2082563"/>
              <a:chExt cx="252412" cy="368300"/>
            </a:xfrm>
          </p:grpSpPr>
          <p:sp>
            <p:nvSpPr>
              <p:cNvPr id="334" name="Google Shape;334;p7"/>
              <p:cNvSpPr/>
              <p:nvPr/>
            </p:nvSpPr>
            <p:spPr>
              <a:xfrm>
                <a:off x="2832651" y="2349263"/>
                <a:ext cx="9600" cy="237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5" name="Google Shape;335;p7"/>
              <p:cNvSpPr/>
              <p:nvPr/>
            </p:nvSpPr>
            <p:spPr>
              <a:xfrm>
                <a:off x="2813601" y="2373076"/>
                <a:ext cx="28575" cy="68263"/>
              </a:xfrm>
              <a:custGeom>
                <a:avLst/>
                <a:gdLst/>
                <a:ahLst/>
                <a:cxnLst/>
                <a:rect l="l" t="t" r="r" b="b"/>
                <a:pathLst>
                  <a:path w="18" h="43" extrusionOk="0">
                    <a:moveTo>
                      <a:pt x="11" y="43"/>
                    </a:moveTo>
                    <a:lnTo>
                      <a:pt x="0" y="40"/>
                    </a:lnTo>
                    <a:lnTo>
                      <a:pt x="11" y="1"/>
                    </a:lnTo>
                    <a:lnTo>
                      <a:pt x="18" y="0"/>
                    </a:lnTo>
                    <a:lnTo>
                      <a:pt x="11"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6" name="Google Shape;336;p7"/>
              <p:cNvSpPr/>
              <p:nvPr/>
            </p:nvSpPr>
            <p:spPr>
              <a:xfrm>
                <a:off x="2835826" y="2373076"/>
                <a:ext cx="22225" cy="68263"/>
              </a:xfrm>
              <a:custGeom>
                <a:avLst/>
                <a:gdLst/>
                <a:ahLst/>
                <a:cxnLst/>
                <a:rect l="l" t="t" r="r" b="b"/>
                <a:pathLst>
                  <a:path w="14" h="43" extrusionOk="0">
                    <a:moveTo>
                      <a:pt x="7" y="43"/>
                    </a:moveTo>
                    <a:lnTo>
                      <a:pt x="14" y="40"/>
                    </a:lnTo>
                    <a:lnTo>
                      <a:pt x="5" y="0"/>
                    </a:lnTo>
                    <a:lnTo>
                      <a:pt x="0" y="1"/>
                    </a:lnTo>
                    <a:lnTo>
                      <a:pt x="7"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7" name="Google Shape;337;p7"/>
              <p:cNvSpPr/>
              <p:nvPr/>
            </p:nvSpPr>
            <p:spPr>
              <a:xfrm>
                <a:off x="2827888" y="2373076"/>
                <a:ext cx="15875" cy="77788"/>
              </a:xfrm>
              <a:custGeom>
                <a:avLst/>
                <a:gdLst/>
                <a:ahLst/>
                <a:cxnLst/>
                <a:rect l="l" t="t" r="r" b="b"/>
                <a:pathLst>
                  <a:path w="10" h="49" extrusionOk="0">
                    <a:moveTo>
                      <a:pt x="0" y="49"/>
                    </a:moveTo>
                    <a:lnTo>
                      <a:pt x="10" y="49"/>
                    </a:lnTo>
                    <a:lnTo>
                      <a:pt x="8" y="0"/>
                    </a:lnTo>
                    <a:lnTo>
                      <a:pt x="5" y="0"/>
                    </a:lnTo>
                    <a:lnTo>
                      <a:pt x="0" y="49"/>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8" name="Google Shape;338;p7"/>
              <p:cNvSpPr/>
              <p:nvPr/>
            </p:nvSpPr>
            <p:spPr>
              <a:xfrm>
                <a:off x="2831063" y="2082563"/>
                <a:ext cx="12600" cy="318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9" name="Google Shape;339;p7"/>
              <p:cNvSpPr/>
              <p:nvPr/>
            </p:nvSpPr>
            <p:spPr>
              <a:xfrm>
                <a:off x="2829476" y="2363551"/>
                <a:ext cx="17400" cy="192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0" name="Google Shape;340;p7"/>
              <p:cNvSpPr/>
              <p:nvPr/>
            </p:nvSpPr>
            <p:spPr>
              <a:xfrm>
                <a:off x="2712001" y="2123838"/>
                <a:ext cx="252412" cy="212725"/>
              </a:xfrm>
              <a:custGeom>
                <a:avLst/>
                <a:gdLst/>
                <a:ahLst/>
                <a:cxnLst/>
                <a:rect l="l" t="t" r="r" b="b"/>
                <a:pathLst>
                  <a:path w="388" h="327" extrusionOk="0">
                    <a:moveTo>
                      <a:pt x="260" y="0"/>
                    </a:moveTo>
                    <a:cubicBezTo>
                      <a:pt x="194" y="0"/>
                      <a:pt x="194" y="0"/>
                      <a:pt x="194" y="0"/>
                    </a:cubicBezTo>
                    <a:cubicBezTo>
                      <a:pt x="129" y="0"/>
                      <a:pt x="129" y="0"/>
                      <a:pt x="129" y="0"/>
                    </a:cubicBezTo>
                    <a:cubicBezTo>
                      <a:pt x="129" y="0"/>
                      <a:pt x="0" y="19"/>
                      <a:pt x="35" y="127"/>
                    </a:cubicBezTo>
                    <a:cubicBezTo>
                      <a:pt x="70" y="236"/>
                      <a:pt x="137" y="327"/>
                      <a:pt x="137" y="327"/>
                    </a:cubicBezTo>
                    <a:cubicBezTo>
                      <a:pt x="194" y="327"/>
                      <a:pt x="194" y="327"/>
                      <a:pt x="194" y="327"/>
                    </a:cubicBezTo>
                    <a:cubicBezTo>
                      <a:pt x="252" y="327"/>
                      <a:pt x="252" y="327"/>
                      <a:pt x="252" y="327"/>
                    </a:cubicBezTo>
                    <a:cubicBezTo>
                      <a:pt x="252" y="327"/>
                      <a:pt x="318" y="236"/>
                      <a:pt x="353" y="127"/>
                    </a:cubicBezTo>
                    <a:cubicBezTo>
                      <a:pt x="388" y="19"/>
                      <a:pt x="260" y="0"/>
                      <a:pt x="260" y="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1" name="Google Shape;341;p7"/>
              <p:cNvSpPr/>
              <p:nvPr/>
            </p:nvSpPr>
            <p:spPr>
              <a:xfrm>
                <a:off x="2861226" y="2123838"/>
                <a:ext cx="84138" cy="212725"/>
              </a:xfrm>
              <a:custGeom>
                <a:avLst/>
                <a:gdLst/>
                <a:ahLst/>
                <a:cxnLst/>
                <a:rect l="l" t="t" r="r" b="b"/>
                <a:pathLst>
                  <a:path w="130" h="327" extrusionOk="0">
                    <a:moveTo>
                      <a:pt x="21" y="0"/>
                    </a:moveTo>
                    <a:cubicBezTo>
                      <a:pt x="5" y="0"/>
                      <a:pt x="5" y="0"/>
                      <a:pt x="5" y="0"/>
                    </a:cubicBezTo>
                    <a:cubicBezTo>
                      <a:pt x="5" y="0"/>
                      <a:pt x="82" y="19"/>
                      <a:pt x="61" y="127"/>
                    </a:cubicBezTo>
                    <a:cubicBezTo>
                      <a:pt x="40" y="236"/>
                      <a:pt x="0" y="327"/>
                      <a:pt x="0" y="327"/>
                    </a:cubicBezTo>
                    <a:cubicBezTo>
                      <a:pt x="14" y="327"/>
                      <a:pt x="14" y="327"/>
                      <a:pt x="14" y="327"/>
                    </a:cubicBezTo>
                    <a:cubicBezTo>
                      <a:pt x="14" y="327"/>
                      <a:pt x="71" y="236"/>
                      <a:pt x="100" y="127"/>
                    </a:cubicBezTo>
                    <a:cubicBezTo>
                      <a:pt x="130" y="19"/>
                      <a:pt x="21" y="0"/>
                      <a:pt x="21"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2" name="Google Shape;342;p7"/>
              <p:cNvSpPr/>
              <p:nvPr/>
            </p:nvSpPr>
            <p:spPr>
              <a:xfrm>
                <a:off x="2731050" y="2123838"/>
                <a:ext cx="84137" cy="212725"/>
              </a:xfrm>
              <a:custGeom>
                <a:avLst/>
                <a:gdLst/>
                <a:ahLst/>
                <a:cxnLst/>
                <a:rect l="l" t="t" r="r" b="b"/>
                <a:pathLst>
                  <a:path w="131" h="327" extrusionOk="0">
                    <a:moveTo>
                      <a:pt x="126" y="0"/>
                    </a:moveTo>
                    <a:cubicBezTo>
                      <a:pt x="109" y="0"/>
                      <a:pt x="109" y="0"/>
                      <a:pt x="109" y="0"/>
                    </a:cubicBezTo>
                    <a:cubicBezTo>
                      <a:pt x="109" y="0"/>
                      <a:pt x="0" y="19"/>
                      <a:pt x="30" y="127"/>
                    </a:cubicBezTo>
                    <a:cubicBezTo>
                      <a:pt x="60" y="236"/>
                      <a:pt x="116" y="327"/>
                      <a:pt x="116" y="327"/>
                    </a:cubicBezTo>
                    <a:cubicBezTo>
                      <a:pt x="131" y="327"/>
                      <a:pt x="131" y="327"/>
                      <a:pt x="131" y="327"/>
                    </a:cubicBezTo>
                    <a:cubicBezTo>
                      <a:pt x="131" y="327"/>
                      <a:pt x="91" y="236"/>
                      <a:pt x="70" y="127"/>
                    </a:cubicBezTo>
                    <a:cubicBezTo>
                      <a:pt x="49" y="19"/>
                      <a:pt x="126" y="0"/>
                      <a:pt x="126"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3" name="Google Shape;343;p7"/>
              <p:cNvSpPr/>
              <p:nvPr/>
            </p:nvSpPr>
            <p:spPr>
              <a:xfrm>
                <a:off x="2846938" y="2123838"/>
                <a:ext cx="50800" cy="212725"/>
              </a:xfrm>
              <a:custGeom>
                <a:avLst/>
                <a:gdLst/>
                <a:ahLst/>
                <a:cxnLst/>
                <a:rect l="l" t="t" r="r" b="b"/>
                <a:pathLst>
                  <a:path w="79" h="327" extrusionOk="0">
                    <a:moveTo>
                      <a:pt x="18" y="0"/>
                    </a:moveTo>
                    <a:cubicBezTo>
                      <a:pt x="2" y="0"/>
                      <a:pt x="2" y="0"/>
                      <a:pt x="2" y="0"/>
                    </a:cubicBezTo>
                    <a:cubicBezTo>
                      <a:pt x="2" y="0"/>
                      <a:pt x="30" y="19"/>
                      <a:pt x="23" y="127"/>
                    </a:cubicBezTo>
                    <a:cubicBezTo>
                      <a:pt x="15" y="236"/>
                      <a:pt x="0" y="327"/>
                      <a:pt x="0" y="327"/>
                    </a:cubicBezTo>
                    <a:cubicBezTo>
                      <a:pt x="14" y="327"/>
                      <a:pt x="14" y="327"/>
                      <a:pt x="14" y="327"/>
                    </a:cubicBezTo>
                    <a:cubicBezTo>
                      <a:pt x="14" y="327"/>
                      <a:pt x="46" y="236"/>
                      <a:pt x="62" y="127"/>
                    </a:cubicBezTo>
                    <a:cubicBezTo>
                      <a:pt x="79" y="19"/>
                      <a:pt x="18" y="0"/>
                      <a:pt x="18"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4" name="Google Shape;344;p7"/>
              <p:cNvSpPr/>
              <p:nvPr/>
            </p:nvSpPr>
            <p:spPr>
              <a:xfrm>
                <a:off x="2778676" y="2123838"/>
                <a:ext cx="50800" cy="212725"/>
              </a:xfrm>
              <a:custGeom>
                <a:avLst/>
                <a:gdLst/>
                <a:ahLst/>
                <a:cxnLst/>
                <a:rect l="l" t="t" r="r" b="b"/>
                <a:pathLst>
                  <a:path w="78" h="327" extrusionOk="0">
                    <a:moveTo>
                      <a:pt x="77" y="0"/>
                    </a:moveTo>
                    <a:cubicBezTo>
                      <a:pt x="60" y="0"/>
                      <a:pt x="60" y="0"/>
                      <a:pt x="60" y="0"/>
                    </a:cubicBezTo>
                    <a:cubicBezTo>
                      <a:pt x="60" y="0"/>
                      <a:pt x="0" y="19"/>
                      <a:pt x="16" y="127"/>
                    </a:cubicBezTo>
                    <a:cubicBezTo>
                      <a:pt x="33" y="236"/>
                      <a:pt x="64" y="327"/>
                      <a:pt x="64" y="327"/>
                    </a:cubicBezTo>
                    <a:cubicBezTo>
                      <a:pt x="78" y="327"/>
                      <a:pt x="78" y="327"/>
                      <a:pt x="78" y="327"/>
                    </a:cubicBezTo>
                    <a:cubicBezTo>
                      <a:pt x="78" y="327"/>
                      <a:pt x="64" y="236"/>
                      <a:pt x="56" y="127"/>
                    </a:cubicBezTo>
                    <a:cubicBezTo>
                      <a:pt x="48" y="19"/>
                      <a:pt x="77" y="0"/>
                      <a:pt x="77"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5" name="Google Shape;345;p7"/>
              <p:cNvSpPr/>
              <p:nvPr/>
            </p:nvSpPr>
            <p:spPr>
              <a:xfrm>
                <a:off x="2823126" y="2123838"/>
                <a:ext cx="28575" cy="212725"/>
              </a:xfrm>
              <a:custGeom>
                <a:avLst/>
                <a:gdLst/>
                <a:ahLst/>
                <a:cxnLst/>
                <a:rect l="l" t="t" r="r" b="b"/>
                <a:pathLst>
                  <a:path w="44" h="327" extrusionOk="0">
                    <a:moveTo>
                      <a:pt x="30" y="0"/>
                    </a:moveTo>
                    <a:cubicBezTo>
                      <a:pt x="22" y="0"/>
                      <a:pt x="22" y="0"/>
                      <a:pt x="22" y="0"/>
                    </a:cubicBezTo>
                    <a:cubicBezTo>
                      <a:pt x="15" y="0"/>
                      <a:pt x="15" y="0"/>
                      <a:pt x="15" y="0"/>
                    </a:cubicBezTo>
                    <a:cubicBezTo>
                      <a:pt x="15" y="0"/>
                      <a:pt x="0" y="19"/>
                      <a:pt x="4" y="127"/>
                    </a:cubicBezTo>
                    <a:cubicBezTo>
                      <a:pt x="8" y="236"/>
                      <a:pt x="16" y="327"/>
                      <a:pt x="16" y="327"/>
                    </a:cubicBezTo>
                    <a:cubicBezTo>
                      <a:pt x="22" y="327"/>
                      <a:pt x="22" y="327"/>
                      <a:pt x="22" y="327"/>
                    </a:cubicBezTo>
                    <a:cubicBezTo>
                      <a:pt x="29" y="327"/>
                      <a:pt x="29" y="327"/>
                      <a:pt x="29" y="327"/>
                    </a:cubicBezTo>
                    <a:cubicBezTo>
                      <a:pt x="29" y="327"/>
                      <a:pt x="36" y="236"/>
                      <a:pt x="40" y="127"/>
                    </a:cubicBezTo>
                    <a:cubicBezTo>
                      <a:pt x="44" y="19"/>
                      <a:pt x="30" y="0"/>
                      <a:pt x="30"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6" name="Google Shape;346;p7"/>
              <p:cNvSpPr/>
              <p:nvPr/>
            </p:nvSpPr>
            <p:spPr>
              <a:xfrm>
                <a:off x="2799313" y="2336563"/>
                <a:ext cx="762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7" name="Google Shape;347;p7"/>
              <p:cNvSpPr/>
              <p:nvPr/>
            </p:nvSpPr>
            <p:spPr>
              <a:xfrm>
                <a:off x="2791376" y="2111138"/>
                <a:ext cx="936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cxnSp>
          <p:nvCxnSpPr>
            <p:cNvPr id="348" name="Google Shape;348;p7"/>
            <p:cNvCxnSpPr>
              <a:stCxn id="338" idx="0"/>
            </p:cNvCxnSpPr>
            <p:nvPr/>
          </p:nvCxnSpPr>
          <p:spPr>
            <a:xfrm rot="10800000">
              <a:off x="8624921" y="-62149"/>
              <a:ext cx="0" cy="865200"/>
            </a:xfrm>
            <a:prstGeom prst="straightConnector1">
              <a:avLst/>
            </a:prstGeom>
            <a:noFill/>
            <a:ln w="19050" cap="flat" cmpd="sng">
              <a:solidFill>
                <a:schemeClr val="accent2"/>
              </a:solidFill>
              <a:prstDash val="solid"/>
              <a:round/>
              <a:headEnd type="none" w="med" len="med"/>
              <a:tailEnd type="none" w="med" len="med"/>
            </a:ln>
          </p:spPr>
        </p:cxnSp>
      </p:grpSp>
      <p:sp>
        <p:nvSpPr>
          <p:cNvPr id="349" name="Google Shape;349;p7"/>
          <p:cNvSpPr txBox="1">
            <a:spLocks noGrp="1"/>
          </p:cNvSpPr>
          <p:nvPr>
            <p:ph type="title"/>
          </p:nvPr>
        </p:nvSpPr>
        <p:spPr>
          <a:xfrm>
            <a:off x="713225" y="445025"/>
            <a:ext cx="4294800" cy="11313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350" name="Google Shape;350;p7"/>
          <p:cNvSpPr txBox="1">
            <a:spLocks noGrp="1"/>
          </p:cNvSpPr>
          <p:nvPr>
            <p:ph type="subTitle" idx="1"/>
          </p:nvPr>
        </p:nvSpPr>
        <p:spPr>
          <a:xfrm>
            <a:off x="713225" y="1857625"/>
            <a:ext cx="4294800" cy="220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Char char="●"/>
              <a:defRPr sz="1600"/>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51"/>
        <p:cNvGrpSpPr/>
        <p:nvPr/>
      </p:nvGrpSpPr>
      <p:grpSpPr>
        <a:xfrm>
          <a:off x="0" y="0"/>
          <a:ext cx="0" cy="0"/>
          <a:chOff x="0" y="0"/>
          <a:chExt cx="0" cy="0"/>
        </a:xfrm>
      </p:grpSpPr>
      <p:pic>
        <p:nvPicPr>
          <p:cNvPr id="352" name="Google Shape;352;p8"/>
          <p:cNvPicPr preferRelativeResize="0"/>
          <p:nvPr/>
        </p:nvPicPr>
        <p:blipFill>
          <a:blip r:embed="rId2">
            <a:alphaModFix amt="12000"/>
          </a:blip>
          <a:stretch>
            <a:fillRect/>
          </a:stretch>
        </p:blipFill>
        <p:spPr>
          <a:xfrm>
            <a:off x="0" y="12441"/>
            <a:ext cx="9144000" cy="5143460"/>
          </a:xfrm>
          <a:prstGeom prst="rect">
            <a:avLst/>
          </a:prstGeom>
          <a:noFill/>
          <a:ln>
            <a:noFill/>
          </a:ln>
        </p:spPr>
      </p:pic>
      <p:grpSp>
        <p:nvGrpSpPr>
          <p:cNvPr id="353" name="Google Shape;353;p8"/>
          <p:cNvGrpSpPr/>
          <p:nvPr/>
        </p:nvGrpSpPr>
        <p:grpSpPr>
          <a:xfrm>
            <a:off x="-160341" y="-74581"/>
            <a:ext cx="9497818" cy="5053179"/>
            <a:chOff x="-160341" y="-74581"/>
            <a:chExt cx="9497818" cy="5053179"/>
          </a:xfrm>
        </p:grpSpPr>
        <p:grpSp>
          <p:nvGrpSpPr>
            <p:cNvPr id="354" name="Google Shape;354;p8"/>
            <p:cNvGrpSpPr/>
            <p:nvPr/>
          </p:nvGrpSpPr>
          <p:grpSpPr>
            <a:xfrm>
              <a:off x="-160341" y="3971219"/>
              <a:ext cx="720318" cy="1007379"/>
              <a:chOff x="2983359" y="1767508"/>
              <a:chExt cx="306375" cy="428471"/>
            </a:xfrm>
          </p:grpSpPr>
          <p:sp>
            <p:nvSpPr>
              <p:cNvPr id="355" name="Google Shape;355;p8"/>
              <p:cNvSpPr/>
              <p:nvPr/>
            </p:nvSpPr>
            <p:spPr>
              <a:xfrm>
                <a:off x="3108179" y="1855453"/>
                <a:ext cx="56736" cy="243978"/>
              </a:xfrm>
              <a:custGeom>
                <a:avLst/>
                <a:gdLst/>
                <a:ahLst/>
                <a:cxnLst/>
                <a:rect l="l" t="t" r="r" b="b"/>
                <a:pathLst>
                  <a:path w="51" h="209" extrusionOk="0">
                    <a:moveTo>
                      <a:pt x="20" y="209"/>
                    </a:moveTo>
                    <a:cubicBezTo>
                      <a:pt x="30" y="209"/>
                      <a:pt x="30" y="209"/>
                      <a:pt x="30" y="209"/>
                    </a:cubicBezTo>
                    <a:cubicBezTo>
                      <a:pt x="30" y="208"/>
                      <a:pt x="31" y="208"/>
                      <a:pt x="31" y="208"/>
                    </a:cubicBezTo>
                    <a:cubicBezTo>
                      <a:pt x="44" y="176"/>
                      <a:pt x="51" y="141"/>
                      <a:pt x="51" y="104"/>
                    </a:cubicBezTo>
                    <a:cubicBezTo>
                      <a:pt x="51" y="68"/>
                      <a:pt x="44" y="33"/>
                      <a:pt x="31" y="1"/>
                    </a:cubicBezTo>
                    <a:cubicBezTo>
                      <a:pt x="31" y="0"/>
                      <a:pt x="29" y="0"/>
                      <a:pt x="28" y="0"/>
                    </a:cubicBezTo>
                    <a:cubicBezTo>
                      <a:pt x="22" y="0"/>
                      <a:pt x="22" y="0"/>
                      <a:pt x="22" y="0"/>
                    </a:cubicBezTo>
                    <a:cubicBezTo>
                      <a:pt x="20" y="0"/>
                      <a:pt x="20" y="0"/>
                      <a:pt x="20" y="1"/>
                    </a:cubicBezTo>
                    <a:cubicBezTo>
                      <a:pt x="7" y="33"/>
                      <a:pt x="0" y="68"/>
                      <a:pt x="0" y="104"/>
                    </a:cubicBezTo>
                    <a:cubicBezTo>
                      <a:pt x="0" y="141"/>
                      <a:pt x="6" y="176"/>
                      <a:pt x="19" y="208"/>
                    </a:cubicBezTo>
                    <a:lnTo>
                      <a:pt x="20" y="209"/>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6" name="Google Shape;356;p8"/>
              <p:cNvSpPr/>
              <p:nvPr/>
            </p:nvSpPr>
            <p:spPr>
              <a:xfrm>
                <a:off x="3023075" y="1858290"/>
                <a:ext cx="99288" cy="238304"/>
              </a:xfrm>
              <a:custGeom>
                <a:avLst/>
                <a:gdLst/>
                <a:ahLst/>
                <a:cxnLst/>
                <a:rect l="l" t="t" r="r" b="b"/>
                <a:pathLst>
                  <a:path w="85" h="205" extrusionOk="0">
                    <a:moveTo>
                      <a:pt x="0" y="102"/>
                    </a:moveTo>
                    <a:cubicBezTo>
                      <a:pt x="0" y="151"/>
                      <a:pt x="36" y="193"/>
                      <a:pt x="85" y="205"/>
                    </a:cubicBezTo>
                    <a:cubicBezTo>
                      <a:pt x="54" y="180"/>
                      <a:pt x="35" y="143"/>
                      <a:pt x="35" y="102"/>
                    </a:cubicBezTo>
                    <a:cubicBezTo>
                      <a:pt x="35" y="62"/>
                      <a:pt x="54" y="25"/>
                      <a:pt x="85" y="0"/>
                    </a:cubicBezTo>
                    <a:cubicBezTo>
                      <a:pt x="36" y="12"/>
                      <a:pt x="0" y="53"/>
                      <a:pt x="0" y="102"/>
                    </a:cubicBezTo>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7" name="Google Shape;357;p8"/>
              <p:cNvSpPr/>
              <p:nvPr/>
            </p:nvSpPr>
            <p:spPr>
              <a:xfrm>
                <a:off x="3150731" y="1858290"/>
                <a:ext cx="96451" cy="238304"/>
              </a:xfrm>
              <a:custGeom>
                <a:avLst/>
                <a:gdLst/>
                <a:ahLst/>
                <a:cxnLst/>
                <a:rect l="l" t="t" r="r" b="b"/>
                <a:pathLst>
                  <a:path w="84" h="205" extrusionOk="0">
                    <a:moveTo>
                      <a:pt x="84" y="102"/>
                    </a:moveTo>
                    <a:cubicBezTo>
                      <a:pt x="84" y="53"/>
                      <a:pt x="48" y="12"/>
                      <a:pt x="0" y="0"/>
                    </a:cubicBezTo>
                    <a:cubicBezTo>
                      <a:pt x="30" y="25"/>
                      <a:pt x="49" y="62"/>
                      <a:pt x="49" y="102"/>
                    </a:cubicBezTo>
                    <a:cubicBezTo>
                      <a:pt x="49" y="143"/>
                      <a:pt x="30" y="180"/>
                      <a:pt x="0" y="205"/>
                    </a:cubicBezTo>
                    <a:cubicBezTo>
                      <a:pt x="48" y="193"/>
                      <a:pt x="84" y="151"/>
                      <a:pt x="84" y="102"/>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8" name="Google Shape;358;p8"/>
              <p:cNvSpPr/>
              <p:nvPr/>
            </p:nvSpPr>
            <p:spPr>
              <a:xfrm>
                <a:off x="3125200" y="1767508"/>
                <a:ext cx="19800" cy="741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9" name="Google Shape;359;p8"/>
              <p:cNvSpPr/>
              <p:nvPr/>
            </p:nvSpPr>
            <p:spPr>
              <a:xfrm>
                <a:off x="3108179" y="1812899"/>
                <a:ext cx="56700" cy="540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0" name="Google Shape;360;p8"/>
              <p:cNvSpPr/>
              <p:nvPr/>
            </p:nvSpPr>
            <p:spPr>
              <a:xfrm>
                <a:off x="2983359" y="1855453"/>
                <a:ext cx="141840" cy="243978"/>
              </a:xfrm>
              <a:custGeom>
                <a:avLst/>
                <a:gdLst/>
                <a:ahLst/>
                <a:cxnLst/>
                <a:rect l="l" t="t" r="r" b="b"/>
                <a:pathLst>
                  <a:path w="122" h="209" extrusionOk="0">
                    <a:moveTo>
                      <a:pt x="122" y="209"/>
                    </a:moveTo>
                    <a:cubicBezTo>
                      <a:pt x="121" y="208"/>
                      <a:pt x="120" y="207"/>
                      <a:pt x="120" y="207"/>
                    </a:cubicBezTo>
                    <a:cubicBezTo>
                      <a:pt x="71" y="195"/>
                      <a:pt x="35" y="153"/>
                      <a:pt x="35" y="104"/>
                    </a:cubicBezTo>
                    <a:cubicBezTo>
                      <a:pt x="35" y="55"/>
                      <a:pt x="71" y="14"/>
                      <a:pt x="120" y="2"/>
                    </a:cubicBezTo>
                    <a:cubicBezTo>
                      <a:pt x="120" y="1"/>
                      <a:pt x="121" y="1"/>
                      <a:pt x="122" y="0"/>
                    </a:cubicBezTo>
                    <a:cubicBezTo>
                      <a:pt x="119" y="0"/>
                      <a:pt x="119" y="0"/>
                      <a:pt x="119" y="0"/>
                    </a:cubicBezTo>
                    <a:cubicBezTo>
                      <a:pt x="51" y="8"/>
                      <a:pt x="0" y="52"/>
                      <a:pt x="0" y="104"/>
                    </a:cubicBezTo>
                    <a:cubicBezTo>
                      <a:pt x="0" y="156"/>
                      <a:pt x="50" y="200"/>
                      <a:pt x="116" y="209"/>
                    </a:cubicBezTo>
                    <a:cubicBezTo>
                      <a:pt x="122" y="209"/>
                      <a:pt x="122" y="209"/>
                      <a:pt x="122" y="209"/>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1" name="Google Shape;361;p8"/>
              <p:cNvSpPr/>
              <p:nvPr/>
            </p:nvSpPr>
            <p:spPr>
              <a:xfrm>
                <a:off x="3145057" y="1855453"/>
                <a:ext cx="144677" cy="243978"/>
              </a:xfrm>
              <a:custGeom>
                <a:avLst/>
                <a:gdLst/>
                <a:ahLst/>
                <a:cxnLst/>
                <a:rect l="l" t="t" r="r" b="b"/>
                <a:pathLst>
                  <a:path w="123" h="209" extrusionOk="0">
                    <a:moveTo>
                      <a:pt x="3" y="0"/>
                    </a:moveTo>
                    <a:cubicBezTo>
                      <a:pt x="0" y="0"/>
                      <a:pt x="0" y="0"/>
                      <a:pt x="0" y="0"/>
                    </a:cubicBezTo>
                    <a:cubicBezTo>
                      <a:pt x="1" y="1"/>
                      <a:pt x="2" y="1"/>
                      <a:pt x="3" y="2"/>
                    </a:cubicBezTo>
                    <a:cubicBezTo>
                      <a:pt x="51" y="14"/>
                      <a:pt x="87" y="55"/>
                      <a:pt x="87" y="104"/>
                    </a:cubicBezTo>
                    <a:cubicBezTo>
                      <a:pt x="87" y="153"/>
                      <a:pt x="51" y="195"/>
                      <a:pt x="3" y="207"/>
                    </a:cubicBezTo>
                    <a:cubicBezTo>
                      <a:pt x="2" y="207"/>
                      <a:pt x="1" y="208"/>
                      <a:pt x="0" y="209"/>
                    </a:cubicBezTo>
                    <a:cubicBezTo>
                      <a:pt x="6" y="209"/>
                      <a:pt x="6" y="209"/>
                      <a:pt x="6" y="209"/>
                    </a:cubicBezTo>
                    <a:cubicBezTo>
                      <a:pt x="72" y="200"/>
                      <a:pt x="123" y="156"/>
                      <a:pt x="123" y="104"/>
                    </a:cubicBezTo>
                    <a:cubicBezTo>
                      <a:pt x="123" y="52"/>
                      <a:pt x="71" y="8"/>
                      <a:pt x="3"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2" name="Google Shape;362;p8"/>
              <p:cNvSpPr/>
              <p:nvPr/>
            </p:nvSpPr>
            <p:spPr>
              <a:xfrm>
                <a:off x="3065627" y="1855453"/>
                <a:ext cx="141840" cy="243978"/>
              </a:xfrm>
              <a:custGeom>
                <a:avLst/>
                <a:gdLst/>
                <a:ahLst/>
                <a:cxnLst/>
                <a:rect l="l" t="t" r="r" b="b"/>
                <a:pathLst>
                  <a:path w="122" h="209" extrusionOk="0">
                    <a:moveTo>
                      <a:pt x="50" y="207"/>
                    </a:moveTo>
                    <a:cubicBezTo>
                      <a:pt x="50" y="207"/>
                      <a:pt x="51" y="208"/>
                      <a:pt x="51" y="209"/>
                    </a:cubicBezTo>
                    <a:cubicBezTo>
                      <a:pt x="59" y="209"/>
                      <a:pt x="59" y="209"/>
                      <a:pt x="59" y="209"/>
                    </a:cubicBezTo>
                    <a:cubicBezTo>
                      <a:pt x="58" y="209"/>
                      <a:pt x="57" y="208"/>
                      <a:pt x="56" y="208"/>
                    </a:cubicBezTo>
                    <a:cubicBezTo>
                      <a:pt x="56" y="208"/>
                      <a:pt x="56" y="208"/>
                      <a:pt x="56" y="208"/>
                    </a:cubicBezTo>
                    <a:cubicBezTo>
                      <a:pt x="43" y="176"/>
                      <a:pt x="36" y="141"/>
                      <a:pt x="36" y="104"/>
                    </a:cubicBezTo>
                    <a:cubicBezTo>
                      <a:pt x="36" y="68"/>
                      <a:pt x="43" y="33"/>
                      <a:pt x="56" y="1"/>
                    </a:cubicBezTo>
                    <a:cubicBezTo>
                      <a:pt x="56" y="1"/>
                      <a:pt x="56" y="1"/>
                      <a:pt x="56" y="1"/>
                    </a:cubicBezTo>
                    <a:cubicBezTo>
                      <a:pt x="57" y="0"/>
                      <a:pt x="59" y="0"/>
                      <a:pt x="61" y="0"/>
                    </a:cubicBezTo>
                    <a:cubicBezTo>
                      <a:pt x="62" y="0"/>
                      <a:pt x="62" y="0"/>
                      <a:pt x="62" y="0"/>
                    </a:cubicBezTo>
                    <a:cubicBezTo>
                      <a:pt x="63" y="0"/>
                      <a:pt x="64" y="0"/>
                      <a:pt x="65" y="0"/>
                    </a:cubicBezTo>
                    <a:cubicBezTo>
                      <a:pt x="66" y="1"/>
                      <a:pt x="66" y="1"/>
                      <a:pt x="67" y="1"/>
                    </a:cubicBezTo>
                    <a:cubicBezTo>
                      <a:pt x="80" y="33"/>
                      <a:pt x="87" y="68"/>
                      <a:pt x="87" y="104"/>
                    </a:cubicBezTo>
                    <a:cubicBezTo>
                      <a:pt x="87" y="141"/>
                      <a:pt x="80" y="176"/>
                      <a:pt x="67" y="208"/>
                    </a:cubicBezTo>
                    <a:cubicBezTo>
                      <a:pt x="66" y="208"/>
                      <a:pt x="66" y="208"/>
                      <a:pt x="65" y="208"/>
                    </a:cubicBezTo>
                    <a:cubicBezTo>
                      <a:pt x="65" y="208"/>
                      <a:pt x="64" y="209"/>
                      <a:pt x="63" y="209"/>
                    </a:cubicBezTo>
                    <a:cubicBezTo>
                      <a:pt x="72" y="209"/>
                      <a:pt x="72" y="209"/>
                      <a:pt x="72" y="209"/>
                    </a:cubicBezTo>
                    <a:cubicBezTo>
                      <a:pt x="72" y="208"/>
                      <a:pt x="72" y="207"/>
                      <a:pt x="73" y="207"/>
                    </a:cubicBezTo>
                    <a:cubicBezTo>
                      <a:pt x="103" y="182"/>
                      <a:pt x="122" y="145"/>
                      <a:pt x="122" y="104"/>
                    </a:cubicBezTo>
                    <a:cubicBezTo>
                      <a:pt x="122" y="64"/>
                      <a:pt x="103" y="27"/>
                      <a:pt x="73" y="2"/>
                    </a:cubicBezTo>
                    <a:cubicBezTo>
                      <a:pt x="72" y="2"/>
                      <a:pt x="72" y="1"/>
                      <a:pt x="71" y="1"/>
                    </a:cubicBezTo>
                    <a:cubicBezTo>
                      <a:pt x="71" y="0"/>
                      <a:pt x="70" y="0"/>
                      <a:pt x="70" y="0"/>
                    </a:cubicBezTo>
                    <a:cubicBezTo>
                      <a:pt x="53" y="0"/>
                      <a:pt x="53" y="0"/>
                      <a:pt x="53" y="0"/>
                    </a:cubicBezTo>
                    <a:cubicBezTo>
                      <a:pt x="52" y="0"/>
                      <a:pt x="51" y="0"/>
                      <a:pt x="51" y="1"/>
                    </a:cubicBezTo>
                    <a:cubicBezTo>
                      <a:pt x="50" y="1"/>
                      <a:pt x="50" y="2"/>
                      <a:pt x="50" y="2"/>
                    </a:cubicBezTo>
                    <a:cubicBezTo>
                      <a:pt x="19" y="27"/>
                      <a:pt x="0" y="64"/>
                      <a:pt x="0" y="104"/>
                    </a:cubicBezTo>
                    <a:cubicBezTo>
                      <a:pt x="0" y="145"/>
                      <a:pt x="19" y="182"/>
                      <a:pt x="50" y="207"/>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3" name="Google Shape;363;p8"/>
              <p:cNvSpPr/>
              <p:nvPr/>
            </p:nvSpPr>
            <p:spPr>
              <a:xfrm>
                <a:off x="3076974" y="1846943"/>
                <a:ext cx="122100" cy="19800"/>
              </a:xfrm>
              <a:prstGeom prst="rect">
                <a:avLst/>
              </a:prstGeom>
              <a:solidFill>
                <a:srgbClr val="F0463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4" name="Google Shape;364;p8"/>
              <p:cNvSpPr/>
              <p:nvPr/>
            </p:nvSpPr>
            <p:spPr>
              <a:xfrm>
                <a:off x="3076974" y="1846943"/>
                <a:ext cx="122100" cy="198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5" name="Google Shape;365;p8"/>
              <p:cNvSpPr/>
              <p:nvPr/>
            </p:nvSpPr>
            <p:spPr>
              <a:xfrm>
                <a:off x="3062790" y="1838432"/>
                <a:ext cx="144600" cy="171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6" name="Google Shape;366;p8"/>
              <p:cNvSpPr/>
              <p:nvPr/>
            </p:nvSpPr>
            <p:spPr>
              <a:xfrm>
                <a:off x="3093995" y="2096595"/>
                <a:ext cx="85200" cy="138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7" name="Google Shape;367;p8"/>
              <p:cNvSpPr/>
              <p:nvPr/>
            </p:nvSpPr>
            <p:spPr>
              <a:xfrm>
                <a:off x="3088321" y="2090921"/>
                <a:ext cx="96600" cy="114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8" name="Google Shape;368;p8"/>
              <p:cNvSpPr/>
              <p:nvPr/>
            </p:nvSpPr>
            <p:spPr>
              <a:xfrm>
                <a:off x="309399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9" name="Google Shape;369;p8"/>
              <p:cNvSpPr/>
              <p:nvPr/>
            </p:nvSpPr>
            <p:spPr>
              <a:xfrm>
                <a:off x="310250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0" name="Google Shape;370;p8"/>
              <p:cNvSpPr/>
              <p:nvPr/>
            </p:nvSpPr>
            <p:spPr>
              <a:xfrm>
                <a:off x="3111016"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1" name="Google Shape;371;p8"/>
              <p:cNvSpPr/>
              <p:nvPr/>
            </p:nvSpPr>
            <p:spPr>
              <a:xfrm>
                <a:off x="3119526"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2" name="Google Shape;372;p8"/>
              <p:cNvSpPr/>
              <p:nvPr/>
            </p:nvSpPr>
            <p:spPr>
              <a:xfrm>
                <a:off x="3125200"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3" name="Google Shape;373;p8"/>
              <p:cNvSpPr/>
              <p:nvPr/>
            </p:nvSpPr>
            <p:spPr>
              <a:xfrm>
                <a:off x="3133710"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4" name="Google Shape;374;p8"/>
              <p:cNvSpPr/>
              <p:nvPr/>
            </p:nvSpPr>
            <p:spPr>
              <a:xfrm>
                <a:off x="3142220"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5" name="Google Shape;375;p8"/>
              <p:cNvSpPr/>
              <p:nvPr/>
            </p:nvSpPr>
            <p:spPr>
              <a:xfrm>
                <a:off x="3150731"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6" name="Google Shape;376;p8"/>
              <p:cNvSpPr/>
              <p:nvPr/>
            </p:nvSpPr>
            <p:spPr>
              <a:xfrm>
                <a:off x="3159241"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7" name="Google Shape;377;p8"/>
              <p:cNvSpPr/>
              <p:nvPr/>
            </p:nvSpPr>
            <p:spPr>
              <a:xfrm>
                <a:off x="316491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8" name="Google Shape;378;p8"/>
              <p:cNvSpPr/>
              <p:nvPr/>
            </p:nvSpPr>
            <p:spPr>
              <a:xfrm>
                <a:off x="317342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9" name="Google Shape;379;p8"/>
              <p:cNvSpPr/>
              <p:nvPr/>
            </p:nvSpPr>
            <p:spPr>
              <a:xfrm>
                <a:off x="3093995" y="2110779"/>
                <a:ext cx="85200" cy="60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cxnSp>
          <p:nvCxnSpPr>
            <p:cNvPr id="380" name="Google Shape;380;p8"/>
            <p:cNvCxnSpPr>
              <a:stCxn id="358" idx="0"/>
            </p:cNvCxnSpPr>
            <p:nvPr/>
          </p:nvCxnSpPr>
          <p:spPr>
            <a:xfrm rot="10800000">
              <a:off x="196415" y="-74581"/>
              <a:ext cx="0" cy="4045800"/>
            </a:xfrm>
            <a:prstGeom prst="straightConnector1">
              <a:avLst/>
            </a:prstGeom>
            <a:noFill/>
            <a:ln w="19050" cap="flat" cmpd="sng">
              <a:solidFill>
                <a:schemeClr val="accent2"/>
              </a:solidFill>
              <a:prstDash val="solid"/>
              <a:round/>
              <a:headEnd type="none" w="med" len="med"/>
              <a:tailEnd type="none" w="med" len="med"/>
            </a:ln>
          </p:spPr>
        </p:cxnSp>
        <p:grpSp>
          <p:nvGrpSpPr>
            <p:cNvPr id="381" name="Google Shape;381;p8"/>
            <p:cNvGrpSpPr/>
            <p:nvPr/>
          </p:nvGrpSpPr>
          <p:grpSpPr>
            <a:xfrm>
              <a:off x="8617159" y="1694994"/>
              <a:ext cx="720318" cy="1007379"/>
              <a:chOff x="2983359" y="1767508"/>
              <a:chExt cx="306375" cy="428471"/>
            </a:xfrm>
          </p:grpSpPr>
          <p:sp>
            <p:nvSpPr>
              <p:cNvPr id="382" name="Google Shape;382;p8"/>
              <p:cNvSpPr/>
              <p:nvPr/>
            </p:nvSpPr>
            <p:spPr>
              <a:xfrm>
                <a:off x="3108179" y="1855453"/>
                <a:ext cx="56736" cy="243978"/>
              </a:xfrm>
              <a:custGeom>
                <a:avLst/>
                <a:gdLst/>
                <a:ahLst/>
                <a:cxnLst/>
                <a:rect l="l" t="t" r="r" b="b"/>
                <a:pathLst>
                  <a:path w="51" h="209" extrusionOk="0">
                    <a:moveTo>
                      <a:pt x="20" y="209"/>
                    </a:moveTo>
                    <a:cubicBezTo>
                      <a:pt x="30" y="209"/>
                      <a:pt x="30" y="209"/>
                      <a:pt x="30" y="209"/>
                    </a:cubicBezTo>
                    <a:cubicBezTo>
                      <a:pt x="30" y="208"/>
                      <a:pt x="31" y="208"/>
                      <a:pt x="31" y="208"/>
                    </a:cubicBezTo>
                    <a:cubicBezTo>
                      <a:pt x="44" y="176"/>
                      <a:pt x="51" y="141"/>
                      <a:pt x="51" y="104"/>
                    </a:cubicBezTo>
                    <a:cubicBezTo>
                      <a:pt x="51" y="68"/>
                      <a:pt x="44" y="33"/>
                      <a:pt x="31" y="1"/>
                    </a:cubicBezTo>
                    <a:cubicBezTo>
                      <a:pt x="31" y="0"/>
                      <a:pt x="29" y="0"/>
                      <a:pt x="28" y="0"/>
                    </a:cubicBezTo>
                    <a:cubicBezTo>
                      <a:pt x="22" y="0"/>
                      <a:pt x="22" y="0"/>
                      <a:pt x="22" y="0"/>
                    </a:cubicBezTo>
                    <a:cubicBezTo>
                      <a:pt x="20" y="0"/>
                      <a:pt x="20" y="0"/>
                      <a:pt x="20" y="1"/>
                    </a:cubicBezTo>
                    <a:cubicBezTo>
                      <a:pt x="7" y="33"/>
                      <a:pt x="0" y="68"/>
                      <a:pt x="0" y="104"/>
                    </a:cubicBezTo>
                    <a:cubicBezTo>
                      <a:pt x="0" y="141"/>
                      <a:pt x="6" y="176"/>
                      <a:pt x="19" y="208"/>
                    </a:cubicBezTo>
                    <a:lnTo>
                      <a:pt x="20" y="209"/>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83" name="Google Shape;383;p8"/>
              <p:cNvSpPr/>
              <p:nvPr/>
            </p:nvSpPr>
            <p:spPr>
              <a:xfrm>
                <a:off x="3023075" y="1858290"/>
                <a:ext cx="99288" cy="238304"/>
              </a:xfrm>
              <a:custGeom>
                <a:avLst/>
                <a:gdLst/>
                <a:ahLst/>
                <a:cxnLst/>
                <a:rect l="l" t="t" r="r" b="b"/>
                <a:pathLst>
                  <a:path w="85" h="205" extrusionOk="0">
                    <a:moveTo>
                      <a:pt x="0" y="102"/>
                    </a:moveTo>
                    <a:cubicBezTo>
                      <a:pt x="0" y="151"/>
                      <a:pt x="36" y="193"/>
                      <a:pt x="85" y="205"/>
                    </a:cubicBezTo>
                    <a:cubicBezTo>
                      <a:pt x="54" y="180"/>
                      <a:pt x="35" y="143"/>
                      <a:pt x="35" y="102"/>
                    </a:cubicBezTo>
                    <a:cubicBezTo>
                      <a:pt x="35" y="62"/>
                      <a:pt x="54" y="25"/>
                      <a:pt x="85" y="0"/>
                    </a:cubicBezTo>
                    <a:cubicBezTo>
                      <a:pt x="36" y="12"/>
                      <a:pt x="0" y="53"/>
                      <a:pt x="0" y="102"/>
                    </a:cubicBezTo>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84" name="Google Shape;384;p8"/>
              <p:cNvSpPr/>
              <p:nvPr/>
            </p:nvSpPr>
            <p:spPr>
              <a:xfrm>
                <a:off x="3150731" y="1858290"/>
                <a:ext cx="96451" cy="238304"/>
              </a:xfrm>
              <a:custGeom>
                <a:avLst/>
                <a:gdLst/>
                <a:ahLst/>
                <a:cxnLst/>
                <a:rect l="l" t="t" r="r" b="b"/>
                <a:pathLst>
                  <a:path w="84" h="205" extrusionOk="0">
                    <a:moveTo>
                      <a:pt x="84" y="102"/>
                    </a:moveTo>
                    <a:cubicBezTo>
                      <a:pt x="84" y="53"/>
                      <a:pt x="48" y="12"/>
                      <a:pt x="0" y="0"/>
                    </a:cubicBezTo>
                    <a:cubicBezTo>
                      <a:pt x="30" y="25"/>
                      <a:pt x="49" y="62"/>
                      <a:pt x="49" y="102"/>
                    </a:cubicBezTo>
                    <a:cubicBezTo>
                      <a:pt x="49" y="143"/>
                      <a:pt x="30" y="180"/>
                      <a:pt x="0" y="205"/>
                    </a:cubicBezTo>
                    <a:cubicBezTo>
                      <a:pt x="48" y="193"/>
                      <a:pt x="84" y="151"/>
                      <a:pt x="84" y="102"/>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85" name="Google Shape;385;p8"/>
              <p:cNvSpPr/>
              <p:nvPr/>
            </p:nvSpPr>
            <p:spPr>
              <a:xfrm>
                <a:off x="3125200" y="1767508"/>
                <a:ext cx="19800" cy="741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86" name="Google Shape;386;p8"/>
              <p:cNvSpPr/>
              <p:nvPr/>
            </p:nvSpPr>
            <p:spPr>
              <a:xfrm>
                <a:off x="3108179" y="1812899"/>
                <a:ext cx="56700" cy="540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87" name="Google Shape;387;p8"/>
              <p:cNvSpPr/>
              <p:nvPr/>
            </p:nvSpPr>
            <p:spPr>
              <a:xfrm>
                <a:off x="2983359" y="1855453"/>
                <a:ext cx="141840" cy="243978"/>
              </a:xfrm>
              <a:custGeom>
                <a:avLst/>
                <a:gdLst/>
                <a:ahLst/>
                <a:cxnLst/>
                <a:rect l="l" t="t" r="r" b="b"/>
                <a:pathLst>
                  <a:path w="122" h="209" extrusionOk="0">
                    <a:moveTo>
                      <a:pt x="122" y="209"/>
                    </a:moveTo>
                    <a:cubicBezTo>
                      <a:pt x="121" y="208"/>
                      <a:pt x="120" y="207"/>
                      <a:pt x="120" y="207"/>
                    </a:cubicBezTo>
                    <a:cubicBezTo>
                      <a:pt x="71" y="195"/>
                      <a:pt x="35" y="153"/>
                      <a:pt x="35" y="104"/>
                    </a:cubicBezTo>
                    <a:cubicBezTo>
                      <a:pt x="35" y="55"/>
                      <a:pt x="71" y="14"/>
                      <a:pt x="120" y="2"/>
                    </a:cubicBezTo>
                    <a:cubicBezTo>
                      <a:pt x="120" y="1"/>
                      <a:pt x="121" y="1"/>
                      <a:pt x="122" y="0"/>
                    </a:cubicBezTo>
                    <a:cubicBezTo>
                      <a:pt x="119" y="0"/>
                      <a:pt x="119" y="0"/>
                      <a:pt x="119" y="0"/>
                    </a:cubicBezTo>
                    <a:cubicBezTo>
                      <a:pt x="51" y="8"/>
                      <a:pt x="0" y="52"/>
                      <a:pt x="0" y="104"/>
                    </a:cubicBezTo>
                    <a:cubicBezTo>
                      <a:pt x="0" y="156"/>
                      <a:pt x="50" y="200"/>
                      <a:pt x="116" y="209"/>
                    </a:cubicBezTo>
                    <a:cubicBezTo>
                      <a:pt x="122" y="209"/>
                      <a:pt x="122" y="209"/>
                      <a:pt x="122" y="209"/>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88" name="Google Shape;388;p8"/>
              <p:cNvSpPr/>
              <p:nvPr/>
            </p:nvSpPr>
            <p:spPr>
              <a:xfrm>
                <a:off x="3145057" y="1855453"/>
                <a:ext cx="144677" cy="243978"/>
              </a:xfrm>
              <a:custGeom>
                <a:avLst/>
                <a:gdLst/>
                <a:ahLst/>
                <a:cxnLst/>
                <a:rect l="l" t="t" r="r" b="b"/>
                <a:pathLst>
                  <a:path w="123" h="209" extrusionOk="0">
                    <a:moveTo>
                      <a:pt x="3" y="0"/>
                    </a:moveTo>
                    <a:cubicBezTo>
                      <a:pt x="0" y="0"/>
                      <a:pt x="0" y="0"/>
                      <a:pt x="0" y="0"/>
                    </a:cubicBezTo>
                    <a:cubicBezTo>
                      <a:pt x="1" y="1"/>
                      <a:pt x="2" y="1"/>
                      <a:pt x="3" y="2"/>
                    </a:cubicBezTo>
                    <a:cubicBezTo>
                      <a:pt x="51" y="14"/>
                      <a:pt x="87" y="55"/>
                      <a:pt x="87" y="104"/>
                    </a:cubicBezTo>
                    <a:cubicBezTo>
                      <a:pt x="87" y="153"/>
                      <a:pt x="51" y="195"/>
                      <a:pt x="3" y="207"/>
                    </a:cubicBezTo>
                    <a:cubicBezTo>
                      <a:pt x="2" y="207"/>
                      <a:pt x="1" y="208"/>
                      <a:pt x="0" y="209"/>
                    </a:cubicBezTo>
                    <a:cubicBezTo>
                      <a:pt x="6" y="209"/>
                      <a:pt x="6" y="209"/>
                      <a:pt x="6" y="209"/>
                    </a:cubicBezTo>
                    <a:cubicBezTo>
                      <a:pt x="72" y="200"/>
                      <a:pt x="123" y="156"/>
                      <a:pt x="123" y="104"/>
                    </a:cubicBezTo>
                    <a:cubicBezTo>
                      <a:pt x="123" y="52"/>
                      <a:pt x="71" y="8"/>
                      <a:pt x="3"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89" name="Google Shape;389;p8"/>
              <p:cNvSpPr/>
              <p:nvPr/>
            </p:nvSpPr>
            <p:spPr>
              <a:xfrm>
                <a:off x="3065627" y="1855453"/>
                <a:ext cx="141840" cy="243978"/>
              </a:xfrm>
              <a:custGeom>
                <a:avLst/>
                <a:gdLst/>
                <a:ahLst/>
                <a:cxnLst/>
                <a:rect l="l" t="t" r="r" b="b"/>
                <a:pathLst>
                  <a:path w="122" h="209" extrusionOk="0">
                    <a:moveTo>
                      <a:pt x="50" y="207"/>
                    </a:moveTo>
                    <a:cubicBezTo>
                      <a:pt x="50" y="207"/>
                      <a:pt x="51" y="208"/>
                      <a:pt x="51" y="209"/>
                    </a:cubicBezTo>
                    <a:cubicBezTo>
                      <a:pt x="59" y="209"/>
                      <a:pt x="59" y="209"/>
                      <a:pt x="59" y="209"/>
                    </a:cubicBezTo>
                    <a:cubicBezTo>
                      <a:pt x="58" y="209"/>
                      <a:pt x="57" y="208"/>
                      <a:pt x="56" y="208"/>
                    </a:cubicBezTo>
                    <a:cubicBezTo>
                      <a:pt x="56" y="208"/>
                      <a:pt x="56" y="208"/>
                      <a:pt x="56" y="208"/>
                    </a:cubicBezTo>
                    <a:cubicBezTo>
                      <a:pt x="43" y="176"/>
                      <a:pt x="36" y="141"/>
                      <a:pt x="36" y="104"/>
                    </a:cubicBezTo>
                    <a:cubicBezTo>
                      <a:pt x="36" y="68"/>
                      <a:pt x="43" y="33"/>
                      <a:pt x="56" y="1"/>
                    </a:cubicBezTo>
                    <a:cubicBezTo>
                      <a:pt x="56" y="1"/>
                      <a:pt x="56" y="1"/>
                      <a:pt x="56" y="1"/>
                    </a:cubicBezTo>
                    <a:cubicBezTo>
                      <a:pt x="57" y="0"/>
                      <a:pt x="59" y="0"/>
                      <a:pt x="61" y="0"/>
                    </a:cubicBezTo>
                    <a:cubicBezTo>
                      <a:pt x="62" y="0"/>
                      <a:pt x="62" y="0"/>
                      <a:pt x="62" y="0"/>
                    </a:cubicBezTo>
                    <a:cubicBezTo>
                      <a:pt x="63" y="0"/>
                      <a:pt x="64" y="0"/>
                      <a:pt x="65" y="0"/>
                    </a:cubicBezTo>
                    <a:cubicBezTo>
                      <a:pt x="66" y="1"/>
                      <a:pt x="66" y="1"/>
                      <a:pt x="67" y="1"/>
                    </a:cubicBezTo>
                    <a:cubicBezTo>
                      <a:pt x="80" y="33"/>
                      <a:pt x="87" y="68"/>
                      <a:pt x="87" y="104"/>
                    </a:cubicBezTo>
                    <a:cubicBezTo>
                      <a:pt x="87" y="141"/>
                      <a:pt x="80" y="176"/>
                      <a:pt x="67" y="208"/>
                    </a:cubicBezTo>
                    <a:cubicBezTo>
                      <a:pt x="66" y="208"/>
                      <a:pt x="66" y="208"/>
                      <a:pt x="65" y="208"/>
                    </a:cubicBezTo>
                    <a:cubicBezTo>
                      <a:pt x="65" y="208"/>
                      <a:pt x="64" y="209"/>
                      <a:pt x="63" y="209"/>
                    </a:cubicBezTo>
                    <a:cubicBezTo>
                      <a:pt x="72" y="209"/>
                      <a:pt x="72" y="209"/>
                      <a:pt x="72" y="209"/>
                    </a:cubicBezTo>
                    <a:cubicBezTo>
                      <a:pt x="72" y="208"/>
                      <a:pt x="72" y="207"/>
                      <a:pt x="73" y="207"/>
                    </a:cubicBezTo>
                    <a:cubicBezTo>
                      <a:pt x="103" y="182"/>
                      <a:pt x="122" y="145"/>
                      <a:pt x="122" y="104"/>
                    </a:cubicBezTo>
                    <a:cubicBezTo>
                      <a:pt x="122" y="64"/>
                      <a:pt x="103" y="27"/>
                      <a:pt x="73" y="2"/>
                    </a:cubicBezTo>
                    <a:cubicBezTo>
                      <a:pt x="72" y="2"/>
                      <a:pt x="72" y="1"/>
                      <a:pt x="71" y="1"/>
                    </a:cubicBezTo>
                    <a:cubicBezTo>
                      <a:pt x="71" y="0"/>
                      <a:pt x="70" y="0"/>
                      <a:pt x="70" y="0"/>
                    </a:cubicBezTo>
                    <a:cubicBezTo>
                      <a:pt x="53" y="0"/>
                      <a:pt x="53" y="0"/>
                      <a:pt x="53" y="0"/>
                    </a:cubicBezTo>
                    <a:cubicBezTo>
                      <a:pt x="52" y="0"/>
                      <a:pt x="51" y="0"/>
                      <a:pt x="51" y="1"/>
                    </a:cubicBezTo>
                    <a:cubicBezTo>
                      <a:pt x="50" y="1"/>
                      <a:pt x="50" y="2"/>
                      <a:pt x="50" y="2"/>
                    </a:cubicBezTo>
                    <a:cubicBezTo>
                      <a:pt x="19" y="27"/>
                      <a:pt x="0" y="64"/>
                      <a:pt x="0" y="104"/>
                    </a:cubicBezTo>
                    <a:cubicBezTo>
                      <a:pt x="0" y="145"/>
                      <a:pt x="19" y="182"/>
                      <a:pt x="50" y="207"/>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90" name="Google Shape;390;p8"/>
              <p:cNvSpPr/>
              <p:nvPr/>
            </p:nvSpPr>
            <p:spPr>
              <a:xfrm>
                <a:off x="3076974" y="1846943"/>
                <a:ext cx="122100" cy="19800"/>
              </a:xfrm>
              <a:prstGeom prst="rect">
                <a:avLst/>
              </a:prstGeom>
              <a:solidFill>
                <a:srgbClr val="F0463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91" name="Google Shape;391;p8"/>
              <p:cNvSpPr/>
              <p:nvPr/>
            </p:nvSpPr>
            <p:spPr>
              <a:xfrm>
                <a:off x="3076974" y="1846943"/>
                <a:ext cx="122100" cy="198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92" name="Google Shape;392;p8"/>
              <p:cNvSpPr/>
              <p:nvPr/>
            </p:nvSpPr>
            <p:spPr>
              <a:xfrm>
                <a:off x="3062790" y="1838432"/>
                <a:ext cx="144600" cy="171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93" name="Google Shape;393;p8"/>
              <p:cNvSpPr/>
              <p:nvPr/>
            </p:nvSpPr>
            <p:spPr>
              <a:xfrm>
                <a:off x="3093995" y="2096595"/>
                <a:ext cx="85200" cy="138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94" name="Google Shape;394;p8"/>
              <p:cNvSpPr/>
              <p:nvPr/>
            </p:nvSpPr>
            <p:spPr>
              <a:xfrm>
                <a:off x="3088321" y="2090921"/>
                <a:ext cx="96600" cy="114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95" name="Google Shape;395;p8"/>
              <p:cNvSpPr/>
              <p:nvPr/>
            </p:nvSpPr>
            <p:spPr>
              <a:xfrm>
                <a:off x="309399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96" name="Google Shape;396;p8"/>
              <p:cNvSpPr/>
              <p:nvPr/>
            </p:nvSpPr>
            <p:spPr>
              <a:xfrm>
                <a:off x="310250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97" name="Google Shape;397;p8"/>
              <p:cNvSpPr/>
              <p:nvPr/>
            </p:nvSpPr>
            <p:spPr>
              <a:xfrm>
                <a:off x="3111016"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98" name="Google Shape;398;p8"/>
              <p:cNvSpPr/>
              <p:nvPr/>
            </p:nvSpPr>
            <p:spPr>
              <a:xfrm>
                <a:off x="3119526"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99" name="Google Shape;399;p8"/>
              <p:cNvSpPr/>
              <p:nvPr/>
            </p:nvSpPr>
            <p:spPr>
              <a:xfrm>
                <a:off x="3125200"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00" name="Google Shape;400;p8"/>
              <p:cNvSpPr/>
              <p:nvPr/>
            </p:nvSpPr>
            <p:spPr>
              <a:xfrm>
                <a:off x="3133710"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01" name="Google Shape;401;p8"/>
              <p:cNvSpPr/>
              <p:nvPr/>
            </p:nvSpPr>
            <p:spPr>
              <a:xfrm>
                <a:off x="3142220"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02" name="Google Shape;402;p8"/>
              <p:cNvSpPr/>
              <p:nvPr/>
            </p:nvSpPr>
            <p:spPr>
              <a:xfrm>
                <a:off x="3150731"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03" name="Google Shape;403;p8"/>
              <p:cNvSpPr/>
              <p:nvPr/>
            </p:nvSpPr>
            <p:spPr>
              <a:xfrm>
                <a:off x="3159241" y="2110779"/>
                <a:ext cx="27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04" name="Google Shape;404;p8"/>
              <p:cNvSpPr/>
              <p:nvPr/>
            </p:nvSpPr>
            <p:spPr>
              <a:xfrm>
                <a:off x="316491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05" name="Google Shape;405;p8"/>
              <p:cNvSpPr/>
              <p:nvPr/>
            </p:nvSpPr>
            <p:spPr>
              <a:xfrm>
                <a:off x="3173425" y="2110779"/>
                <a:ext cx="6000" cy="85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06" name="Google Shape;406;p8"/>
              <p:cNvSpPr/>
              <p:nvPr/>
            </p:nvSpPr>
            <p:spPr>
              <a:xfrm>
                <a:off x="3093995" y="2110779"/>
                <a:ext cx="85200" cy="60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cxnSp>
          <p:nvCxnSpPr>
            <p:cNvPr id="407" name="Google Shape;407;p8"/>
            <p:cNvCxnSpPr>
              <a:stCxn id="385" idx="0"/>
            </p:cNvCxnSpPr>
            <p:nvPr/>
          </p:nvCxnSpPr>
          <p:spPr>
            <a:xfrm rot="10800000">
              <a:off x="8973915" y="-60306"/>
              <a:ext cx="0" cy="1755300"/>
            </a:xfrm>
            <a:prstGeom prst="straightConnector1">
              <a:avLst/>
            </a:prstGeom>
            <a:noFill/>
            <a:ln w="19050" cap="flat" cmpd="sng">
              <a:solidFill>
                <a:schemeClr val="accent2"/>
              </a:solidFill>
              <a:prstDash val="solid"/>
              <a:round/>
              <a:headEnd type="none" w="med" len="med"/>
              <a:tailEnd type="none" w="med" len="med"/>
            </a:ln>
          </p:spPr>
        </p:cxnSp>
        <p:grpSp>
          <p:nvGrpSpPr>
            <p:cNvPr id="408" name="Google Shape;408;p8"/>
            <p:cNvGrpSpPr/>
            <p:nvPr/>
          </p:nvGrpSpPr>
          <p:grpSpPr>
            <a:xfrm>
              <a:off x="8112740" y="803051"/>
              <a:ext cx="1031256" cy="1504764"/>
              <a:chOff x="2712001" y="2082563"/>
              <a:chExt cx="252412" cy="368300"/>
            </a:xfrm>
          </p:grpSpPr>
          <p:sp>
            <p:nvSpPr>
              <p:cNvPr id="409" name="Google Shape;409;p8"/>
              <p:cNvSpPr/>
              <p:nvPr/>
            </p:nvSpPr>
            <p:spPr>
              <a:xfrm>
                <a:off x="2832651" y="2349263"/>
                <a:ext cx="9600" cy="237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10" name="Google Shape;410;p8"/>
              <p:cNvSpPr/>
              <p:nvPr/>
            </p:nvSpPr>
            <p:spPr>
              <a:xfrm>
                <a:off x="2813601" y="2373076"/>
                <a:ext cx="28575" cy="68263"/>
              </a:xfrm>
              <a:custGeom>
                <a:avLst/>
                <a:gdLst/>
                <a:ahLst/>
                <a:cxnLst/>
                <a:rect l="l" t="t" r="r" b="b"/>
                <a:pathLst>
                  <a:path w="18" h="43" extrusionOk="0">
                    <a:moveTo>
                      <a:pt x="11" y="43"/>
                    </a:moveTo>
                    <a:lnTo>
                      <a:pt x="0" y="40"/>
                    </a:lnTo>
                    <a:lnTo>
                      <a:pt x="11" y="1"/>
                    </a:lnTo>
                    <a:lnTo>
                      <a:pt x="18" y="0"/>
                    </a:lnTo>
                    <a:lnTo>
                      <a:pt x="11"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11" name="Google Shape;411;p8"/>
              <p:cNvSpPr/>
              <p:nvPr/>
            </p:nvSpPr>
            <p:spPr>
              <a:xfrm>
                <a:off x="2835826" y="2373076"/>
                <a:ext cx="22225" cy="68263"/>
              </a:xfrm>
              <a:custGeom>
                <a:avLst/>
                <a:gdLst/>
                <a:ahLst/>
                <a:cxnLst/>
                <a:rect l="l" t="t" r="r" b="b"/>
                <a:pathLst>
                  <a:path w="14" h="43" extrusionOk="0">
                    <a:moveTo>
                      <a:pt x="7" y="43"/>
                    </a:moveTo>
                    <a:lnTo>
                      <a:pt x="14" y="40"/>
                    </a:lnTo>
                    <a:lnTo>
                      <a:pt x="5" y="0"/>
                    </a:lnTo>
                    <a:lnTo>
                      <a:pt x="0" y="1"/>
                    </a:lnTo>
                    <a:lnTo>
                      <a:pt x="7"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12" name="Google Shape;412;p8"/>
              <p:cNvSpPr/>
              <p:nvPr/>
            </p:nvSpPr>
            <p:spPr>
              <a:xfrm>
                <a:off x="2827888" y="2373076"/>
                <a:ext cx="15875" cy="77788"/>
              </a:xfrm>
              <a:custGeom>
                <a:avLst/>
                <a:gdLst/>
                <a:ahLst/>
                <a:cxnLst/>
                <a:rect l="l" t="t" r="r" b="b"/>
                <a:pathLst>
                  <a:path w="10" h="49" extrusionOk="0">
                    <a:moveTo>
                      <a:pt x="0" y="49"/>
                    </a:moveTo>
                    <a:lnTo>
                      <a:pt x="10" y="49"/>
                    </a:lnTo>
                    <a:lnTo>
                      <a:pt x="8" y="0"/>
                    </a:lnTo>
                    <a:lnTo>
                      <a:pt x="5" y="0"/>
                    </a:lnTo>
                    <a:lnTo>
                      <a:pt x="0" y="49"/>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13" name="Google Shape;413;p8"/>
              <p:cNvSpPr/>
              <p:nvPr/>
            </p:nvSpPr>
            <p:spPr>
              <a:xfrm>
                <a:off x="2831063" y="2082563"/>
                <a:ext cx="12600" cy="318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14" name="Google Shape;414;p8"/>
              <p:cNvSpPr/>
              <p:nvPr/>
            </p:nvSpPr>
            <p:spPr>
              <a:xfrm>
                <a:off x="2829476" y="2363551"/>
                <a:ext cx="17400" cy="192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15" name="Google Shape;415;p8"/>
              <p:cNvSpPr/>
              <p:nvPr/>
            </p:nvSpPr>
            <p:spPr>
              <a:xfrm>
                <a:off x="2712001" y="2123838"/>
                <a:ext cx="252412" cy="212725"/>
              </a:xfrm>
              <a:custGeom>
                <a:avLst/>
                <a:gdLst/>
                <a:ahLst/>
                <a:cxnLst/>
                <a:rect l="l" t="t" r="r" b="b"/>
                <a:pathLst>
                  <a:path w="388" h="327" extrusionOk="0">
                    <a:moveTo>
                      <a:pt x="260" y="0"/>
                    </a:moveTo>
                    <a:cubicBezTo>
                      <a:pt x="194" y="0"/>
                      <a:pt x="194" y="0"/>
                      <a:pt x="194" y="0"/>
                    </a:cubicBezTo>
                    <a:cubicBezTo>
                      <a:pt x="129" y="0"/>
                      <a:pt x="129" y="0"/>
                      <a:pt x="129" y="0"/>
                    </a:cubicBezTo>
                    <a:cubicBezTo>
                      <a:pt x="129" y="0"/>
                      <a:pt x="0" y="19"/>
                      <a:pt x="35" y="127"/>
                    </a:cubicBezTo>
                    <a:cubicBezTo>
                      <a:pt x="70" y="236"/>
                      <a:pt x="137" y="327"/>
                      <a:pt x="137" y="327"/>
                    </a:cubicBezTo>
                    <a:cubicBezTo>
                      <a:pt x="194" y="327"/>
                      <a:pt x="194" y="327"/>
                      <a:pt x="194" y="327"/>
                    </a:cubicBezTo>
                    <a:cubicBezTo>
                      <a:pt x="252" y="327"/>
                      <a:pt x="252" y="327"/>
                      <a:pt x="252" y="327"/>
                    </a:cubicBezTo>
                    <a:cubicBezTo>
                      <a:pt x="252" y="327"/>
                      <a:pt x="318" y="236"/>
                      <a:pt x="353" y="127"/>
                    </a:cubicBezTo>
                    <a:cubicBezTo>
                      <a:pt x="388" y="19"/>
                      <a:pt x="260" y="0"/>
                      <a:pt x="260" y="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16" name="Google Shape;416;p8"/>
              <p:cNvSpPr/>
              <p:nvPr/>
            </p:nvSpPr>
            <p:spPr>
              <a:xfrm>
                <a:off x="2861226" y="2123838"/>
                <a:ext cx="84138" cy="212725"/>
              </a:xfrm>
              <a:custGeom>
                <a:avLst/>
                <a:gdLst/>
                <a:ahLst/>
                <a:cxnLst/>
                <a:rect l="l" t="t" r="r" b="b"/>
                <a:pathLst>
                  <a:path w="130" h="327" extrusionOk="0">
                    <a:moveTo>
                      <a:pt x="21" y="0"/>
                    </a:moveTo>
                    <a:cubicBezTo>
                      <a:pt x="5" y="0"/>
                      <a:pt x="5" y="0"/>
                      <a:pt x="5" y="0"/>
                    </a:cubicBezTo>
                    <a:cubicBezTo>
                      <a:pt x="5" y="0"/>
                      <a:pt x="82" y="19"/>
                      <a:pt x="61" y="127"/>
                    </a:cubicBezTo>
                    <a:cubicBezTo>
                      <a:pt x="40" y="236"/>
                      <a:pt x="0" y="327"/>
                      <a:pt x="0" y="327"/>
                    </a:cubicBezTo>
                    <a:cubicBezTo>
                      <a:pt x="14" y="327"/>
                      <a:pt x="14" y="327"/>
                      <a:pt x="14" y="327"/>
                    </a:cubicBezTo>
                    <a:cubicBezTo>
                      <a:pt x="14" y="327"/>
                      <a:pt x="71" y="236"/>
                      <a:pt x="100" y="127"/>
                    </a:cubicBezTo>
                    <a:cubicBezTo>
                      <a:pt x="130" y="19"/>
                      <a:pt x="21" y="0"/>
                      <a:pt x="21"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17" name="Google Shape;417;p8"/>
              <p:cNvSpPr/>
              <p:nvPr/>
            </p:nvSpPr>
            <p:spPr>
              <a:xfrm>
                <a:off x="2731050" y="2123838"/>
                <a:ext cx="84137" cy="212725"/>
              </a:xfrm>
              <a:custGeom>
                <a:avLst/>
                <a:gdLst/>
                <a:ahLst/>
                <a:cxnLst/>
                <a:rect l="l" t="t" r="r" b="b"/>
                <a:pathLst>
                  <a:path w="131" h="327" extrusionOk="0">
                    <a:moveTo>
                      <a:pt x="126" y="0"/>
                    </a:moveTo>
                    <a:cubicBezTo>
                      <a:pt x="109" y="0"/>
                      <a:pt x="109" y="0"/>
                      <a:pt x="109" y="0"/>
                    </a:cubicBezTo>
                    <a:cubicBezTo>
                      <a:pt x="109" y="0"/>
                      <a:pt x="0" y="19"/>
                      <a:pt x="30" y="127"/>
                    </a:cubicBezTo>
                    <a:cubicBezTo>
                      <a:pt x="60" y="236"/>
                      <a:pt x="116" y="327"/>
                      <a:pt x="116" y="327"/>
                    </a:cubicBezTo>
                    <a:cubicBezTo>
                      <a:pt x="131" y="327"/>
                      <a:pt x="131" y="327"/>
                      <a:pt x="131" y="327"/>
                    </a:cubicBezTo>
                    <a:cubicBezTo>
                      <a:pt x="131" y="327"/>
                      <a:pt x="91" y="236"/>
                      <a:pt x="70" y="127"/>
                    </a:cubicBezTo>
                    <a:cubicBezTo>
                      <a:pt x="49" y="19"/>
                      <a:pt x="126" y="0"/>
                      <a:pt x="126"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18" name="Google Shape;418;p8"/>
              <p:cNvSpPr/>
              <p:nvPr/>
            </p:nvSpPr>
            <p:spPr>
              <a:xfrm>
                <a:off x="2846938" y="2123838"/>
                <a:ext cx="50800" cy="212725"/>
              </a:xfrm>
              <a:custGeom>
                <a:avLst/>
                <a:gdLst/>
                <a:ahLst/>
                <a:cxnLst/>
                <a:rect l="l" t="t" r="r" b="b"/>
                <a:pathLst>
                  <a:path w="79" h="327" extrusionOk="0">
                    <a:moveTo>
                      <a:pt x="18" y="0"/>
                    </a:moveTo>
                    <a:cubicBezTo>
                      <a:pt x="2" y="0"/>
                      <a:pt x="2" y="0"/>
                      <a:pt x="2" y="0"/>
                    </a:cubicBezTo>
                    <a:cubicBezTo>
                      <a:pt x="2" y="0"/>
                      <a:pt x="30" y="19"/>
                      <a:pt x="23" y="127"/>
                    </a:cubicBezTo>
                    <a:cubicBezTo>
                      <a:pt x="15" y="236"/>
                      <a:pt x="0" y="327"/>
                      <a:pt x="0" y="327"/>
                    </a:cubicBezTo>
                    <a:cubicBezTo>
                      <a:pt x="14" y="327"/>
                      <a:pt x="14" y="327"/>
                      <a:pt x="14" y="327"/>
                    </a:cubicBezTo>
                    <a:cubicBezTo>
                      <a:pt x="14" y="327"/>
                      <a:pt x="46" y="236"/>
                      <a:pt x="62" y="127"/>
                    </a:cubicBezTo>
                    <a:cubicBezTo>
                      <a:pt x="79" y="19"/>
                      <a:pt x="18" y="0"/>
                      <a:pt x="18"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19" name="Google Shape;419;p8"/>
              <p:cNvSpPr/>
              <p:nvPr/>
            </p:nvSpPr>
            <p:spPr>
              <a:xfrm>
                <a:off x="2778676" y="2123838"/>
                <a:ext cx="50800" cy="212725"/>
              </a:xfrm>
              <a:custGeom>
                <a:avLst/>
                <a:gdLst/>
                <a:ahLst/>
                <a:cxnLst/>
                <a:rect l="l" t="t" r="r" b="b"/>
                <a:pathLst>
                  <a:path w="78" h="327" extrusionOk="0">
                    <a:moveTo>
                      <a:pt x="77" y="0"/>
                    </a:moveTo>
                    <a:cubicBezTo>
                      <a:pt x="60" y="0"/>
                      <a:pt x="60" y="0"/>
                      <a:pt x="60" y="0"/>
                    </a:cubicBezTo>
                    <a:cubicBezTo>
                      <a:pt x="60" y="0"/>
                      <a:pt x="0" y="19"/>
                      <a:pt x="16" y="127"/>
                    </a:cubicBezTo>
                    <a:cubicBezTo>
                      <a:pt x="33" y="236"/>
                      <a:pt x="64" y="327"/>
                      <a:pt x="64" y="327"/>
                    </a:cubicBezTo>
                    <a:cubicBezTo>
                      <a:pt x="78" y="327"/>
                      <a:pt x="78" y="327"/>
                      <a:pt x="78" y="327"/>
                    </a:cubicBezTo>
                    <a:cubicBezTo>
                      <a:pt x="78" y="327"/>
                      <a:pt x="64" y="236"/>
                      <a:pt x="56" y="127"/>
                    </a:cubicBezTo>
                    <a:cubicBezTo>
                      <a:pt x="48" y="19"/>
                      <a:pt x="77" y="0"/>
                      <a:pt x="77"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20" name="Google Shape;420;p8"/>
              <p:cNvSpPr/>
              <p:nvPr/>
            </p:nvSpPr>
            <p:spPr>
              <a:xfrm>
                <a:off x="2823126" y="2123838"/>
                <a:ext cx="28575" cy="212725"/>
              </a:xfrm>
              <a:custGeom>
                <a:avLst/>
                <a:gdLst/>
                <a:ahLst/>
                <a:cxnLst/>
                <a:rect l="l" t="t" r="r" b="b"/>
                <a:pathLst>
                  <a:path w="44" h="327" extrusionOk="0">
                    <a:moveTo>
                      <a:pt x="30" y="0"/>
                    </a:moveTo>
                    <a:cubicBezTo>
                      <a:pt x="22" y="0"/>
                      <a:pt x="22" y="0"/>
                      <a:pt x="22" y="0"/>
                    </a:cubicBezTo>
                    <a:cubicBezTo>
                      <a:pt x="15" y="0"/>
                      <a:pt x="15" y="0"/>
                      <a:pt x="15" y="0"/>
                    </a:cubicBezTo>
                    <a:cubicBezTo>
                      <a:pt x="15" y="0"/>
                      <a:pt x="0" y="19"/>
                      <a:pt x="4" y="127"/>
                    </a:cubicBezTo>
                    <a:cubicBezTo>
                      <a:pt x="8" y="236"/>
                      <a:pt x="16" y="327"/>
                      <a:pt x="16" y="327"/>
                    </a:cubicBezTo>
                    <a:cubicBezTo>
                      <a:pt x="22" y="327"/>
                      <a:pt x="22" y="327"/>
                      <a:pt x="22" y="327"/>
                    </a:cubicBezTo>
                    <a:cubicBezTo>
                      <a:pt x="29" y="327"/>
                      <a:pt x="29" y="327"/>
                      <a:pt x="29" y="327"/>
                    </a:cubicBezTo>
                    <a:cubicBezTo>
                      <a:pt x="29" y="327"/>
                      <a:pt x="36" y="236"/>
                      <a:pt x="40" y="127"/>
                    </a:cubicBezTo>
                    <a:cubicBezTo>
                      <a:pt x="44" y="19"/>
                      <a:pt x="30" y="0"/>
                      <a:pt x="30"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21" name="Google Shape;421;p8"/>
              <p:cNvSpPr/>
              <p:nvPr/>
            </p:nvSpPr>
            <p:spPr>
              <a:xfrm>
                <a:off x="2799313" y="2336563"/>
                <a:ext cx="762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22" name="Google Shape;422;p8"/>
              <p:cNvSpPr/>
              <p:nvPr/>
            </p:nvSpPr>
            <p:spPr>
              <a:xfrm>
                <a:off x="2791376" y="2111138"/>
                <a:ext cx="936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cxnSp>
          <p:nvCxnSpPr>
            <p:cNvPr id="423" name="Google Shape;423;p8"/>
            <p:cNvCxnSpPr>
              <a:stCxn id="413" idx="0"/>
            </p:cNvCxnSpPr>
            <p:nvPr/>
          </p:nvCxnSpPr>
          <p:spPr>
            <a:xfrm rot="10800000">
              <a:off x="8624921" y="-62149"/>
              <a:ext cx="0" cy="865200"/>
            </a:xfrm>
            <a:prstGeom prst="straightConnector1">
              <a:avLst/>
            </a:prstGeom>
            <a:noFill/>
            <a:ln w="19050" cap="flat" cmpd="sng">
              <a:solidFill>
                <a:schemeClr val="accent2"/>
              </a:solidFill>
              <a:prstDash val="solid"/>
              <a:round/>
              <a:headEnd type="none" w="med" len="med"/>
              <a:tailEnd type="none" w="med" len="med"/>
            </a:ln>
          </p:spPr>
        </p:cxnSp>
      </p:grpSp>
      <p:grpSp>
        <p:nvGrpSpPr>
          <p:cNvPr id="424" name="Google Shape;424;p8"/>
          <p:cNvGrpSpPr/>
          <p:nvPr/>
        </p:nvGrpSpPr>
        <p:grpSpPr>
          <a:xfrm>
            <a:off x="1014275" y="187040"/>
            <a:ext cx="7185846" cy="4777296"/>
            <a:chOff x="1014275" y="187040"/>
            <a:chExt cx="7185846" cy="4777296"/>
          </a:xfrm>
        </p:grpSpPr>
        <p:sp>
          <p:nvSpPr>
            <p:cNvPr id="425" name="Google Shape;425;p8"/>
            <p:cNvSpPr/>
            <p:nvPr/>
          </p:nvSpPr>
          <p:spPr>
            <a:xfrm>
              <a:off x="1014275" y="4772411"/>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26" name="Google Shape;426;p8"/>
            <p:cNvSpPr/>
            <p:nvPr/>
          </p:nvSpPr>
          <p:spPr>
            <a:xfrm>
              <a:off x="8054422" y="187040"/>
              <a:ext cx="145699" cy="14587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427" name="Google Shape;427;p8"/>
          <p:cNvSpPr txBox="1">
            <a:spLocks noGrp="1"/>
          </p:cNvSpPr>
          <p:nvPr>
            <p:ph type="title"/>
          </p:nvPr>
        </p:nvSpPr>
        <p:spPr>
          <a:xfrm>
            <a:off x="1969250" y="1744200"/>
            <a:ext cx="5205300" cy="16551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28"/>
        <p:cNvGrpSpPr/>
        <p:nvPr/>
      </p:nvGrpSpPr>
      <p:grpSpPr>
        <a:xfrm>
          <a:off x="0" y="0"/>
          <a:ext cx="0" cy="0"/>
          <a:chOff x="0" y="0"/>
          <a:chExt cx="0" cy="0"/>
        </a:xfrm>
      </p:grpSpPr>
      <p:pic>
        <p:nvPicPr>
          <p:cNvPr id="429" name="Google Shape;429;p9"/>
          <p:cNvPicPr preferRelativeResize="0"/>
          <p:nvPr/>
        </p:nvPicPr>
        <p:blipFill>
          <a:blip r:embed="rId2">
            <a:alphaModFix amt="12000"/>
          </a:blip>
          <a:stretch>
            <a:fillRect/>
          </a:stretch>
        </p:blipFill>
        <p:spPr>
          <a:xfrm>
            <a:off x="0" y="12441"/>
            <a:ext cx="9144000" cy="5143460"/>
          </a:xfrm>
          <a:prstGeom prst="rect">
            <a:avLst/>
          </a:prstGeom>
          <a:noFill/>
          <a:ln>
            <a:noFill/>
          </a:ln>
        </p:spPr>
      </p:pic>
      <p:grpSp>
        <p:nvGrpSpPr>
          <p:cNvPr id="430" name="Google Shape;430;p9"/>
          <p:cNvGrpSpPr/>
          <p:nvPr/>
        </p:nvGrpSpPr>
        <p:grpSpPr>
          <a:xfrm flipH="1">
            <a:off x="-59323" y="4082173"/>
            <a:ext cx="1031291" cy="1061301"/>
            <a:chOff x="7438974" y="1927900"/>
            <a:chExt cx="1084200" cy="1115750"/>
          </a:xfrm>
        </p:grpSpPr>
        <p:sp>
          <p:nvSpPr>
            <p:cNvPr id="431" name="Google Shape;431;p9"/>
            <p:cNvSpPr/>
            <p:nvPr/>
          </p:nvSpPr>
          <p:spPr>
            <a:xfrm>
              <a:off x="8417912" y="1994564"/>
              <a:ext cx="105262" cy="908739"/>
            </a:xfrm>
            <a:custGeom>
              <a:avLst/>
              <a:gdLst/>
              <a:ahLst/>
              <a:cxnLst/>
              <a:rect l="l" t="t" r="r" b="b"/>
              <a:pathLst>
                <a:path w="74" h="632" extrusionOk="0">
                  <a:moveTo>
                    <a:pt x="25" y="162"/>
                  </a:moveTo>
                  <a:cubicBezTo>
                    <a:pt x="11" y="223"/>
                    <a:pt x="6" y="285"/>
                    <a:pt x="6" y="346"/>
                  </a:cubicBezTo>
                  <a:cubicBezTo>
                    <a:pt x="6" y="393"/>
                    <a:pt x="0" y="443"/>
                    <a:pt x="8" y="490"/>
                  </a:cubicBezTo>
                  <a:cubicBezTo>
                    <a:pt x="16" y="540"/>
                    <a:pt x="43" y="588"/>
                    <a:pt x="74" y="632"/>
                  </a:cubicBezTo>
                  <a:cubicBezTo>
                    <a:pt x="74" y="0"/>
                    <a:pt x="74" y="0"/>
                    <a:pt x="74" y="0"/>
                  </a:cubicBezTo>
                  <a:cubicBezTo>
                    <a:pt x="54" y="53"/>
                    <a:pt x="38" y="108"/>
                    <a:pt x="25" y="162"/>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32" name="Google Shape;432;p9"/>
            <p:cNvSpPr/>
            <p:nvPr/>
          </p:nvSpPr>
          <p:spPr>
            <a:xfrm>
              <a:off x="8214405" y="2847165"/>
              <a:ext cx="28070" cy="31578"/>
            </a:xfrm>
            <a:custGeom>
              <a:avLst/>
              <a:gdLst/>
              <a:ahLst/>
              <a:cxnLst/>
              <a:rect l="l" t="t" r="r" b="b"/>
              <a:pathLst>
                <a:path w="21" h="22" extrusionOk="0">
                  <a:moveTo>
                    <a:pt x="0" y="0"/>
                  </a:moveTo>
                  <a:cubicBezTo>
                    <a:pt x="7" y="7"/>
                    <a:pt x="14" y="14"/>
                    <a:pt x="21" y="22"/>
                  </a:cubicBezTo>
                  <a:cubicBezTo>
                    <a:pt x="14" y="15"/>
                    <a:pt x="7" y="7"/>
                    <a:pt x="0" y="0"/>
                  </a:cubicBezTo>
                  <a:close/>
                </a:path>
              </a:pathLst>
            </a:custGeom>
            <a:solidFill>
              <a:srgbClr val="84DD5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33" name="Google Shape;433;p9"/>
            <p:cNvSpPr/>
            <p:nvPr/>
          </p:nvSpPr>
          <p:spPr>
            <a:xfrm>
              <a:off x="7438974" y="1927900"/>
              <a:ext cx="1084199" cy="1115749"/>
            </a:xfrm>
            <a:custGeom>
              <a:avLst/>
              <a:gdLst/>
              <a:ahLst/>
              <a:cxnLst/>
              <a:rect l="l" t="t" r="r" b="b"/>
              <a:pathLst>
                <a:path w="755" h="778" extrusionOk="0">
                  <a:moveTo>
                    <a:pt x="586" y="330"/>
                  </a:moveTo>
                  <a:cubicBezTo>
                    <a:pt x="506" y="273"/>
                    <a:pt x="427" y="221"/>
                    <a:pt x="356" y="157"/>
                  </a:cubicBezTo>
                  <a:cubicBezTo>
                    <a:pt x="301" y="107"/>
                    <a:pt x="267" y="55"/>
                    <a:pt x="230" y="0"/>
                  </a:cubicBezTo>
                  <a:cubicBezTo>
                    <a:pt x="217" y="118"/>
                    <a:pt x="287" y="268"/>
                    <a:pt x="338" y="375"/>
                  </a:cubicBezTo>
                  <a:cubicBezTo>
                    <a:pt x="385" y="474"/>
                    <a:pt x="461" y="558"/>
                    <a:pt x="539" y="641"/>
                  </a:cubicBezTo>
                  <a:cubicBezTo>
                    <a:pt x="546" y="648"/>
                    <a:pt x="553" y="656"/>
                    <a:pt x="560" y="663"/>
                  </a:cubicBezTo>
                  <a:cubicBezTo>
                    <a:pt x="553" y="656"/>
                    <a:pt x="546" y="648"/>
                    <a:pt x="539" y="641"/>
                  </a:cubicBezTo>
                  <a:cubicBezTo>
                    <a:pt x="464" y="566"/>
                    <a:pt x="373" y="524"/>
                    <a:pt x="264" y="498"/>
                  </a:cubicBezTo>
                  <a:cubicBezTo>
                    <a:pt x="200" y="483"/>
                    <a:pt x="33" y="458"/>
                    <a:pt x="0" y="532"/>
                  </a:cubicBezTo>
                  <a:cubicBezTo>
                    <a:pt x="66" y="570"/>
                    <a:pt x="161" y="572"/>
                    <a:pt x="234" y="610"/>
                  </a:cubicBezTo>
                  <a:cubicBezTo>
                    <a:pt x="343" y="665"/>
                    <a:pt x="444" y="729"/>
                    <a:pt x="557" y="778"/>
                  </a:cubicBezTo>
                  <a:cubicBezTo>
                    <a:pt x="755" y="778"/>
                    <a:pt x="755" y="778"/>
                    <a:pt x="755" y="778"/>
                  </a:cubicBezTo>
                  <a:cubicBezTo>
                    <a:pt x="755" y="459"/>
                    <a:pt x="755" y="459"/>
                    <a:pt x="755" y="459"/>
                  </a:cubicBezTo>
                  <a:cubicBezTo>
                    <a:pt x="697" y="410"/>
                    <a:pt x="637" y="366"/>
                    <a:pt x="586" y="33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34" name="Google Shape;434;p9"/>
            <p:cNvSpPr/>
            <p:nvPr/>
          </p:nvSpPr>
          <p:spPr>
            <a:xfrm>
              <a:off x="8340720" y="2945408"/>
              <a:ext cx="101753" cy="98242"/>
            </a:xfrm>
            <a:custGeom>
              <a:avLst/>
              <a:gdLst/>
              <a:ahLst/>
              <a:cxnLst/>
              <a:rect l="l" t="t" r="r" b="b"/>
              <a:pathLst>
                <a:path w="71" h="69" extrusionOk="0">
                  <a:moveTo>
                    <a:pt x="0" y="0"/>
                  </a:moveTo>
                  <a:cubicBezTo>
                    <a:pt x="22" y="23"/>
                    <a:pt x="44" y="46"/>
                    <a:pt x="67" y="69"/>
                  </a:cubicBezTo>
                  <a:cubicBezTo>
                    <a:pt x="71" y="69"/>
                    <a:pt x="71" y="69"/>
                    <a:pt x="71" y="69"/>
                  </a:cubicBezTo>
                  <a:cubicBezTo>
                    <a:pt x="50" y="45"/>
                    <a:pt x="27" y="21"/>
                    <a:pt x="0" y="0"/>
                  </a:cubicBezTo>
                  <a:close/>
                </a:path>
              </a:pathLst>
            </a:custGeom>
            <a:solidFill>
              <a:srgbClr val="619E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35" name="Google Shape;435;p9"/>
            <p:cNvSpPr/>
            <p:nvPr/>
          </p:nvSpPr>
          <p:spPr>
            <a:xfrm>
              <a:off x="7821427" y="2089297"/>
              <a:ext cx="701748" cy="954351"/>
            </a:xfrm>
            <a:custGeom>
              <a:avLst/>
              <a:gdLst/>
              <a:ahLst/>
              <a:cxnLst/>
              <a:rect l="l" t="t" r="r" b="b"/>
              <a:pathLst>
                <a:path w="488" h="666" extrusionOk="0">
                  <a:moveTo>
                    <a:pt x="0" y="0"/>
                  </a:moveTo>
                  <a:cubicBezTo>
                    <a:pt x="1" y="54"/>
                    <a:pt x="51" y="115"/>
                    <a:pt x="77" y="164"/>
                  </a:cubicBezTo>
                  <a:cubicBezTo>
                    <a:pt x="121" y="245"/>
                    <a:pt x="150" y="330"/>
                    <a:pt x="205" y="406"/>
                  </a:cubicBezTo>
                  <a:cubicBezTo>
                    <a:pt x="251" y="473"/>
                    <a:pt x="304" y="536"/>
                    <a:pt x="360" y="597"/>
                  </a:cubicBezTo>
                  <a:cubicBezTo>
                    <a:pt x="387" y="618"/>
                    <a:pt x="410" y="642"/>
                    <a:pt x="431" y="666"/>
                  </a:cubicBezTo>
                  <a:cubicBezTo>
                    <a:pt x="488" y="666"/>
                    <a:pt x="488" y="666"/>
                    <a:pt x="488" y="666"/>
                  </a:cubicBezTo>
                  <a:cubicBezTo>
                    <a:pt x="488" y="409"/>
                    <a:pt x="488" y="409"/>
                    <a:pt x="488" y="409"/>
                  </a:cubicBezTo>
                  <a:cubicBezTo>
                    <a:pt x="328" y="273"/>
                    <a:pt x="127" y="164"/>
                    <a:pt x="0" y="0"/>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36" name="Google Shape;436;p9"/>
            <p:cNvSpPr/>
            <p:nvPr/>
          </p:nvSpPr>
          <p:spPr>
            <a:xfrm>
              <a:off x="7442483" y="2640155"/>
              <a:ext cx="992972" cy="403494"/>
            </a:xfrm>
            <a:custGeom>
              <a:avLst/>
              <a:gdLst/>
              <a:ahLst/>
              <a:cxnLst/>
              <a:rect l="l" t="t" r="r" b="b"/>
              <a:pathLst>
                <a:path w="690" h="283" extrusionOk="0">
                  <a:moveTo>
                    <a:pt x="346" y="69"/>
                  </a:moveTo>
                  <a:cubicBezTo>
                    <a:pt x="261" y="45"/>
                    <a:pt x="89" y="0"/>
                    <a:pt x="0" y="42"/>
                  </a:cubicBezTo>
                  <a:cubicBezTo>
                    <a:pt x="33" y="66"/>
                    <a:pt x="83" y="82"/>
                    <a:pt x="120" y="108"/>
                  </a:cubicBezTo>
                  <a:cubicBezTo>
                    <a:pt x="183" y="153"/>
                    <a:pt x="238" y="207"/>
                    <a:pt x="300" y="253"/>
                  </a:cubicBezTo>
                  <a:cubicBezTo>
                    <a:pt x="314" y="263"/>
                    <a:pt x="328" y="273"/>
                    <a:pt x="342" y="283"/>
                  </a:cubicBezTo>
                  <a:cubicBezTo>
                    <a:pt x="690" y="283"/>
                    <a:pt x="690" y="283"/>
                    <a:pt x="690" y="283"/>
                  </a:cubicBezTo>
                  <a:cubicBezTo>
                    <a:pt x="667" y="260"/>
                    <a:pt x="645" y="237"/>
                    <a:pt x="623" y="214"/>
                  </a:cubicBezTo>
                  <a:cubicBezTo>
                    <a:pt x="544" y="148"/>
                    <a:pt x="442" y="96"/>
                    <a:pt x="346" y="69"/>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37" name="Google Shape;437;p9"/>
            <p:cNvSpPr/>
            <p:nvPr/>
          </p:nvSpPr>
          <p:spPr>
            <a:xfrm>
              <a:off x="8242475" y="2464723"/>
              <a:ext cx="7017" cy="10526"/>
            </a:xfrm>
            <a:custGeom>
              <a:avLst/>
              <a:gdLst/>
              <a:ahLst/>
              <a:cxnLst/>
              <a:rect l="l" t="t" r="r" b="b"/>
              <a:pathLst>
                <a:path w="4" h="6" extrusionOk="0">
                  <a:moveTo>
                    <a:pt x="0" y="6"/>
                  </a:moveTo>
                  <a:cubicBezTo>
                    <a:pt x="4" y="0"/>
                    <a:pt x="4" y="0"/>
                    <a:pt x="4" y="0"/>
                  </a:cubicBezTo>
                  <a:cubicBezTo>
                    <a:pt x="2" y="1"/>
                    <a:pt x="1" y="3"/>
                    <a:pt x="0" y="6"/>
                  </a:cubicBezTo>
                  <a:close/>
                </a:path>
              </a:pathLst>
            </a:custGeom>
            <a:solidFill>
              <a:srgbClr val="720C0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38" name="Google Shape;438;p9"/>
            <p:cNvSpPr/>
            <p:nvPr/>
          </p:nvSpPr>
          <p:spPr>
            <a:xfrm>
              <a:off x="8228440" y="2489283"/>
              <a:ext cx="3509" cy="3509"/>
            </a:xfrm>
            <a:custGeom>
              <a:avLst/>
              <a:gdLst/>
              <a:ahLst/>
              <a:cxnLst/>
              <a:rect l="l" t="t" r="r" b="b"/>
              <a:pathLst>
                <a:path w="3" h="1" extrusionOk="0">
                  <a:moveTo>
                    <a:pt x="2" y="0"/>
                  </a:moveTo>
                  <a:cubicBezTo>
                    <a:pt x="0" y="1"/>
                    <a:pt x="3" y="1"/>
                    <a:pt x="3" y="1"/>
                  </a:cubicBezTo>
                  <a:cubicBezTo>
                    <a:pt x="3" y="1"/>
                    <a:pt x="3" y="1"/>
                    <a:pt x="3" y="1"/>
                  </a:cubicBezTo>
                  <a:cubicBezTo>
                    <a:pt x="3" y="1"/>
                    <a:pt x="2" y="0"/>
                    <a:pt x="2" y="0"/>
                  </a:cubicBezTo>
                  <a:close/>
                </a:path>
              </a:pathLst>
            </a:custGeom>
            <a:solidFill>
              <a:srgbClr val="720C0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439" name="Google Shape;439;p9"/>
          <p:cNvGrpSpPr/>
          <p:nvPr/>
        </p:nvGrpSpPr>
        <p:grpSpPr>
          <a:xfrm>
            <a:off x="-318035" y="135301"/>
            <a:ext cx="1031256" cy="1504764"/>
            <a:chOff x="2712001" y="2082563"/>
            <a:chExt cx="252412" cy="368300"/>
          </a:xfrm>
        </p:grpSpPr>
        <p:sp>
          <p:nvSpPr>
            <p:cNvPr id="440" name="Google Shape;440;p9"/>
            <p:cNvSpPr/>
            <p:nvPr/>
          </p:nvSpPr>
          <p:spPr>
            <a:xfrm>
              <a:off x="2832651" y="2349263"/>
              <a:ext cx="9600" cy="237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41" name="Google Shape;441;p9"/>
            <p:cNvSpPr/>
            <p:nvPr/>
          </p:nvSpPr>
          <p:spPr>
            <a:xfrm>
              <a:off x="2813601" y="2373076"/>
              <a:ext cx="28575" cy="68263"/>
            </a:xfrm>
            <a:custGeom>
              <a:avLst/>
              <a:gdLst/>
              <a:ahLst/>
              <a:cxnLst/>
              <a:rect l="l" t="t" r="r" b="b"/>
              <a:pathLst>
                <a:path w="18" h="43" extrusionOk="0">
                  <a:moveTo>
                    <a:pt x="11" y="43"/>
                  </a:moveTo>
                  <a:lnTo>
                    <a:pt x="0" y="40"/>
                  </a:lnTo>
                  <a:lnTo>
                    <a:pt x="11" y="1"/>
                  </a:lnTo>
                  <a:lnTo>
                    <a:pt x="18" y="0"/>
                  </a:lnTo>
                  <a:lnTo>
                    <a:pt x="11"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42" name="Google Shape;442;p9"/>
            <p:cNvSpPr/>
            <p:nvPr/>
          </p:nvSpPr>
          <p:spPr>
            <a:xfrm>
              <a:off x="2835826" y="2373076"/>
              <a:ext cx="22225" cy="68263"/>
            </a:xfrm>
            <a:custGeom>
              <a:avLst/>
              <a:gdLst/>
              <a:ahLst/>
              <a:cxnLst/>
              <a:rect l="l" t="t" r="r" b="b"/>
              <a:pathLst>
                <a:path w="14" h="43" extrusionOk="0">
                  <a:moveTo>
                    <a:pt x="7" y="43"/>
                  </a:moveTo>
                  <a:lnTo>
                    <a:pt x="14" y="40"/>
                  </a:lnTo>
                  <a:lnTo>
                    <a:pt x="5" y="0"/>
                  </a:lnTo>
                  <a:lnTo>
                    <a:pt x="0" y="1"/>
                  </a:lnTo>
                  <a:lnTo>
                    <a:pt x="7" y="4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43" name="Google Shape;443;p9"/>
            <p:cNvSpPr/>
            <p:nvPr/>
          </p:nvSpPr>
          <p:spPr>
            <a:xfrm>
              <a:off x="2827888" y="2373076"/>
              <a:ext cx="15875" cy="77788"/>
            </a:xfrm>
            <a:custGeom>
              <a:avLst/>
              <a:gdLst/>
              <a:ahLst/>
              <a:cxnLst/>
              <a:rect l="l" t="t" r="r" b="b"/>
              <a:pathLst>
                <a:path w="10" h="49" extrusionOk="0">
                  <a:moveTo>
                    <a:pt x="0" y="49"/>
                  </a:moveTo>
                  <a:lnTo>
                    <a:pt x="10" y="49"/>
                  </a:lnTo>
                  <a:lnTo>
                    <a:pt x="8" y="0"/>
                  </a:lnTo>
                  <a:lnTo>
                    <a:pt x="5" y="0"/>
                  </a:lnTo>
                  <a:lnTo>
                    <a:pt x="0" y="49"/>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44" name="Google Shape;444;p9"/>
            <p:cNvSpPr/>
            <p:nvPr/>
          </p:nvSpPr>
          <p:spPr>
            <a:xfrm>
              <a:off x="2831063" y="2082563"/>
              <a:ext cx="12600" cy="318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45" name="Google Shape;445;p9"/>
            <p:cNvSpPr/>
            <p:nvPr/>
          </p:nvSpPr>
          <p:spPr>
            <a:xfrm>
              <a:off x="2829476" y="2363551"/>
              <a:ext cx="17400" cy="192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46" name="Google Shape;446;p9"/>
            <p:cNvSpPr/>
            <p:nvPr/>
          </p:nvSpPr>
          <p:spPr>
            <a:xfrm>
              <a:off x="2712001" y="2123838"/>
              <a:ext cx="252412" cy="212725"/>
            </a:xfrm>
            <a:custGeom>
              <a:avLst/>
              <a:gdLst/>
              <a:ahLst/>
              <a:cxnLst/>
              <a:rect l="l" t="t" r="r" b="b"/>
              <a:pathLst>
                <a:path w="388" h="327" extrusionOk="0">
                  <a:moveTo>
                    <a:pt x="260" y="0"/>
                  </a:moveTo>
                  <a:cubicBezTo>
                    <a:pt x="194" y="0"/>
                    <a:pt x="194" y="0"/>
                    <a:pt x="194" y="0"/>
                  </a:cubicBezTo>
                  <a:cubicBezTo>
                    <a:pt x="129" y="0"/>
                    <a:pt x="129" y="0"/>
                    <a:pt x="129" y="0"/>
                  </a:cubicBezTo>
                  <a:cubicBezTo>
                    <a:pt x="129" y="0"/>
                    <a:pt x="0" y="19"/>
                    <a:pt x="35" y="127"/>
                  </a:cubicBezTo>
                  <a:cubicBezTo>
                    <a:pt x="70" y="236"/>
                    <a:pt x="137" y="327"/>
                    <a:pt x="137" y="327"/>
                  </a:cubicBezTo>
                  <a:cubicBezTo>
                    <a:pt x="194" y="327"/>
                    <a:pt x="194" y="327"/>
                    <a:pt x="194" y="327"/>
                  </a:cubicBezTo>
                  <a:cubicBezTo>
                    <a:pt x="252" y="327"/>
                    <a:pt x="252" y="327"/>
                    <a:pt x="252" y="327"/>
                  </a:cubicBezTo>
                  <a:cubicBezTo>
                    <a:pt x="252" y="327"/>
                    <a:pt x="318" y="236"/>
                    <a:pt x="353" y="127"/>
                  </a:cubicBezTo>
                  <a:cubicBezTo>
                    <a:pt x="388" y="19"/>
                    <a:pt x="260" y="0"/>
                    <a:pt x="260" y="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47" name="Google Shape;447;p9"/>
            <p:cNvSpPr/>
            <p:nvPr/>
          </p:nvSpPr>
          <p:spPr>
            <a:xfrm>
              <a:off x="2861226" y="2123838"/>
              <a:ext cx="84138" cy="212725"/>
            </a:xfrm>
            <a:custGeom>
              <a:avLst/>
              <a:gdLst/>
              <a:ahLst/>
              <a:cxnLst/>
              <a:rect l="l" t="t" r="r" b="b"/>
              <a:pathLst>
                <a:path w="130" h="327" extrusionOk="0">
                  <a:moveTo>
                    <a:pt x="21" y="0"/>
                  </a:moveTo>
                  <a:cubicBezTo>
                    <a:pt x="5" y="0"/>
                    <a:pt x="5" y="0"/>
                    <a:pt x="5" y="0"/>
                  </a:cubicBezTo>
                  <a:cubicBezTo>
                    <a:pt x="5" y="0"/>
                    <a:pt x="82" y="19"/>
                    <a:pt x="61" y="127"/>
                  </a:cubicBezTo>
                  <a:cubicBezTo>
                    <a:pt x="40" y="236"/>
                    <a:pt x="0" y="327"/>
                    <a:pt x="0" y="327"/>
                  </a:cubicBezTo>
                  <a:cubicBezTo>
                    <a:pt x="14" y="327"/>
                    <a:pt x="14" y="327"/>
                    <a:pt x="14" y="327"/>
                  </a:cubicBezTo>
                  <a:cubicBezTo>
                    <a:pt x="14" y="327"/>
                    <a:pt x="71" y="236"/>
                    <a:pt x="100" y="127"/>
                  </a:cubicBezTo>
                  <a:cubicBezTo>
                    <a:pt x="130" y="19"/>
                    <a:pt x="21" y="0"/>
                    <a:pt x="21"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48" name="Google Shape;448;p9"/>
            <p:cNvSpPr/>
            <p:nvPr/>
          </p:nvSpPr>
          <p:spPr>
            <a:xfrm>
              <a:off x="2731050" y="2123838"/>
              <a:ext cx="84137" cy="212725"/>
            </a:xfrm>
            <a:custGeom>
              <a:avLst/>
              <a:gdLst/>
              <a:ahLst/>
              <a:cxnLst/>
              <a:rect l="l" t="t" r="r" b="b"/>
              <a:pathLst>
                <a:path w="131" h="327" extrusionOk="0">
                  <a:moveTo>
                    <a:pt x="126" y="0"/>
                  </a:moveTo>
                  <a:cubicBezTo>
                    <a:pt x="109" y="0"/>
                    <a:pt x="109" y="0"/>
                    <a:pt x="109" y="0"/>
                  </a:cubicBezTo>
                  <a:cubicBezTo>
                    <a:pt x="109" y="0"/>
                    <a:pt x="0" y="19"/>
                    <a:pt x="30" y="127"/>
                  </a:cubicBezTo>
                  <a:cubicBezTo>
                    <a:pt x="60" y="236"/>
                    <a:pt x="116" y="327"/>
                    <a:pt x="116" y="327"/>
                  </a:cubicBezTo>
                  <a:cubicBezTo>
                    <a:pt x="131" y="327"/>
                    <a:pt x="131" y="327"/>
                    <a:pt x="131" y="327"/>
                  </a:cubicBezTo>
                  <a:cubicBezTo>
                    <a:pt x="131" y="327"/>
                    <a:pt x="91" y="236"/>
                    <a:pt x="70" y="127"/>
                  </a:cubicBezTo>
                  <a:cubicBezTo>
                    <a:pt x="49" y="19"/>
                    <a:pt x="126" y="0"/>
                    <a:pt x="126"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49" name="Google Shape;449;p9"/>
            <p:cNvSpPr/>
            <p:nvPr/>
          </p:nvSpPr>
          <p:spPr>
            <a:xfrm>
              <a:off x="2846938" y="2123838"/>
              <a:ext cx="50800" cy="212725"/>
            </a:xfrm>
            <a:custGeom>
              <a:avLst/>
              <a:gdLst/>
              <a:ahLst/>
              <a:cxnLst/>
              <a:rect l="l" t="t" r="r" b="b"/>
              <a:pathLst>
                <a:path w="79" h="327" extrusionOk="0">
                  <a:moveTo>
                    <a:pt x="18" y="0"/>
                  </a:moveTo>
                  <a:cubicBezTo>
                    <a:pt x="2" y="0"/>
                    <a:pt x="2" y="0"/>
                    <a:pt x="2" y="0"/>
                  </a:cubicBezTo>
                  <a:cubicBezTo>
                    <a:pt x="2" y="0"/>
                    <a:pt x="30" y="19"/>
                    <a:pt x="23" y="127"/>
                  </a:cubicBezTo>
                  <a:cubicBezTo>
                    <a:pt x="15" y="236"/>
                    <a:pt x="0" y="327"/>
                    <a:pt x="0" y="327"/>
                  </a:cubicBezTo>
                  <a:cubicBezTo>
                    <a:pt x="14" y="327"/>
                    <a:pt x="14" y="327"/>
                    <a:pt x="14" y="327"/>
                  </a:cubicBezTo>
                  <a:cubicBezTo>
                    <a:pt x="14" y="327"/>
                    <a:pt x="46" y="236"/>
                    <a:pt x="62" y="127"/>
                  </a:cubicBezTo>
                  <a:cubicBezTo>
                    <a:pt x="79" y="19"/>
                    <a:pt x="18" y="0"/>
                    <a:pt x="18"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50" name="Google Shape;450;p9"/>
            <p:cNvSpPr/>
            <p:nvPr/>
          </p:nvSpPr>
          <p:spPr>
            <a:xfrm>
              <a:off x="2778676" y="2123838"/>
              <a:ext cx="50800" cy="212725"/>
            </a:xfrm>
            <a:custGeom>
              <a:avLst/>
              <a:gdLst/>
              <a:ahLst/>
              <a:cxnLst/>
              <a:rect l="l" t="t" r="r" b="b"/>
              <a:pathLst>
                <a:path w="78" h="327" extrusionOk="0">
                  <a:moveTo>
                    <a:pt x="77" y="0"/>
                  </a:moveTo>
                  <a:cubicBezTo>
                    <a:pt x="60" y="0"/>
                    <a:pt x="60" y="0"/>
                    <a:pt x="60" y="0"/>
                  </a:cubicBezTo>
                  <a:cubicBezTo>
                    <a:pt x="60" y="0"/>
                    <a:pt x="0" y="19"/>
                    <a:pt x="16" y="127"/>
                  </a:cubicBezTo>
                  <a:cubicBezTo>
                    <a:pt x="33" y="236"/>
                    <a:pt x="64" y="327"/>
                    <a:pt x="64" y="327"/>
                  </a:cubicBezTo>
                  <a:cubicBezTo>
                    <a:pt x="78" y="327"/>
                    <a:pt x="78" y="327"/>
                    <a:pt x="78" y="327"/>
                  </a:cubicBezTo>
                  <a:cubicBezTo>
                    <a:pt x="78" y="327"/>
                    <a:pt x="64" y="236"/>
                    <a:pt x="56" y="127"/>
                  </a:cubicBezTo>
                  <a:cubicBezTo>
                    <a:pt x="48" y="19"/>
                    <a:pt x="77" y="0"/>
                    <a:pt x="77"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51" name="Google Shape;451;p9"/>
            <p:cNvSpPr/>
            <p:nvPr/>
          </p:nvSpPr>
          <p:spPr>
            <a:xfrm>
              <a:off x="2823126" y="2123838"/>
              <a:ext cx="28575" cy="212725"/>
            </a:xfrm>
            <a:custGeom>
              <a:avLst/>
              <a:gdLst/>
              <a:ahLst/>
              <a:cxnLst/>
              <a:rect l="l" t="t" r="r" b="b"/>
              <a:pathLst>
                <a:path w="44" h="327" extrusionOk="0">
                  <a:moveTo>
                    <a:pt x="30" y="0"/>
                  </a:moveTo>
                  <a:cubicBezTo>
                    <a:pt x="22" y="0"/>
                    <a:pt x="22" y="0"/>
                    <a:pt x="22" y="0"/>
                  </a:cubicBezTo>
                  <a:cubicBezTo>
                    <a:pt x="15" y="0"/>
                    <a:pt x="15" y="0"/>
                    <a:pt x="15" y="0"/>
                  </a:cubicBezTo>
                  <a:cubicBezTo>
                    <a:pt x="15" y="0"/>
                    <a:pt x="0" y="19"/>
                    <a:pt x="4" y="127"/>
                  </a:cubicBezTo>
                  <a:cubicBezTo>
                    <a:pt x="8" y="236"/>
                    <a:pt x="16" y="327"/>
                    <a:pt x="16" y="327"/>
                  </a:cubicBezTo>
                  <a:cubicBezTo>
                    <a:pt x="22" y="327"/>
                    <a:pt x="22" y="327"/>
                    <a:pt x="22" y="327"/>
                  </a:cubicBezTo>
                  <a:cubicBezTo>
                    <a:pt x="29" y="327"/>
                    <a:pt x="29" y="327"/>
                    <a:pt x="29" y="327"/>
                  </a:cubicBezTo>
                  <a:cubicBezTo>
                    <a:pt x="29" y="327"/>
                    <a:pt x="36" y="236"/>
                    <a:pt x="40" y="127"/>
                  </a:cubicBezTo>
                  <a:cubicBezTo>
                    <a:pt x="44" y="19"/>
                    <a:pt x="30" y="0"/>
                    <a:pt x="30" y="0"/>
                  </a:cubicBezTo>
                  <a:close/>
                </a:path>
              </a:pathLst>
            </a:custGeom>
            <a:solidFill>
              <a:srgbClr val="FFF4E3">
                <a:alpha val="557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52" name="Google Shape;452;p9"/>
            <p:cNvSpPr/>
            <p:nvPr/>
          </p:nvSpPr>
          <p:spPr>
            <a:xfrm>
              <a:off x="2799313" y="2336563"/>
              <a:ext cx="762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53" name="Google Shape;453;p9"/>
            <p:cNvSpPr/>
            <p:nvPr/>
          </p:nvSpPr>
          <p:spPr>
            <a:xfrm>
              <a:off x="2791376" y="2111138"/>
              <a:ext cx="93600" cy="12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cxnSp>
        <p:nvCxnSpPr>
          <p:cNvPr id="454" name="Google Shape;454;p9"/>
          <p:cNvCxnSpPr>
            <a:stCxn id="444" idx="0"/>
          </p:cNvCxnSpPr>
          <p:nvPr/>
        </p:nvCxnSpPr>
        <p:spPr>
          <a:xfrm rot="10800000">
            <a:off x="194146" y="-269699"/>
            <a:ext cx="0" cy="405000"/>
          </a:xfrm>
          <a:prstGeom prst="straightConnector1">
            <a:avLst/>
          </a:prstGeom>
          <a:noFill/>
          <a:ln w="19050" cap="flat" cmpd="sng">
            <a:solidFill>
              <a:schemeClr val="accent2"/>
            </a:solidFill>
            <a:prstDash val="solid"/>
            <a:round/>
            <a:headEnd type="none" w="med" len="med"/>
            <a:tailEnd type="none" w="med" len="med"/>
          </a:ln>
        </p:spPr>
      </p:cxnSp>
      <p:grpSp>
        <p:nvGrpSpPr>
          <p:cNvPr id="455" name="Google Shape;455;p9"/>
          <p:cNvGrpSpPr/>
          <p:nvPr/>
        </p:nvGrpSpPr>
        <p:grpSpPr>
          <a:xfrm rot="-1825985">
            <a:off x="8138845" y="3996370"/>
            <a:ext cx="1464572" cy="833749"/>
            <a:chOff x="2213401" y="1272925"/>
            <a:chExt cx="549276" cy="312737"/>
          </a:xfrm>
        </p:grpSpPr>
        <p:sp>
          <p:nvSpPr>
            <p:cNvPr id="456" name="Google Shape;456;p9"/>
            <p:cNvSpPr/>
            <p:nvPr/>
          </p:nvSpPr>
          <p:spPr>
            <a:xfrm>
              <a:off x="2361039" y="1461838"/>
              <a:ext cx="254000" cy="123825"/>
            </a:xfrm>
            <a:custGeom>
              <a:avLst/>
              <a:gdLst/>
              <a:ahLst/>
              <a:cxnLst/>
              <a:rect l="l" t="t" r="r" b="b"/>
              <a:pathLst>
                <a:path w="392" h="190" extrusionOk="0">
                  <a:moveTo>
                    <a:pt x="392" y="95"/>
                  </a:moveTo>
                  <a:cubicBezTo>
                    <a:pt x="384" y="84"/>
                    <a:pt x="375" y="74"/>
                    <a:pt x="366" y="65"/>
                  </a:cubicBezTo>
                  <a:cubicBezTo>
                    <a:pt x="261" y="129"/>
                    <a:pt x="261" y="129"/>
                    <a:pt x="261" y="129"/>
                  </a:cubicBezTo>
                  <a:cubicBezTo>
                    <a:pt x="259" y="130"/>
                    <a:pt x="259" y="130"/>
                    <a:pt x="259" y="130"/>
                  </a:cubicBezTo>
                  <a:cubicBezTo>
                    <a:pt x="256" y="125"/>
                    <a:pt x="252" y="120"/>
                    <a:pt x="248" y="115"/>
                  </a:cubicBezTo>
                  <a:cubicBezTo>
                    <a:pt x="248" y="115"/>
                    <a:pt x="248" y="115"/>
                    <a:pt x="248" y="115"/>
                  </a:cubicBezTo>
                  <a:cubicBezTo>
                    <a:pt x="335" y="40"/>
                    <a:pt x="335" y="40"/>
                    <a:pt x="335" y="40"/>
                  </a:cubicBezTo>
                  <a:cubicBezTo>
                    <a:pt x="325" y="34"/>
                    <a:pt x="316" y="28"/>
                    <a:pt x="305" y="23"/>
                  </a:cubicBezTo>
                  <a:cubicBezTo>
                    <a:pt x="243" y="110"/>
                    <a:pt x="243" y="110"/>
                    <a:pt x="243" y="110"/>
                  </a:cubicBezTo>
                  <a:cubicBezTo>
                    <a:pt x="243" y="110"/>
                    <a:pt x="243" y="110"/>
                    <a:pt x="243" y="110"/>
                  </a:cubicBezTo>
                  <a:cubicBezTo>
                    <a:pt x="239" y="106"/>
                    <a:pt x="234" y="103"/>
                    <a:pt x="229" y="100"/>
                  </a:cubicBezTo>
                  <a:cubicBezTo>
                    <a:pt x="274" y="12"/>
                    <a:pt x="274" y="12"/>
                    <a:pt x="274" y="12"/>
                  </a:cubicBezTo>
                  <a:cubicBezTo>
                    <a:pt x="265" y="8"/>
                    <a:pt x="255" y="6"/>
                    <a:pt x="244" y="4"/>
                  </a:cubicBezTo>
                  <a:cubicBezTo>
                    <a:pt x="221" y="96"/>
                    <a:pt x="221" y="96"/>
                    <a:pt x="221" y="96"/>
                  </a:cubicBezTo>
                  <a:cubicBezTo>
                    <a:pt x="215" y="94"/>
                    <a:pt x="209" y="92"/>
                    <a:pt x="203" y="91"/>
                  </a:cubicBezTo>
                  <a:cubicBezTo>
                    <a:pt x="201" y="91"/>
                    <a:pt x="201" y="91"/>
                    <a:pt x="201" y="91"/>
                  </a:cubicBezTo>
                  <a:cubicBezTo>
                    <a:pt x="212" y="1"/>
                    <a:pt x="212" y="1"/>
                    <a:pt x="212" y="1"/>
                  </a:cubicBezTo>
                  <a:cubicBezTo>
                    <a:pt x="206" y="0"/>
                    <a:pt x="201" y="0"/>
                    <a:pt x="196" y="0"/>
                  </a:cubicBezTo>
                  <a:cubicBezTo>
                    <a:pt x="191" y="0"/>
                    <a:pt x="186" y="0"/>
                    <a:pt x="181" y="1"/>
                  </a:cubicBezTo>
                  <a:cubicBezTo>
                    <a:pt x="191" y="90"/>
                    <a:pt x="191" y="90"/>
                    <a:pt x="191" y="90"/>
                  </a:cubicBezTo>
                  <a:cubicBezTo>
                    <a:pt x="189" y="91"/>
                    <a:pt x="189" y="91"/>
                    <a:pt x="189" y="91"/>
                  </a:cubicBezTo>
                  <a:cubicBezTo>
                    <a:pt x="183" y="92"/>
                    <a:pt x="177" y="94"/>
                    <a:pt x="172" y="96"/>
                  </a:cubicBezTo>
                  <a:cubicBezTo>
                    <a:pt x="149" y="3"/>
                    <a:pt x="149" y="3"/>
                    <a:pt x="149" y="3"/>
                  </a:cubicBezTo>
                  <a:cubicBezTo>
                    <a:pt x="138" y="5"/>
                    <a:pt x="128" y="8"/>
                    <a:pt x="118" y="11"/>
                  </a:cubicBezTo>
                  <a:cubicBezTo>
                    <a:pt x="164" y="100"/>
                    <a:pt x="164" y="100"/>
                    <a:pt x="164" y="100"/>
                  </a:cubicBezTo>
                  <a:cubicBezTo>
                    <a:pt x="159" y="102"/>
                    <a:pt x="154" y="106"/>
                    <a:pt x="149" y="110"/>
                  </a:cubicBezTo>
                  <a:cubicBezTo>
                    <a:pt x="149" y="109"/>
                    <a:pt x="149" y="109"/>
                    <a:pt x="149" y="109"/>
                  </a:cubicBezTo>
                  <a:cubicBezTo>
                    <a:pt x="87" y="22"/>
                    <a:pt x="87" y="22"/>
                    <a:pt x="87" y="22"/>
                  </a:cubicBezTo>
                  <a:cubicBezTo>
                    <a:pt x="77" y="27"/>
                    <a:pt x="67" y="33"/>
                    <a:pt x="57" y="39"/>
                  </a:cubicBezTo>
                  <a:cubicBezTo>
                    <a:pt x="144" y="115"/>
                    <a:pt x="144" y="115"/>
                    <a:pt x="144" y="115"/>
                  </a:cubicBezTo>
                  <a:cubicBezTo>
                    <a:pt x="144" y="115"/>
                    <a:pt x="144" y="115"/>
                    <a:pt x="144" y="115"/>
                  </a:cubicBezTo>
                  <a:cubicBezTo>
                    <a:pt x="140" y="119"/>
                    <a:pt x="136" y="124"/>
                    <a:pt x="134" y="130"/>
                  </a:cubicBezTo>
                  <a:cubicBezTo>
                    <a:pt x="131" y="129"/>
                    <a:pt x="131" y="129"/>
                    <a:pt x="131" y="129"/>
                  </a:cubicBezTo>
                  <a:cubicBezTo>
                    <a:pt x="26" y="65"/>
                    <a:pt x="26" y="65"/>
                    <a:pt x="26" y="65"/>
                  </a:cubicBezTo>
                  <a:cubicBezTo>
                    <a:pt x="16" y="74"/>
                    <a:pt x="7" y="84"/>
                    <a:pt x="0" y="95"/>
                  </a:cubicBezTo>
                  <a:cubicBezTo>
                    <a:pt x="186" y="161"/>
                    <a:pt x="186" y="161"/>
                    <a:pt x="186" y="161"/>
                  </a:cubicBezTo>
                  <a:cubicBezTo>
                    <a:pt x="168" y="169"/>
                    <a:pt x="168" y="169"/>
                    <a:pt x="168" y="169"/>
                  </a:cubicBezTo>
                  <a:cubicBezTo>
                    <a:pt x="168" y="169"/>
                    <a:pt x="174" y="190"/>
                    <a:pt x="196" y="190"/>
                  </a:cubicBezTo>
                  <a:cubicBezTo>
                    <a:pt x="219" y="190"/>
                    <a:pt x="225" y="170"/>
                    <a:pt x="225" y="170"/>
                  </a:cubicBezTo>
                  <a:cubicBezTo>
                    <a:pt x="206" y="161"/>
                    <a:pt x="206" y="161"/>
                    <a:pt x="206" y="161"/>
                  </a:cubicBezTo>
                  <a:lnTo>
                    <a:pt x="392" y="95"/>
                  </a:lnTo>
                  <a:close/>
                  <a:moveTo>
                    <a:pt x="205" y="164"/>
                  </a:moveTo>
                  <a:cubicBezTo>
                    <a:pt x="205" y="169"/>
                    <a:pt x="201" y="173"/>
                    <a:pt x="196" y="173"/>
                  </a:cubicBezTo>
                  <a:cubicBezTo>
                    <a:pt x="191" y="173"/>
                    <a:pt x="187" y="169"/>
                    <a:pt x="187" y="164"/>
                  </a:cubicBezTo>
                  <a:cubicBezTo>
                    <a:pt x="187" y="163"/>
                    <a:pt x="188" y="162"/>
                    <a:pt x="188" y="161"/>
                  </a:cubicBezTo>
                  <a:cubicBezTo>
                    <a:pt x="196" y="161"/>
                    <a:pt x="196" y="161"/>
                    <a:pt x="196" y="161"/>
                  </a:cubicBezTo>
                  <a:cubicBezTo>
                    <a:pt x="204" y="161"/>
                    <a:pt x="204" y="161"/>
                    <a:pt x="204" y="161"/>
                  </a:cubicBezTo>
                  <a:cubicBezTo>
                    <a:pt x="205" y="162"/>
                    <a:pt x="205" y="163"/>
                    <a:pt x="205" y="16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57" name="Google Shape;457;p9"/>
            <p:cNvSpPr/>
            <p:nvPr/>
          </p:nvSpPr>
          <p:spPr>
            <a:xfrm>
              <a:off x="2397551" y="1476125"/>
              <a:ext cx="33338" cy="25400"/>
            </a:xfrm>
            <a:custGeom>
              <a:avLst/>
              <a:gdLst/>
              <a:ahLst/>
              <a:cxnLst/>
              <a:rect l="l" t="t" r="r" b="b"/>
              <a:pathLst>
                <a:path w="50" h="39" extrusionOk="0">
                  <a:moveTo>
                    <a:pt x="0" y="17"/>
                  </a:moveTo>
                  <a:cubicBezTo>
                    <a:pt x="26" y="39"/>
                    <a:pt x="26" y="39"/>
                    <a:pt x="26" y="39"/>
                  </a:cubicBezTo>
                  <a:cubicBezTo>
                    <a:pt x="34" y="35"/>
                    <a:pt x="42" y="32"/>
                    <a:pt x="50" y="29"/>
                  </a:cubicBezTo>
                  <a:cubicBezTo>
                    <a:pt x="30" y="0"/>
                    <a:pt x="30" y="0"/>
                    <a:pt x="30" y="0"/>
                  </a:cubicBezTo>
                  <a:cubicBezTo>
                    <a:pt x="20" y="5"/>
                    <a:pt x="10" y="11"/>
                    <a:pt x="0" y="17"/>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58" name="Google Shape;458;p9"/>
            <p:cNvSpPr/>
            <p:nvPr/>
          </p:nvSpPr>
          <p:spPr>
            <a:xfrm>
              <a:off x="2546776" y="1477713"/>
              <a:ext cx="31750" cy="23813"/>
            </a:xfrm>
            <a:custGeom>
              <a:avLst/>
              <a:gdLst/>
              <a:ahLst/>
              <a:cxnLst/>
              <a:rect l="l" t="t" r="r" b="b"/>
              <a:pathLst>
                <a:path w="50" h="38" extrusionOk="0">
                  <a:moveTo>
                    <a:pt x="0" y="28"/>
                  </a:moveTo>
                  <a:cubicBezTo>
                    <a:pt x="9" y="31"/>
                    <a:pt x="17" y="35"/>
                    <a:pt x="25" y="38"/>
                  </a:cubicBezTo>
                  <a:cubicBezTo>
                    <a:pt x="50" y="17"/>
                    <a:pt x="50" y="17"/>
                    <a:pt x="50" y="17"/>
                  </a:cubicBezTo>
                  <a:cubicBezTo>
                    <a:pt x="40" y="11"/>
                    <a:pt x="31" y="5"/>
                    <a:pt x="20" y="0"/>
                  </a:cubicBezTo>
                  <a:lnTo>
                    <a:pt x="0" y="28"/>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59" name="Google Shape;459;p9"/>
            <p:cNvSpPr/>
            <p:nvPr/>
          </p:nvSpPr>
          <p:spPr>
            <a:xfrm>
              <a:off x="2437239" y="1465013"/>
              <a:ext cx="25400" cy="25400"/>
            </a:xfrm>
            <a:custGeom>
              <a:avLst/>
              <a:gdLst/>
              <a:ahLst/>
              <a:cxnLst/>
              <a:rect l="l" t="t" r="r" b="b"/>
              <a:pathLst>
                <a:path w="39" h="40" extrusionOk="0">
                  <a:moveTo>
                    <a:pt x="0" y="8"/>
                  </a:moveTo>
                  <a:cubicBezTo>
                    <a:pt x="17" y="40"/>
                    <a:pt x="17" y="40"/>
                    <a:pt x="17" y="40"/>
                  </a:cubicBezTo>
                  <a:cubicBezTo>
                    <a:pt x="24" y="38"/>
                    <a:pt x="32" y="36"/>
                    <a:pt x="39" y="35"/>
                  </a:cubicBezTo>
                  <a:cubicBezTo>
                    <a:pt x="31" y="0"/>
                    <a:pt x="31" y="0"/>
                    <a:pt x="31" y="0"/>
                  </a:cubicBezTo>
                  <a:cubicBezTo>
                    <a:pt x="20" y="2"/>
                    <a:pt x="10" y="5"/>
                    <a:pt x="0" y="8"/>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60" name="Google Shape;460;p9"/>
            <p:cNvSpPr/>
            <p:nvPr/>
          </p:nvSpPr>
          <p:spPr>
            <a:xfrm>
              <a:off x="2361039" y="1504700"/>
              <a:ext cx="31750" cy="23812"/>
            </a:xfrm>
            <a:custGeom>
              <a:avLst/>
              <a:gdLst/>
              <a:ahLst/>
              <a:cxnLst/>
              <a:rect l="l" t="t" r="r" b="b"/>
              <a:pathLst>
                <a:path w="50" h="37" extrusionOk="0">
                  <a:moveTo>
                    <a:pt x="50" y="14"/>
                  </a:moveTo>
                  <a:cubicBezTo>
                    <a:pt x="26" y="0"/>
                    <a:pt x="26" y="0"/>
                    <a:pt x="26" y="0"/>
                  </a:cubicBezTo>
                  <a:cubicBezTo>
                    <a:pt x="16" y="9"/>
                    <a:pt x="7" y="19"/>
                    <a:pt x="0" y="30"/>
                  </a:cubicBezTo>
                  <a:cubicBezTo>
                    <a:pt x="21" y="37"/>
                    <a:pt x="21" y="37"/>
                    <a:pt x="21" y="37"/>
                  </a:cubicBezTo>
                  <a:cubicBezTo>
                    <a:pt x="30" y="29"/>
                    <a:pt x="40" y="21"/>
                    <a:pt x="50" y="14"/>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61" name="Google Shape;461;p9"/>
            <p:cNvSpPr/>
            <p:nvPr/>
          </p:nvSpPr>
          <p:spPr>
            <a:xfrm>
              <a:off x="2513439" y="1465013"/>
              <a:ext cx="25400" cy="25400"/>
            </a:xfrm>
            <a:custGeom>
              <a:avLst/>
              <a:gdLst/>
              <a:ahLst/>
              <a:cxnLst/>
              <a:rect l="l" t="t" r="r" b="b"/>
              <a:pathLst>
                <a:path w="39" h="39" extrusionOk="0">
                  <a:moveTo>
                    <a:pt x="0" y="34"/>
                  </a:moveTo>
                  <a:cubicBezTo>
                    <a:pt x="8" y="36"/>
                    <a:pt x="16" y="37"/>
                    <a:pt x="23" y="39"/>
                  </a:cubicBezTo>
                  <a:cubicBezTo>
                    <a:pt x="39" y="8"/>
                    <a:pt x="39" y="8"/>
                    <a:pt x="39" y="8"/>
                  </a:cubicBezTo>
                  <a:cubicBezTo>
                    <a:pt x="30" y="4"/>
                    <a:pt x="20" y="2"/>
                    <a:pt x="9" y="0"/>
                  </a:cubicBezTo>
                  <a:lnTo>
                    <a:pt x="0" y="34"/>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62" name="Google Shape;462;p9"/>
            <p:cNvSpPr/>
            <p:nvPr/>
          </p:nvSpPr>
          <p:spPr>
            <a:xfrm>
              <a:off x="2583289" y="1504700"/>
              <a:ext cx="31750" cy="23812"/>
            </a:xfrm>
            <a:custGeom>
              <a:avLst/>
              <a:gdLst/>
              <a:ahLst/>
              <a:cxnLst/>
              <a:rect l="l" t="t" r="r" b="b"/>
              <a:pathLst>
                <a:path w="50" h="37" extrusionOk="0">
                  <a:moveTo>
                    <a:pt x="24" y="0"/>
                  </a:moveTo>
                  <a:cubicBezTo>
                    <a:pt x="0" y="15"/>
                    <a:pt x="0" y="15"/>
                    <a:pt x="0" y="15"/>
                  </a:cubicBezTo>
                  <a:cubicBezTo>
                    <a:pt x="10" y="22"/>
                    <a:pt x="20" y="29"/>
                    <a:pt x="29" y="37"/>
                  </a:cubicBezTo>
                  <a:cubicBezTo>
                    <a:pt x="50" y="30"/>
                    <a:pt x="50" y="30"/>
                    <a:pt x="50" y="30"/>
                  </a:cubicBezTo>
                  <a:cubicBezTo>
                    <a:pt x="42" y="19"/>
                    <a:pt x="33" y="9"/>
                    <a:pt x="24" y="0"/>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63" name="Google Shape;463;p9"/>
            <p:cNvSpPr/>
            <p:nvPr/>
          </p:nvSpPr>
          <p:spPr>
            <a:xfrm>
              <a:off x="2478514" y="1461838"/>
              <a:ext cx="20637" cy="23812"/>
            </a:xfrm>
            <a:custGeom>
              <a:avLst/>
              <a:gdLst/>
              <a:ahLst/>
              <a:cxnLst/>
              <a:rect l="l" t="t" r="r" b="b"/>
              <a:pathLst>
                <a:path w="31" h="36" extrusionOk="0">
                  <a:moveTo>
                    <a:pt x="0" y="1"/>
                  </a:moveTo>
                  <a:cubicBezTo>
                    <a:pt x="4" y="36"/>
                    <a:pt x="4" y="36"/>
                    <a:pt x="4" y="36"/>
                  </a:cubicBezTo>
                  <a:cubicBezTo>
                    <a:pt x="8" y="36"/>
                    <a:pt x="11" y="35"/>
                    <a:pt x="15" y="35"/>
                  </a:cubicBezTo>
                  <a:cubicBezTo>
                    <a:pt x="19" y="35"/>
                    <a:pt x="23" y="36"/>
                    <a:pt x="27" y="36"/>
                  </a:cubicBezTo>
                  <a:cubicBezTo>
                    <a:pt x="31" y="1"/>
                    <a:pt x="31" y="1"/>
                    <a:pt x="31" y="1"/>
                  </a:cubicBezTo>
                  <a:cubicBezTo>
                    <a:pt x="25" y="0"/>
                    <a:pt x="20" y="0"/>
                    <a:pt x="15" y="0"/>
                  </a:cubicBezTo>
                  <a:cubicBezTo>
                    <a:pt x="10" y="0"/>
                    <a:pt x="5" y="0"/>
                    <a:pt x="0" y="1"/>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64" name="Google Shape;464;p9"/>
            <p:cNvSpPr/>
            <p:nvPr/>
          </p:nvSpPr>
          <p:spPr>
            <a:xfrm>
              <a:off x="2213401" y="1272925"/>
              <a:ext cx="549276" cy="266700"/>
            </a:xfrm>
            <a:custGeom>
              <a:avLst/>
              <a:gdLst/>
              <a:ahLst/>
              <a:cxnLst/>
              <a:rect l="l" t="t" r="r" b="b"/>
              <a:pathLst>
                <a:path w="846" h="410" extrusionOk="0">
                  <a:moveTo>
                    <a:pt x="423" y="294"/>
                  </a:moveTo>
                  <a:cubicBezTo>
                    <a:pt x="511" y="294"/>
                    <a:pt x="588" y="340"/>
                    <a:pt x="636" y="410"/>
                  </a:cubicBezTo>
                  <a:cubicBezTo>
                    <a:pt x="846" y="344"/>
                    <a:pt x="846" y="344"/>
                    <a:pt x="846" y="344"/>
                  </a:cubicBezTo>
                  <a:cubicBezTo>
                    <a:pt x="797" y="143"/>
                    <a:pt x="617" y="4"/>
                    <a:pt x="413" y="0"/>
                  </a:cubicBezTo>
                  <a:cubicBezTo>
                    <a:pt x="209" y="4"/>
                    <a:pt x="49" y="143"/>
                    <a:pt x="0" y="344"/>
                  </a:cubicBezTo>
                  <a:cubicBezTo>
                    <a:pt x="210" y="410"/>
                    <a:pt x="210" y="410"/>
                    <a:pt x="210" y="410"/>
                  </a:cubicBezTo>
                  <a:cubicBezTo>
                    <a:pt x="258" y="340"/>
                    <a:pt x="335" y="294"/>
                    <a:pt x="423" y="29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65" name="Google Shape;465;p9"/>
            <p:cNvSpPr/>
            <p:nvPr/>
          </p:nvSpPr>
          <p:spPr>
            <a:xfrm>
              <a:off x="2459464" y="1299913"/>
              <a:ext cx="58738" cy="144463"/>
            </a:xfrm>
            <a:custGeom>
              <a:avLst/>
              <a:gdLst/>
              <a:ahLst/>
              <a:cxnLst/>
              <a:rect l="l" t="t" r="r" b="b"/>
              <a:pathLst>
                <a:path w="91" h="223" extrusionOk="0">
                  <a:moveTo>
                    <a:pt x="66" y="223"/>
                  </a:moveTo>
                  <a:cubicBezTo>
                    <a:pt x="91" y="0"/>
                    <a:pt x="91" y="0"/>
                    <a:pt x="91" y="0"/>
                  </a:cubicBezTo>
                  <a:cubicBezTo>
                    <a:pt x="45" y="0"/>
                    <a:pt x="45" y="0"/>
                    <a:pt x="45" y="0"/>
                  </a:cubicBezTo>
                  <a:cubicBezTo>
                    <a:pt x="0" y="0"/>
                    <a:pt x="0" y="0"/>
                    <a:pt x="0" y="0"/>
                  </a:cubicBezTo>
                  <a:cubicBezTo>
                    <a:pt x="25" y="223"/>
                    <a:pt x="25" y="223"/>
                    <a:pt x="25" y="223"/>
                  </a:cubicBezTo>
                  <a:cubicBezTo>
                    <a:pt x="31" y="222"/>
                    <a:pt x="38" y="222"/>
                    <a:pt x="44" y="222"/>
                  </a:cubicBezTo>
                  <a:cubicBezTo>
                    <a:pt x="52" y="222"/>
                    <a:pt x="59" y="222"/>
                    <a:pt x="66" y="223"/>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66" name="Google Shape;466;p9"/>
            <p:cNvSpPr/>
            <p:nvPr/>
          </p:nvSpPr>
          <p:spPr>
            <a:xfrm>
              <a:off x="2365801" y="1304675"/>
              <a:ext cx="88900" cy="149225"/>
            </a:xfrm>
            <a:custGeom>
              <a:avLst/>
              <a:gdLst/>
              <a:ahLst/>
              <a:cxnLst/>
              <a:rect l="l" t="t" r="r" b="b"/>
              <a:pathLst>
                <a:path w="138" h="228" extrusionOk="0">
                  <a:moveTo>
                    <a:pt x="84" y="0"/>
                  </a:moveTo>
                  <a:cubicBezTo>
                    <a:pt x="42" y="18"/>
                    <a:pt x="42" y="18"/>
                    <a:pt x="42" y="18"/>
                  </a:cubicBezTo>
                  <a:cubicBezTo>
                    <a:pt x="0" y="35"/>
                    <a:pt x="0" y="35"/>
                    <a:pt x="0" y="35"/>
                  </a:cubicBezTo>
                  <a:cubicBezTo>
                    <a:pt x="97" y="228"/>
                    <a:pt x="97" y="228"/>
                    <a:pt x="97" y="228"/>
                  </a:cubicBezTo>
                  <a:cubicBezTo>
                    <a:pt x="110" y="223"/>
                    <a:pt x="124" y="220"/>
                    <a:pt x="138" y="217"/>
                  </a:cubicBezTo>
                  <a:lnTo>
                    <a:pt x="84"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67" name="Google Shape;467;p9"/>
            <p:cNvSpPr/>
            <p:nvPr/>
          </p:nvSpPr>
          <p:spPr>
            <a:xfrm>
              <a:off x="2286426" y="1349125"/>
              <a:ext cx="120650" cy="128588"/>
            </a:xfrm>
            <a:custGeom>
              <a:avLst/>
              <a:gdLst/>
              <a:ahLst/>
              <a:cxnLst/>
              <a:rect l="l" t="t" r="r" b="b"/>
              <a:pathLst>
                <a:path w="187" h="198" extrusionOk="0">
                  <a:moveTo>
                    <a:pt x="66" y="0"/>
                  </a:moveTo>
                  <a:cubicBezTo>
                    <a:pt x="33" y="33"/>
                    <a:pt x="33" y="33"/>
                    <a:pt x="33" y="33"/>
                  </a:cubicBezTo>
                  <a:cubicBezTo>
                    <a:pt x="0" y="66"/>
                    <a:pt x="0" y="66"/>
                    <a:pt x="0" y="66"/>
                  </a:cubicBezTo>
                  <a:cubicBezTo>
                    <a:pt x="147" y="198"/>
                    <a:pt x="147" y="198"/>
                    <a:pt x="147" y="198"/>
                  </a:cubicBezTo>
                  <a:cubicBezTo>
                    <a:pt x="160" y="189"/>
                    <a:pt x="173" y="181"/>
                    <a:pt x="187" y="174"/>
                  </a:cubicBezTo>
                  <a:lnTo>
                    <a:pt x="66"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68" name="Google Shape;468;p9"/>
            <p:cNvSpPr/>
            <p:nvPr/>
          </p:nvSpPr>
          <p:spPr>
            <a:xfrm>
              <a:off x="2235626" y="1433263"/>
              <a:ext cx="125412" cy="90488"/>
            </a:xfrm>
            <a:custGeom>
              <a:avLst/>
              <a:gdLst/>
              <a:ahLst/>
              <a:cxnLst/>
              <a:rect l="l" t="t" r="r" b="b"/>
              <a:pathLst>
                <a:path w="192" h="139" extrusionOk="0">
                  <a:moveTo>
                    <a:pt x="192" y="97"/>
                  </a:moveTo>
                  <a:cubicBezTo>
                    <a:pt x="36" y="0"/>
                    <a:pt x="36" y="0"/>
                    <a:pt x="36" y="0"/>
                  </a:cubicBezTo>
                  <a:cubicBezTo>
                    <a:pt x="18" y="44"/>
                    <a:pt x="18" y="44"/>
                    <a:pt x="18" y="44"/>
                  </a:cubicBezTo>
                  <a:cubicBezTo>
                    <a:pt x="0" y="88"/>
                    <a:pt x="0" y="88"/>
                    <a:pt x="0" y="88"/>
                  </a:cubicBezTo>
                  <a:cubicBezTo>
                    <a:pt x="156" y="139"/>
                    <a:pt x="156" y="139"/>
                    <a:pt x="156" y="139"/>
                  </a:cubicBezTo>
                  <a:cubicBezTo>
                    <a:pt x="167" y="124"/>
                    <a:pt x="179" y="110"/>
                    <a:pt x="192" y="9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69" name="Google Shape;469;p9"/>
            <p:cNvSpPr/>
            <p:nvPr/>
          </p:nvSpPr>
          <p:spPr>
            <a:xfrm>
              <a:off x="2521376" y="1304675"/>
              <a:ext cx="90488" cy="149225"/>
            </a:xfrm>
            <a:custGeom>
              <a:avLst/>
              <a:gdLst/>
              <a:ahLst/>
              <a:cxnLst/>
              <a:rect l="l" t="t" r="r" b="b"/>
              <a:pathLst>
                <a:path w="138" h="229" extrusionOk="0">
                  <a:moveTo>
                    <a:pt x="138" y="35"/>
                  </a:moveTo>
                  <a:cubicBezTo>
                    <a:pt x="96" y="18"/>
                    <a:pt x="96" y="18"/>
                    <a:pt x="96" y="18"/>
                  </a:cubicBezTo>
                  <a:cubicBezTo>
                    <a:pt x="54" y="0"/>
                    <a:pt x="54" y="0"/>
                    <a:pt x="54" y="0"/>
                  </a:cubicBezTo>
                  <a:cubicBezTo>
                    <a:pt x="0" y="218"/>
                    <a:pt x="0" y="218"/>
                    <a:pt x="0" y="218"/>
                  </a:cubicBezTo>
                  <a:cubicBezTo>
                    <a:pt x="14" y="220"/>
                    <a:pt x="28" y="224"/>
                    <a:pt x="41" y="229"/>
                  </a:cubicBezTo>
                  <a:lnTo>
                    <a:pt x="138" y="3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70" name="Google Shape;470;p9"/>
            <p:cNvSpPr/>
            <p:nvPr/>
          </p:nvSpPr>
          <p:spPr>
            <a:xfrm>
              <a:off x="2569001" y="1349125"/>
              <a:ext cx="122238" cy="130175"/>
            </a:xfrm>
            <a:custGeom>
              <a:avLst/>
              <a:gdLst/>
              <a:ahLst/>
              <a:cxnLst/>
              <a:rect l="l" t="t" r="r" b="b"/>
              <a:pathLst>
                <a:path w="187" h="199" extrusionOk="0">
                  <a:moveTo>
                    <a:pt x="187" y="66"/>
                  </a:moveTo>
                  <a:cubicBezTo>
                    <a:pt x="154" y="33"/>
                    <a:pt x="154" y="33"/>
                    <a:pt x="154" y="33"/>
                  </a:cubicBezTo>
                  <a:cubicBezTo>
                    <a:pt x="121" y="0"/>
                    <a:pt x="121" y="0"/>
                    <a:pt x="121" y="0"/>
                  </a:cubicBezTo>
                  <a:cubicBezTo>
                    <a:pt x="0" y="175"/>
                    <a:pt x="0" y="175"/>
                    <a:pt x="0" y="175"/>
                  </a:cubicBezTo>
                  <a:cubicBezTo>
                    <a:pt x="13" y="182"/>
                    <a:pt x="26" y="190"/>
                    <a:pt x="39" y="199"/>
                  </a:cubicBezTo>
                  <a:lnTo>
                    <a:pt x="187" y="6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71" name="Google Shape;471;p9"/>
            <p:cNvSpPr/>
            <p:nvPr/>
          </p:nvSpPr>
          <p:spPr>
            <a:xfrm>
              <a:off x="2615039" y="1433263"/>
              <a:ext cx="125412" cy="90488"/>
            </a:xfrm>
            <a:custGeom>
              <a:avLst/>
              <a:gdLst/>
              <a:ahLst/>
              <a:cxnLst/>
              <a:rect l="l" t="t" r="r" b="b"/>
              <a:pathLst>
                <a:path w="193" h="139" extrusionOk="0">
                  <a:moveTo>
                    <a:pt x="35" y="139"/>
                  </a:moveTo>
                  <a:cubicBezTo>
                    <a:pt x="193" y="88"/>
                    <a:pt x="193" y="88"/>
                    <a:pt x="193" y="88"/>
                  </a:cubicBezTo>
                  <a:cubicBezTo>
                    <a:pt x="175" y="44"/>
                    <a:pt x="175" y="44"/>
                    <a:pt x="175" y="44"/>
                  </a:cubicBezTo>
                  <a:cubicBezTo>
                    <a:pt x="156" y="0"/>
                    <a:pt x="156" y="0"/>
                    <a:pt x="156" y="0"/>
                  </a:cubicBezTo>
                  <a:cubicBezTo>
                    <a:pt x="0" y="98"/>
                    <a:pt x="0" y="98"/>
                    <a:pt x="0" y="98"/>
                  </a:cubicBezTo>
                  <a:cubicBezTo>
                    <a:pt x="13" y="111"/>
                    <a:pt x="24" y="125"/>
                    <a:pt x="35" y="139"/>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72" name="Google Shape;472;p9"/>
            <p:cNvSpPr/>
            <p:nvPr/>
          </p:nvSpPr>
          <p:spPr>
            <a:xfrm>
              <a:off x="2475339" y="1307850"/>
              <a:ext cx="27000" cy="270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73" name="Google Shape;473;p9"/>
            <p:cNvSpPr/>
            <p:nvPr/>
          </p:nvSpPr>
          <p:spPr>
            <a:xfrm>
              <a:off x="2476926" y="1358650"/>
              <a:ext cx="22200" cy="207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74" name="Google Shape;474;p9"/>
            <p:cNvSpPr/>
            <p:nvPr/>
          </p:nvSpPr>
          <p:spPr>
            <a:xfrm>
              <a:off x="2478514" y="1406275"/>
              <a:ext cx="19200" cy="192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75" name="Google Shape;475;p9"/>
            <p:cNvSpPr/>
            <p:nvPr/>
          </p:nvSpPr>
          <p:spPr>
            <a:xfrm>
              <a:off x="2561064" y="1323725"/>
              <a:ext cx="26988" cy="26988"/>
            </a:xfrm>
            <a:custGeom>
              <a:avLst/>
              <a:gdLst/>
              <a:ahLst/>
              <a:cxnLst/>
              <a:rect l="l" t="t" r="r" b="b"/>
              <a:pathLst>
                <a:path w="42" h="42" extrusionOk="0">
                  <a:moveTo>
                    <a:pt x="38" y="27"/>
                  </a:moveTo>
                  <a:cubicBezTo>
                    <a:pt x="35" y="37"/>
                    <a:pt x="24" y="42"/>
                    <a:pt x="14" y="39"/>
                  </a:cubicBezTo>
                  <a:cubicBezTo>
                    <a:pt x="5" y="35"/>
                    <a:pt x="0" y="25"/>
                    <a:pt x="3" y="15"/>
                  </a:cubicBezTo>
                  <a:cubicBezTo>
                    <a:pt x="6" y="5"/>
                    <a:pt x="17" y="0"/>
                    <a:pt x="27" y="3"/>
                  </a:cubicBezTo>
                  <a:cubicBezTo>
                    <a:pt x="37" y="7"/>
                    <a:pt x="42" y="18"/>
                    <a:pt x="38"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76" name="Google Shape;476;p9"/>
            <p:cNvSpPr/>
            <p:nvPr/>
          </p:nvSpPr>
          <p:spPr>
            <a:xfrm>
              <a:off x="2546776" y="1366588"/>
              <a:ext cx="23812" cy="23812"/>
            </a:xfrm>
            <a:custGeom>
              <a:avLst/>
              <a:gdLst/>
              <a:ahLst/>
              <a:cxnLst/>
              <a:rect l="l" t="t" r="r" b="b"/>
              <a:pathLst>
                <a:path w="36" h="36" extrusionOk="0">
                  <a:moveTo>
                    <a:pt x="33" y="24"/>
                  </a:moveTo>
                  <a:cubicBezTo>
                    <a:pt x="30" y="32"/>
                    <a:pt x="21" y="36"/>
                    <a:pt x="13" y="33"/>
                  </a:cubicBezTo>
                  <a:cubicBezTo>
                    <a:pt x="4" y="30"/>
                    <a:pt x="0" y="21"/>
                    <a:pt x="3" y="13"/>
                  </a:cubicBezTo>
                  <a:cubicBezTo>
                    <a:pt x="6" y="5"/>
                    <a:pt x="15" y="0"/>
                    <a:pt x="23" y="3"/>
                  </a:cubicBezTo>
                  <a:cubicBezTo>
                    <a:pt x="32" y="6"/>
                    <a:pt x="36" y="15"/>
                    <a:pt x="3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77" name="Google Shape;477;p9"/>
            <p:cNvSpPr/>
            <p:nvPr/>
          </p:nvSpPr>
          <p:spPr>
            <a:xfrm>
              <a:off x="2534076" y="1411038"/>
              <a:ext cx="20637" cy="19050"/>
            </a:xfrm>
            <a:custGeom>
              <a:avLst/>
              <a:gdLst/>
              <a:ahLst/>
              <a:cxnLst/>
              <a:rect l="l" t="t" r="r" b="b"/>
              <a:pathLst>
                <a:path w="31" h="30" extrusionOk="0">
                  <a:moveTo>
                    <a:pt x="28" y="19"/>
                  </a:moveTo>
                  <a:cubicBezTo>
                    <a:pt x="26" y="26"/>
                    <a:pt x="18" y="30"/>
                    <a:pt x="11" y="27"/>
                  </a:cubicBezTo>
                  <a:cubicBezTo>
                    <a:pt x="4" y="25"/>
                    <a:pt x="0" y="17"/>
                    <a:pt x="3" y="10"/>
                  </a:cubicBezTo>
                  <a:cubicBezTo>
                    <a:pt x="5" y="3"/>
                    <a:pt x="13" y="0"/>
                    <a:pt x="20" y="2"/>
                  </a:cubicBezTo>
                  <a:cubicBezTo>
                    <a:pt x="27" y="5"/>
                    <a:pt x="31" y="12"/>
                    <a:pt x="28"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78" name="Google Shape;478;p9"/>
            <p:cNvSpPr/>
            <p:nvPr/>
          </p:nvSpPr>
          <p:spPr>
            <a:xfrm>
              <a:off x="2640439" y="1376113"/>
              <a:ext cx="26988" cy="25400"/>
            </a:xfrm>
            <a:custGeom>
              <a:avLst/>
              <a:gdLst/>
              <a:ahLst/>
              <a:cxnLst/>
              <a:rect l="l" t="t" r="r" b="b"/>
              <a:pathLst>
                <a:path w="40" h="40" extrusionOk="0">
                  <a:moveTo>
                    <a:pt x="33" y="32"/>
                  </a:moveTo>
                  <a:cubicBezTo>
                    <a:pt x="26" y="40"/>
                    <a:pt x="15" y="40"/>
                    <a:pt x="8" y="33"/>
                  </a:cubicBezTo>
                  <a:cubicBezTo>
                    <a:pt x="0" y="26"/>
                    <a:pt x="0" y="15"/>
                    <a:pt x="7" y="8"/>
                  </a:cubicBezTo>
                  <a:cubicBezTo>
                    <a:pt x="14" y="1"/>
                    <a:pt x="25" y="0"/>
                    <a:pt x="32" y="7"/>
                  </a:cubicBezTo>
                  <a:cubicBezTo>
                    <a:pt x="39" y="14"/>
                    <a:pt x="40" y="25"/>
                    <a:pt x="33"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79" name="Google Shape;479;p9"/>
            <p:cNvSpPr/>
            <p:nvPr/>
          </p:nvSpPr>
          <p:spPr>
            <a:xfrm>
              <a:off x="2615039" y="1407863"/>
              <a:ext cx="20637" cy="22225"/>
            </a:xfrm>
            <a:custGeom>
              <a:avLst/>
              <a:gdLst/>
              <a:ahLst/>
              <a:cxnLst/>
              <a:rect l="l" t="t" r="r" b="b"/>
              <a:pathLst>
                <a:path w="34" h="34" extrusionOk="0">
                  <a:moveTo>
                    <a:pt x="28" y="28"/>
                  </a:moveTo>
                  <a:cubicBezTo>
                    <a:pt x="22" y="34"/>
                    <a:pt x="13" y="34"/>
                    <a:pt x="7" y="29"/>
                  </a:cubicBezTo>
                  <a:cubicBezTo>
                    <a:pt x="0" y="23"/>
                    <a:pt x="0" y="13"/>
                    <a:pt x="6" y="7"/>
                  </a:cubicBezTo>
                  <a:cubicBezTo>
                    <a:pt x="12" y="1"/>
                    <a:pt x="21" y="0"/>
                    <a:pt x="27" y="6"/>
                  </a:cubicBezTo>
                  <a:cubicBezTo>
                    <a:pt x="34" y="12"/>
                    <a:pt x="34" y="22"/>
                    <a:pt x="28"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0" name="Google Shape;480;p9"/>
            <p:cNvSpPr/>
            <p:nvPr/>
          </p:nvSpPr>
          <p:spPr>
            <a:xfrm>
              <a:off x="2588051" y="1441200"/>
              <a:ext cx="17462" cy="17462"/>
            </a:xfrm>
            <a:custGeom>
              <a:avLst/>
              <a:gdLst/>
              <a:ahLst/>
              <a:cxnLst/>
              <a:rect l="l" t="t" r="r" b="b"/>
              <a:pathLst>
                <a:path w="28" h="29" extrusionOk="0">
                  <a:moveTo>
                    <a:pt x="24" y="24"/>
                  </a:moveTo>
                  <a:cubicBezTo>
                    <a:pt x="19" y="29"/>
                    <a:pt x="10" y="29"/>
                    <a:pt x="5" y="24"/>
                  </a:cubicBezTo>
                  <a:cubicBezTo>
                    <a:pt x="0" y="19"/>
                    <a:pt x="0" y="11"/>
                    <a:pt x="4" y="6"/>
                  </a:cubicBezTo>
                  <a:cubicBezTo>
                    <a:pt x="9" y="1"/>
                    <a:pt x="18" y="0"/>
                    <a:pt x="23" y="5"/>
                  </a:cubicBezTo>
                  <a:cubicBezTo>
                    <a:pt x="28" y="10"/>
                    <a:pt x="28" y="18"/>
                    <a:pt x="24"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1" name="Google Shape;481;p9"/>
            <p:cNvSpPr/>
            <p:nvPr/>
          </p:nvSpPr>
          <p:spPr>
            <a:xfrm>
              <a:off x="2699176" y="1461838"/>
              <a:ext cx="22225" cy="22225"/>
            </a:xfrm>
            <a:custGeom>
              <a:avLst/>
              <a:gdLst/>
              <a:ahLst/>
              <a:cxnLst/>
              <a:rect l="l" t="t" r="r" b="b"/>
              <a:pathLst>
                <a:path w="34" h="34" extrusionOk="0">
                  <a:moveTo>
                    <a:pt x="23" y="31"/>
                  </a:moveTo>
                  <a:cubicBezTo>
                    <a:pt x="15" y="34"/>
                    <a:pt x="6" y="31"/>
                    <a:pt x="3" y="23"/>
                  </a:cubicBezTo>
                  <a:cubicBezTo>
                    <a:pt x="0" y="15"/>
                    <a:pt x="3" y="7"/>
                    <a:pt x="11" y="3"/>
                  </a:cubicBezTo>
                  <a:cubicBezTo>
                    <a:pt x="19" y="0"/>
                    <a:pt x="28" y="3"/>
                    <a:pt x="31" y="11"/>
                  </a:cubicBezTo>
                  <a:cubicBezTo>
                    <a:pt x="34" y="19"/>
                    <a:pt x="31" y="28"/>
                    <a:pt x="23"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2" name="Google Shape;482;p9"/>
            <p:cNvSpPr/>
            <p:nvPr/>
          </p:nvSpPr>
          <p:spPr>
            <a:xfrm>
              <a:off x="2669014" y="1476125"/>
              <a:ext cx="19050" cy="20638"/>
            </a:xfrm>
            <a:custGeom>
              <a:avLst/>
              <a:gdLst/>
              <a:ahLst/>
              <a:cxnLst/>
              <a:rect l="l" t="t" r="r" b="b"/>
              <a:pathLst>
                <a:path w="30" h="30" extrusionOk="0">
                  <a:moveTo>
                    <a:pt x="20" y="27"/>
                  </a:moveTo>
                  <a:cubicBezTo>
                    <a:pt x="13" y="30"/>
                    <a:pt x="6" y="27"/>
                    <a:pt x="3" y="20"/>
                  </a:cubicBezTo>
                  <a:cubicBezTo>
                    <a:pt x="0" y="13"/>
                    <a:pt x="3" y="6"/>
                    <a:pt x="10" y="3"/>
                  </a:cubicBezTo>
                  <a:cubicBezTo>
                    <a:pt x="16" y="0"/>
                    <a:pt x="24" y="3"/>
                    <a:pt x="27" y="10"/>
                  </a:cubicBezTo>
                  <a:cubicBezTo>
                    <a:pt x="30" y="16"/>
                    <a:pt x="27" y="24"/>
                    <a:pt x="2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3" name="Google Shape;483;p9"/>
            <p:cNvSpPr/>
            <p:nvPr/>
          </p:nvSpPr>
          <p:spPr>
            <a:xfrm>
              <a:off x="2637264" y="1492000"/>
              <a:ext cx="15875" cy="17463"/>
            </a:xfrm>
            <a:custGeom>
              <a:avLst/>
              <a:gdLst/>
              <a:ahLst/>
              <a:cxnLst/>
              <a:rect l="l" t="t" r="r" b="b"/>
              <a:pathLst>
                <a:path w="25" h="25" extrusionOk="0">
                  <a:moveTo>
                    <a:pt x="17" y="23"/>
                  </a:moveTo>
                  <a:cubicBezTo>
                    <a:pt x="12" y="25"/>
                    <a:pt x="5" y="23"/>
                    <a:pt x="3" y="17"/>
                  </a:cubicBezTo>
                  <a:cubicBezTo>
                    <a:pt x="0" y="11"/>
                    <a:pt x="3" y="5"/>
                    <a:pt x="8" y="3"/>
                  </a:cubicBezTo>
                  <a:cubicBezTo>
                    <a:pt x="14" y="0"/>
                    <a:pt x="20" y="3"/>
                    <a:pt x="23" y="8"/>
                  </a:cubicBezTo>
                  <a:cubicBezTo>
                    <a:pt x="25" y="14"/>
                    <a:pt x="23" y="20"/>
                    <a:pt x="17"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4" name="Google Shape;484;p9"/>
            <p:cNvSpPr/>
            <p:nvPr/>
          </p:nvSpPr>
          <p:spPr>
            <a:xfrm>
              <a:off x="2388026" y="1323725"/>
              <a:ext cx="28575" cy="26988"/>
            </a:xfrm>
            <a:custGeom>
              <a:avLst/>
              <a:gdLst/>
              <a:ahLst/>
              <a:cxnLst/>
              <a:rect l="l" t="t" r="r" b="b"/>
              <a:pathLst>
                <a:path w="42" h="42" extrusionOk="0">
                  <a:moveTo>
                    <a:pt x="4" y="27"/>
                  </a:moveTo>
                  <a:cubicBezTo>
                    <a:pt x="7" y="37"/>
                    <a:pt x="18" y="42"/>
                    <a:pt x="27" y="39"/>
                  </a:cubicBezTo>
                  <a:cubicBezTo>
                    <a:pt x="37" y="35"/>
                    <a:pt x="42" y="25"/>
                    <a:pt x="39" y="15"/>
                  </a:cubicBezTo>
                  <a:cubicBezTo>
                    <a:pt x="35" y="5"/>
                    <a:pt x="25" y="0"/>
                    <a:pt x="15" y="3"/>
                  </a:cubicBezTo>
                  <a:cubicBezTo>
                    <a:pt x="5" y="7"/>
                    <a:pt x="0" y="18"/>
                    <a:pt x="4"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5" name="Google Shape;485;p9"/>
            <p:cNvSpPr/>
            <p:nvPr/>
          </p:nvSpPr>
          <p:spPr>
            <a:xfrm>
              <a:off x="2405489" y="1366588"/>
              <a:ext cx="23812" cy="23812"/>
            </a:xfrm>
            <a:custGeom>
              <a:avLst/>
              <a:gdLst/>
              <a:ahLst/>
              <a:cxnLst/>
              <a:rect l="l" t="t" r="r" b="b"/>
              <a:pathLst>
                <a:path w="36" h="36" extrusionOk="0">
                  <a:moveTo>
                    <a:pt x="3" y="24"/>
                  </a:moveTo>
                  <a:cubicBezTo>
                    <a:pt x="6" y="32"/>
                    <a:pt x="15" y="36"/>
                    <a:pt x="23" y="33"/>
                  </a:cubicBezTo>
                  <a:cubicBezTo>
                    <a:pt x="31" y="30"/>
                    <a:pt x="36" y="21"/>
                    <a:pt x="33" y="13"/>
                  </a:cubicBezTo>
                  <a:cubicBezTo>
                    <a:pt x="30" y="5"/>
                    <a:pt x="21" y="0"/>
                    <a:pt x="12" y="3"/>
                  </a:cubicBezTo>
                  <a:cubicBezTo>
                    <a:pt x="4" y="6"/>
                    <a:pt x="0" y="15"/>
                    <a:pt x="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6" name="Google Shape;486;p9"/>
            <p:cNvSpPr/>
            <p:nvPr/>
          </p:nvSpPr>
          <p:spPr>
            <a:xfrm>
              <a:off x="2421364" y="1411038"/>
              <a:ext cx="20637" cy="19050"/>
            </a:xfrm>
            <a:custGeom>
              <a:avLst/>
              <a:gdLst/>
              <a:ahLst/>
              <a:cxnLst/>
              <a:rect l="l" t="t" r="r" b="b"/>
              <a:pathLst>
                <a:path w="31" h="30" extrusionOk="0">
                  <a:moveTo>
                    <a:pt x="3" y="19"/>
                  </a:moveTo>
                  <a:cubicBezTo>
                    <a:pt x="5" y="26"/>
                    <a:pt x="13" y="30"/>
                    <a:pt x="20" y="27"/>
                  </a:cubicBezTo>
                  <a:cubicBezTo>
                    <a:pt x="27" y="25"/>
                    <a:pt x="31" y="17"/>
                    <a:pt x="28" y="10"/>
                  </a:cubicBezTo>
                  <a:cubicBezTo>
                    <a:pt x="26" y="3"/>
                    <a:pt x="18" y="0"/>
                    <a:pt x="11" y="2"/>
                  </a:cubicBezTo>
                  <a:cubicBezTo>
                    <a:pt x="4" y="5"/>
                    <a:pt x="0" y="12"/>
                    <a:pt x="3"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7" name="Google Shape;487;p9"/>
            <p:cNvSpPr/>
            <p:nvPr/>
          </p:nvSpPr>
          <p:spPr>
            <a:xfrm>
              <a:off x="2308651" y="1376113"/>
              <a:ext cx="26988" cy="25400"/>
            </a:xfrm>
            <a:custGeom>
              <a:avLst/>
              <a:gdLst/>
              <a:ahLst/>
              <a:cxnLst/>
              <a:rect l="l" t="t" r="r" b="b"/>
              <a:pathLst>
                <a:path w="40" h="40" extrusionOk="0">
                  <a:moveTo>
                    <a:pt x="7" y="32"/>
                  </a:moveTo>
                  <a:cubicBezTo>
                    <a:pt x="13" y="40"/>
                    <a:pt x="25" y="40"/>
                    <a:pt x="32" y="33"/>
                  </a:cubicBezTo>
                  <a:cubicBezTo>
                    <a:pt x="39" y="26"/>
                    <a:pt x="40" y="15"/>
                    <a:pt x="33" y="8"/>
                  </a:cubicBezTo>
                  <a:cubicBezTo>
                    <a:pt x="26" y="1"/>
                    <a:pt x="15" y="0"/>
                    <a:pt x="8" y="7"/>
                  </a:cubicBezTo>
                  <a:cubicBezTo>
                    <a:pt x="0" y="14"/>
                    <a:pt x="0" y="25"/>
                    <a:pt x="7"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8" name="Google Shape;488;p9"/>
            <p:cNvSpPr/>
            <p:nvPr/>
          </p:nvSpPr>
          <p:spPr>
            <a:xfrm>
              <a:off x="2340401" y="1407863"/>
              <a:ext cx="22225" cy="22225"/>
            </a:xfrm>
            <a:custGeom>
              <a:avLst/>
              <a:gdLst/>
              <a:ahLst/>
              <a:cxnLst/>
              <a:rect l="l" t="t" r="r" b="b"/>
              <a:pathLst>
                <a:path w="34" h="34" extrusionOk="0">
                  <a:moveTo>
                    <a:pt x="6" y="28"/>
                  </a:moveTo>
                  <a:cubicBezTo>
                    <a:pt x="11" y="34"/>
                    <a:pt x="21" y="34"/>
                    <a:pt x="27" y="29"/>
                  </a:cubicBezTo>
                  <a:cubicBezTo>
                    <a:pt x="33" y="23"/>
                    <a:pt x="34" y="13"/>
                    <a:pt x="28" y="7"/>
                  </a:cubicBezTo>
                  <a:cubicBezTo>
                    <a:pt x="22" y="1"/>
                    <a:pt x="13" y="0"/>
                    <a:pt x="6" y="6"/>
                  </a:cubicBezTo>
                  <a:cubicBezTo>
                    <a:pt x="0" y="12"/>
                    <a:pt x="0" y="22"/>
                    <a:pt x="6"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9" name="Google Shape;489;p9"/>
            <p:cNvSpPr/>
            <p:nvPr/>
          </p:nvSpPr>
          <p:spPr>
            <a:xfrm>
              <a:off x="2370564" y="1441200"/>
              <a:ext cx="17462" cy="17462"/>
            </a:xfrm>
            <a:custGeom>
              <a:avLst/>
              <a:gdLst/>
              <a:ahLst/>
              <a:cxnLst/>
              <a:rect l="l" t="t" r="r" b="b"/>
              <a:pathLst>
                <a:path w="29" h="29" extrusionOk="0">
                  <a:moveTo>
                    <a:pt x="5" y="24"/>
                  </a:moveTo>
                  <a:cubicBezTo>
                    <a:pt x="10" y="29"/>
                    <a:pt x="18" y="29"/>
                    <a:pt x="24" y="24"/>
                  </a:cubicBezTo>
                  <a:cubicBezTo>
                    <a:pt x="29" y="19"/>
                    <a:pt x="29" y="11"/>
                    <a:pt x="24" y="6"/>
                  </a:cubicBezTo>
                  <a:cubicBezTo>
                    <a:pt x="19" y="1"/>
                    <a:pt x="11" y="0"/>
                    <a:pt x="6" y="5"/>
                  </a:cubicBezTo>
                  <a:cubicBezTo>
                    <a:pt x="1" y="10"/>
                    <a:pt x="0" y="18"/>
                    <a:pt x="5"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0" name="Google Shape;490;p9"/>
            <p:cNvSpPr/>
            <p:nvPr/>
          </p:nvSpPr>
          <p:spPr>
            <a:xfrm>
              <a:off x="2254676" y="1461838"/>
              <a:ext cx="22225" cy="22225"/>
            </a:xfrm>
            <a:custGeom>
              <a:avLst/>
              <a:gdLst/>
              <a:ahLst/>
              <a:cxnLst/>
              <a:rect l="l" t="t" r="r" b="b"/>
              <a:pathLst>
                <a:path w="34" h="34" extrusionOk="0">
                  <a:moveTo>
                    <a:pt x="11" y="31"/>
                  </a:moveTo>
                  <a:cubicBezTo>
                    <a:pt x="18" y="34"/>
                    <a:pt x="27" y="31"/>
                    <a:pt x="31" y="23"/>
                  </a:cubicBezTo>
                  <a:cubicBezTo>
                    <a:pt x="34" y="15"/>
                    <a:pt x="31" y="7"/>
                    <a:pt x="23" y="3"/>
                  </a:cubicBezTo>
                  <a:cubicBezTo>
                    <a:pt x="15" y="0"/>
                    <a:pt x="6" y="3"/>
                    <a:pt x="3" y="11"/>
                  </a:cubicBezTo>
                  <a:cubicBezTo>
                    <a:pt x="0" y="19"/>
                    <a:pt x="3" y="28"/>
                    <a:pt x="1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1" name="Google Shape;491;p9"/>
            <p:cNvSpPr/>
            <p:nvPr/>
          </p:nvSpPr>
          <p:spPr>
            <a:xfrm>
              <a:off x="2288014" y="1476125"/>
              <a:ext cx="20638" cy="20638"/>
            </a:xfrm>
            <a:custGeom>
              <a:avLst/>
              <a:gdLst/>
              <a:ahLst/>
              <a:cxnLst/>
              <a:rect l="l" t="t" r="r" b="b"/>
              <a:pathLst>
                <a:path w="30" h="30" extrusionOk="0">
                  <a:moveTo>
                    <a:pt x="10" y="27"/>
                  </a:moveTo>
                  <a:cubicBezTo>
                    <a:pt x="16" y="30"/>
                    <a:pt x="24" y="27"/>
                    <a:pt x="27" y="20"/>
                  </a:cubicBezTo>
                  <a:cubicBezTo>
                    <a:pt x="30" y="13"/>
                    <a:pt x="27" y="6"/>
                    <a:pt x="20" y="3"/>
                  </a:cubicBezTo>
                  <a:cubicBezTo>
                    <a:pt x="14" y="0"/>
                    <a:pt x="6" y="3"/>
                    <a:pt x="3" y="10"/>
                  </a:cubicBezTo>
                  <a:cubicBezTo>
                    <a:pt x="0" y="16"/>
                    <a:pt x="3" y="24"/>
                    <a:pt x="1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2" name="Google Shape;492;p9"/>
            <p:cNvSpPr/>
            <p:nvPr/>
          </p:nvSpPr>
          <p:spPr>
            <a:xfrm>
              <a:off x="2322939" y="1492000"/>
              <a:ext cx="15875" cy="17463"/>
            </a:xfrm>
            <a:custGeom>
              <a:avLst/>
              <a:gdLst/>
              <a:ahLst/>
              <a:cxnLst/>
              <a:rect l="l" t="t" r="r" b="b"/>
              <a:pathLst>
                <a:path w="25" h="25" extrusionOk="0">
                  <a:moveTo>
                    <a:pt x="8" y="23"/>
                  </a:moveTo>
                  <a:cubicBezTo>
                    <a:pt x="13" y="25"/>
                    <a:pt x="20" y="23"/>
                    <a:pt x="22" y="17"/>
                  </a:cubicBezTo>
                  <a:cubicBezTo>
                    <a:pt x="25" y="11"/>
                    <a:pt x="22" y="5"/>
                    <a:pt x="16" y="3"/>
                  </a:cubicBezTo>
                  <a:cubicBezTo>
                    <a:pt x="11" y="0"/>
                    <a:pt x="4" y="3"/>
                    <a:pt x="2" y="8"/>
                  </a:cubicBezTo>
                  <a:cubicBezTo>
                    <a:pt x="0" y="14"/>
                    <a:pt x="2" y="20"/>
                    <a:pt x="8"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493" name="Google Shape;493;p9"/>
          <p:cNvGrpSpPr/>
          <p:nvPr/>
        </p:nvGrpSpPr>
        <p:grpSpPr>
          <a:xfrm>
            <a:off x="1149147" y="191999"/>
            <a:ext cx="7731140" cy="4804254"/>
            <a:chOff x="1149147" y="191999"/>
            <a:chExt cx="7731140" cy="4804254"/>
          </a:xfrm>
        </p:grpSpPr>
        <p:sp>
          <p:nvSpPr>
            <p:cNvPr id="494" name="Google Shape;494;p9"/>
            <p:cNvSpPr/>
            <p:nvPr/>
          </p:nvSpPr>
          <p:spPr>
            <a:xfrm>
              <a:off x="8688588" y="191999"/>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5" name="Google Shape;495;p9"/>
            <p:cNvSpPr/>
            <p:nvPr/>
          </p:nvSpPr>
          <p:spPr>
            <a:xfrm>
              <a:off x="1923772" y="489578"/>
              <a:ext cx="145699" cy="14587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6" name="Google Shape;496;p9"/>
            <p:cNvSpPr/>
            <p:nvPr/>
          </p:nvSpPr>
          <p:spPr>
            <a:xfrm>
              <a:off x="1149147" y="4850378"/>
              <a:ext cx="145699" cy="14587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497" name="Google Shape;497;p9"/>
          <p:cNvSpPr txBox="1">
            <a:spLocks noGrp="1"/>
          </p:cNvSpPr>
          <p:nvPr>
            <p:ph type="title"/>
          </p:nvPr>
        </p:nvSpPr>
        <p:spPr>
          <a:xfrm>
            <a:off x="4026225" y="1374650"/>
            <a:ext cx="4404600" cy="1460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96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p:txBody>
      </p:sp>
      <p:sp>
        <p:nvSpPr>
          <p:cNvPr id="498" name="Google Shape;498;p9"/>
          <p:cNvSpPr txBox="1">
            <a:spLocks noGrp="1"/>
          </p:cNvSpPr>
          <p:nvPr>
            <p:ph type="subTitle" idx="1"/>
          </p:nvPr>
        </p:nvSpPr>
        <p:spPr>
          <a:xfrm>
            <a:off x="4026225" y="2923575"/>
            <a:ext cx="44046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99"/>
        <p:cNvGrpSpPr/>
        <p:nvPr/>
      </p:nvGrpSpPr>
      <p:grpSpPr>
        <a:xfrm>
          <a:off x="0" y="0"/>
          <a:ext cx="0" cy="0"/>
          <a:chOff x="0" y="0"/>
          <a:chExt cx="0" cy="0"/>
        </a:xfrm>
      </p:grpSpPr>
      <p:sp>
        <p:nvSpPr>
          <p:cNvPr id="500" name="Google Shape;500;p10"/>
          <p:cNvSpPr>
            <a:spLocks noGrp="1"/>
          </p:cNvSpPr>
          <p:nvPr>
            <p:ph type="pic" idx="2"/>
          </p:nvPr>
        </p:nvSpPr>
        <p:spPr>
          <a:xfrm>
            <a:off x="-6650" y="-6650"/>
            <a:ext cx="9150600" cy="5143500"/>
          </a:xfrm>
          <a:prstGeom prst="rect">
            <a:avLst/>
          </a:prstGeom>
          <a:noFill/>
          <a:ln>
            <a:noFill/>
          </a:ln>
        </p:spPr>
      </p:sp>
      <p:sp>
        <p:nvSpPr>
          <p:cNvPr id="501" name="Google Shape;501;p10"/>
          <p:cNvSpPr txBox="1">
            <a:spLocks noGrp="1"/>
          </p:cNvSpPr>
          <p:nvPr>
            <p:ph type="title"/>
          </p:nvPr>
        </p:nvSpPr>
        <p:spPr>
          <a:xfrm>
            <a:off x="720000" y="3946300"/>
            <a:ext cx="7704000" cy="640800"/>
          </a:xfrm>
          <a:prstGeom prst="rect">
            <a:avLst/>
          </a:prstGeom>
          <a:solidFill>
            <a:schemeClr val="lt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400"/>
              <a:buNone/>
              <a:defRPr sz="3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3" Type="http://schemas.openxmlformats.org/officeDocument/2006/relationships/theme" Target="../theme/theme1.xml"/><Relationship Id="rId32" Type="http://schemas.openxmlformats.org/officeDocument/2006/relationships/slideLayout" Target="../slideLayouts/slideLayout32.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Sawarabi Gothic" panose="020B0602000203020207" charset="-128"/>
              <a:buNone/>
              <a:defRPr sz="3000" b="1">
                <a:solidFill>
                  <a:schemeClr val="dk1"/>
                </a:solidFill>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1pPr>
            <a:lvl2pPr lvl="1" rtl="0">
              <a:spcBef>
                <a:spcPts val="0"/>
              </a:spcBef>
              <a:spcAft>
                <a:spcPts val="0"/>
              </a:spcAft>
              <a:buClr>
                <a:schemeClr val="dk1"/>
              </a:buClr>
              <a:buSzPts val="3500"/>
              <a:buFont typeface="Sawarabi Gothic" panose="020B0602000203020207" charset="-128"/>
              <a:buNone/>
              <a:defRPr sz="3500">
                <a:solidFill>
                  <a:schemeClr val="dk1"/>
                </a:solidFill>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2pPr>
            <a:lvl3pPr lvl="2" rtl="0">
              <a:spcBef>
                <a:spcPts val="0"/>
              </a:spcBef>
              <a:spcAft>
                <a:spcPts val="0"/>
              </a:spcAft>
              <a:buClr>
                <a:schemeClr val="dk1"/>
              </a:buClr>
              <a:buSzPts val="3500"/>
              <a:buFont typeface="Sawarabi Gothic" panose="020B0602000203020207" charset="-128"/>
              <a:buNone/>
              <a:defRPr sz="3500">
                <a:solidFill>
                  <a:schemeClr val="dk1"/>
                </a:solidFill>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3pPr>
            <a:lvl4pPr lvl="3" rtl="0">
              <a:spcBef>
                <a:spcPts val="0"/>
              </a:spcBef>
              <a:spcAft>
                <a:spcPts val="0"/>
              </a:spcAft>
              <a:buClr>
                <a:schemeClr val="dk1"/>
              </a:buClr>
              <a:buSzPts val="3500"/>
              <a:buFont typeface="Sawarabi Gothic" panose="020B0602000203020207" charset="-128"/>
              <a:buNone/>
              <a:defRPr sz="3500">
                <a:solidFill>
                  <a:schemeClr val="dk1"/>
                </a:solidFill>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4pPr>
            <a:lvl5pPr lvl="4" rtl="0">
              <a:spcBef>
                <a:spcPts val="0"/>
              </a:spcBef>
              <a:spcAft>
                <a:spcPts val="0"/>
              </a:spcAft>
              <a:buClr>
                <a:schemeClr val="dk1"/>
              </a:buClr>
              <a:buSzPts val="3500"/>
              <a:buFont typeface="Sawarabi Gothic" panose="020B0602000203020207" charset="-128"/>
              <a:buNone/>
              <a:defRPr sz="3500">
                <a:solidFill>
                  <a:schemeClr val="dk1"/>
                </a:solidFill>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5pPr>
            <a:lvl6pPr lvl="5" rtl="0">
              <a:spcBef>
                <a:spcPts val="0"/>
              </a:spcBef>
              <a:spcAft>
                <a:spcPts val="0"/>
              </a:spcAft>
              <a:buClr>
                <a:schemeClr val="dk1"/>
              </a:buClr>
              <a:buSzPts val="3500"/>
              <a:buFont typeface="Sawarabi Gothic" panose="020B0602000203020207" charset="-128"/>
              <a:buNone/>
              <a:defRPr sz="3500">
                <a:solidFill>
                  <a:schemeClr val="dk1"/>
                </a:solidFill>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6pPr>
            <a:lvl7pPr lvl="6" rtl="0">
              <a:spcBef>
                <a:spcPts val="0"/>
              </a:spcBef>
              <a:spcAft>
                <a:spcPts val="0"/>
              </a:spcAft>
              <a:buClr>
                <a:schemeClr val="dk1"/>
              </a:buClr>
              <a:buSzPts val="3500"/>
              <a:buFont typeface="Sawarabi Gothic" panose="020B0602000203020207" charset="-128"/>
              <a:buNone/>
              <a:defRPr sz="3500">
                <a:solidFill>
                  <a:schemeClr val="dk1"/>
                </a:solidFill>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7pPr>
            <a:lvl8pPr lvl="7" rtl="0">
              <a:spcBef>
                <a:spcPts val="0"/>
              </a:spcBef>
              <a:spcAft>
                <a:spcPts val="0"/>
              </a:spcAft>
              <a:buClr>
                <a:schemeClr val="dk1"/>
              </a:buClr>
              <a:buSzPts val="3500"/>
              <a:buFont typeface="Sawarabi Gothic" panose="020B0602000203020207" charset="-128"/>
              <a:buNone/>
              <a:defRPr sz="3500">
                <a:solidFill>
                  <a:schemeClr val="dk1"/>
                </a:solidFill>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8pPr>
            <a:lvl9pPr lvl="8" rtl="0">
              <a:spcBef>
                <a:spcPts val="0"/>
              </a:spcBef>
              <a:spcAft>
                <a:spcPts val="0"/>
              </a:spcAft>
              <a:buClr>
                <a:schemeClr val="dk1"/>
              </a:buClr>
              <a:buSzPts val="3500"/>
              <a:buFont typeface="Sawarabi Gothic" panose="020B0602000203020207" charset="-128"/>
              <a:buNone/>
              <a:defRPr sz="3500">
                <a:solidFill>
                  <a:schemeClr val="dk1"/>
                </a:solidFill>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9pPr>
          </a:lstStyle>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rimo" panose="020B0604020202020204"/>
              <a:buChar char="●"/>
              <a:defRPr>
                <a:solidFill>
                  <a:schemeClr val="dk1"/>
                </a:solidFill>
                <a:latin typeface="Arimo" panose="020B0604020202020204"/>
                <a:ea typeface="Arimo" panose="020B0604020202020204"/>
                <a:cs typeface="Arimo" panose="020B0604020202020204"/>
                <a:sym typeface="Arimo" panose="020B0604020202020204"/>
              </a:defRPr>
            </a:lvl1pPr>
            <a:lvl2pPr marL="914400" lvl="1" indent="-317500">
              <a:lnSpc>
                <a:spcPct val="100000"/>
              </a:lnSpc>
              <a:spcBef>
                <a:spcPts val="0"/>
              </a:spcBef>
              <a:spcAft>
                <a:spcPts val="0"/>
              </a:spcAft>
              <a:buClr>
                <a:schemeClr val="dk1"/>
              </a:buClr>
              <a:buSzPts val="1400"/>
              <a:buFont typeface="Arimo" panose="020B0604020202020204"/>
              <a:buChar char="○"/>
              <a:defRPr>
                <a:solidFill>
                  <a:schemeClr val="dk1"/>
                </a:solidFill>
                <a:latin typeface="Arimo" panose="020B0604020202020204"/>
                <a:ea typeface="Arimo" panose="020B0604020202020204"/>
                <a:cs typeface="Arimo" panose="020B0604020202020204"/>
                <a:sym typeface="Arimo" panose="020B0604020202020204"/>
              </a:defRPr>
            </a:lvl2pPr>
            <a:lvl3pPr marL="1371600" lvl="2" indent="-317500">
              <a:lnSpc>
                <a:spcPct val="100000"/>
              </a:lnSpc>
              <a:spcBef>
                <a:spcPts val="0"/>
              </a:spcBef>
              <a:spcAft>
                <a:spcPts val="0"/>
              </a:spcAft>
              <a:buClr>
                <a:schemeClr val="dk1"/>
              </a:buClr>
              <a:buSzPts val="1400"/>
              <a:buFont typeface="Arimo" panose="020B0604020202020204"/>
              <a:buChar char="■"/>
              <a:defRPr>
                <a:solidFill>
                  <a:schemeClr val="dk1"/>
                </a:solidFill>
                <a:latin typeface="Arimo" panose="020B0604020202020204"/>
                <a:ea typeface="Arimo" panose="020B0604020202020204"/>
                <a:cs typeface="Arimo" panose="020B0604020202020204"/>
                <a:sym typeface="Arimo" panose="020B0604020202020204"/>
              </a:defRPr>
            </a:lvl3pPr>
            <a:lvl4pPr marL="1828800" lvl="3" indent="-317500">
              <a:lnSpc>
                <a:spcPct val="100000"/>
              </a:lnSpc>
              <a:spcBef>
                <a:spcPts val="0"/>
              </a:spcBef>
              <a:spcAft>
                <a:spcPts val="0"/>
              </a:spcAft>
              <a:buClr>
                <a:schemeClr val="dk1"/>
              </a:buClr>
              <a:buSzPts val="1400"/>
              <a:buFont typeface="Arimo" panose="020B0604020202020204"/>
              <a:buChar char="●"/>
              <a:defRPr>
                <a:solidFill>
                  <a:schemeClr val="dk1"/>
                </a:solidFill>
                <a:latin typeface="Arimo" panose="020B0604020202020204"/>
                <a:ea typeface="Arimo" panose="020B0604020202020204"/>
                <a:cs typeface="Arimo" panose="020B0604020202020204"/>
                <a:sym typeface="Arimo" panose="020B0604020202020204"/>
              </a:defRPr>
            </a:lvl4pPr>
            <a:lvl5pPr marL="2286000" lvl="4" indent="-317500">
              <a:lnSpc>
                <a:spcPct val="100000"/>
              </a:lnSpc>
              <a:spcBef>
                <a:spcPts val="0"/>
              </a:spcBef>
              <a:spcAft>
                <a:spcPts val="0"/>
              </a:spcAft>
              <a:buClr>
                <a:schemeClr val="dk1"/>
              </a:buClr>
              <a:buSzPts val="1400"/>
              <a:buFont typeface="Arimo" panose="020B0604020202020204"/>
              <a:buChar char="○"/>
              <a:defRPr>
                <a:solidFill>
                  <a:schemeClr val="dk1"/>
                </a:solidFill>
                <a:latin typeface="Arimo" panose="020B0604020202020204"/>
                <a:ea typeface="Arimo" panose="020B0604020202020204"/>
                <a:cs typeface="Arimo" panose="020B0604020202020204"/>
                <a:sym typeface="Arimo" panose="020B0604020202020204"/>
              </a:defRPr>
            </a:lvl5pPr>
            <a:lvl6pPr marL="2743200" lvl="5" indent="-317500">
              <a:lnSpc>
                <a:spcPct val="100000"/>
              </a:lnSpc>
              <a:spcBef>
                <a:spcPts val="0"/>
              </a:spcBef>
              <a:spcAft>
                <a:spcPts val="0"/>
              </a:spcAft>
              <a:buClr>
                <a:schemeClr val="dk1"/>
              </a:buClr>
              <a:buSzPts val="1400"/>
              <a:buFont typeface="Arimo" panose="020B0604020202020204"/>
              <a:buChar char="■"/>
              <a:defRPr>
                <a:solidFill>
                  <a:schemeClr val="dk1"/>
                </a:solidFill>
                <a:latin typeface="Arimo" panose="020B0604020202020204"/>
                <a:ea typeface="Arimo" panose="020B0604020202020204"/>
                <a:cs typeface="Arimo" panose="020B0604020202020204"/>
                <a:sym typeface="Arimo" panose="020B0604020202020204"/>
              </a:defRPr>
            </a:lvl6pPr>
            <a:lvl7pPr marL="3200400" lvl="6" indent="-317500">
              <a:lnSpc>
                <a:spcPct val="100000"/>
              </a:lnSpc>
              <a:spcBef>
                <a:spcPts val="0"/>
              </a:spcBef>
              <a:spcAft>
                <a:spcPts val="0"/>
              </a:spcAft>
              <a:buClr>
                <a:schemeClr val="dk1"/>
              </a:buClr>
              <a:buSzPts val="1400"/>
              <a:buFont typeface="Arimo" panose="020B0604020202020204"/>
              <a:buChar char="●"/>
              <a:defRPr>
                <a:solidFill>
                  <a:schemeClr val="dk1"/>
                </a:solidFill>
                <a:latin typeface="Arimo" panose="020B0604020202020204"/>
                <a:ea typeface="Arimo" panose="020B0604020202020204"/>
                <a:cs typeface="Arimo" panose="020B0604020202020204"/>
                <a:sym typeface="Arimo" panose="020B0604020202020204"/>
              </a:defRPr>
            </a:lvl7pPr>
            <a:lvl8pPr marL="3657600" lvl="7" indent="-317500">
              <a:lnSpc>
                <a:spcPct val="100000"/>
              </a:lnSpc>
              <a:spcBef>
                <a:spcPts val="0"/>
              </a:spcBef>
              <a:spcAft>
                <a:spcPts val="0"/>
              </a:spcAft>
              <a:buClr>
                <a:schemeClr val="dk1"/>
              </a:buClr>
              <a:buSzPts val="1400"/>
              <a:buFont typeface="Arimo" panose="020B0604020202020204"/>
              <a:buChar char="○"/>
              <a:defRPr>
                <a:solidFill>
                  <a:schemeClr val="dk1"/>
                </a:solidFill>
                <a:latin typeface="Arimo" panose="020B0604020202020204"/>
                <a:ea typeface="Arimo" panose="020B0604020202020204"/>
                <a:cs typeface="Arimo" panose="020B0604020202020204"/>
                <a:sym typeface="Arimo" panose="020B0604020202020204"/>
              </a:defRPr>
            </a:lvl8pPr>
            <a:lvl9pPr marL="4114800" lvl="8" indent="-317500">
              <a:lnSpc>
                <a:spcPct val="100000"/>
              </a:lnSpc>
              <a:spcBef>
                <a:spcPts val="0"/>
              </a:spcBef>
              <a:spcAft>
                <a:spcPts val="0"/>
              </a:spcAft>
              <a:buClr>
                <a:schemeClr val="dk1"/>
              </a:buClr>
              <a:buSzPts val="1400"/>
              <a:buFont typeface="Arimo" panose="020B0604020202020204"/>
              <a:buChar char="■"/>
              <a:defRPr>
                <a:solidFill>
                  <a:schemeClr val="dk1"/>
                </a:solidFill>
                <a:latin typeface="Arimo" panose="020B0604020202020204"/>
                <a:ea typeface="Arimo" panose="020B0604020202020204"/>
                <a:cs typeface="Arimo" panose="020B0604020202020204"/>
                <a:sym typeface="Arimo" panose="020B0604020202020204"/>
              </a:defRPr>
            </a:lvl9pPr>
          </a:lstStyle>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9.xml"/><Relationship Id="rId1"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image" Target="../media/image6.jpe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19.xml"/><Relationship Id="rId2" Type="http://schemas.openxmlformats.org/officeDocument/2006/relationships/image" Target="../media/image8.png"/><Relationship Id="rId1"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7.xml"/><Relationship Id="rId1" Type="http://schemas.openxmlformats.org/officeDocument/2006/relationships/image" Target="../media/image9.jpe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4.xml"/><Relationship Id="rId2" Type="http://schemas.openxmlformats.org/officeDocument/2006/relationships/image" Target="../media/image11.jpeg"/><Relationship Id="rId1" Type="http://schemas.openxmlformats.org/officeDocument/2006/relationships/image" Target="../media/image10.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6.xml"/><Relationship Id="rId1"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9.xml"/><Relationship Id="rId1" Type="http://schemas.openxmlformats.org/officeDocument/2006/relationships/image" Target="../media/image1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xml"/><Relationship Id="rId1" Type="http://schemas.openxmlformats.org/officeDocument/2006/relationships/image" Target="../media/image14.jpe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26.xml"/><Relationship Id="rId3" Type="http://schemas.openxmlformats.org/officeDocument/2006/relationships/image" Target="../media/image8.png"/><Relationship Id="rId2" Type="http://schemas.openxmlformats.org/officeDocument/2006/relationships/image" Target="../media/image16.jpeg"/><Relationship Id="rId1"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xml"/><Relationship Id="rId1" Type="http://schemas.openxmlformats.org/officeDocument/2006/relationships/image" Target="../media/image17.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9.xml"/><Relationship Id="rId1" Type="http://schemas.openxmlformats.org/officeDocument/2006/relationships/image" Target="../media/image18.jpe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5.xml"/><Relationship Id="rId2" Type="http://schemas.openxmlformats.org/officeDocument/2006/relationships/image" Target="../media/image20.jpeg"/><Relationship Id="rId1" Type="http://schemas.openxmlformats.org/officeDocument/2006/relationships/image" Target="../media/image19.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15.xml"/><Relationship Id="rId2" Type="http://schemas.openxmlformats.org/officeDocument/2006/relationships/image" Target="../media/image22.jpeg"/><Relationship Id="rId1" Type="http://schemas.openxmlformats.org/officeDocument/2006/relationships/image" Target="../media/image21.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9.xml"/><Relationship Id="rId1" Type="http://schemas.openxmlformats.org/officeDocument/2006/relationships/image" Target="../media/image23.jpeg"/></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27.xml"/><Relationship Id="rId4" Type="http://schemas.openxmlformats.org/officeDocument/2006/relationships/slideLayout" Target="../slideLayouts/slideLayout5.xml"/><Relationship Id="rId3" Type="http://schemas.openxmlformats.org/officeDocument/2006/relationships/image" Target="../media/image8.png"/><Relationship Id="rId2" Type="http://schemas.openxmlformats.org/officeDocument/2006/relationships/image" Target="../media/image25.jpeg"/><Relationship Id="rId1" Type="http://schemas.openxmlformats.org/officeDocument/2006/relationships/image" Target="../media/image24.jpe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15.xml"/><Relationship Id="rId2" Type="http://schemas.openxmlformats.org/officeDocument/2006/relationships/image" Target="../media/image27.jpeg"/><Relationship Id="rId1" Type="http://schemas.openxmlformats.org/officeDocument/2006/relationships/image" Target="../media/image26.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6.xml"/><Relationship Id="rId1" Type="http://schemas.openxmlformats.org/officeDocument/2006/relationships/image" Target="../media/image28.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9.xml"/><Relationship Id="rId1" Type="http://schemas.openxmlformats.org/officeDocument/2006/relationships/image" Target="../media/image29.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6.xml"/><Relationship Id="rId1" Type="http://schemas.openxmlformats.org/officeDocument/2006/relationships/image" Target="../media/image30.jpeg"/></Relationships>
</file>

<file path=ppt/slides/_rels/slide32.xml.rels><?xml version="1.0" encoding="UTF-8" standalone="yes"?>
<Relationships xmlns="http://schemas.openxmlformats.org/package/2006/relationships"><Relationship Id="rId5" Type="http://schemas.openxmlformats.org/officeDocument/2006/relationships/notesSlide" Target="../notesSlides/notesSlide32.xml"/><Relationship Id="rId4" Type="http://schemas.openxmlformats.org/officeDocument/2006/relationships/slideLayout" Target="../slideLayouts/slideLayout15.xml"/><Relationship Id="rId3" Type="http://schemas.openxmlformats.org/officeDocument/2006/relationships/image" Target="../media/image8.png"/><Relationship Id="rId2" Type="http://schemas.openxmlformats.org/officeDocument/2006/relationships/image" Target="../media/image32.jpeg"/><Relationship Id="rId1" Type="http://schemas.openxmlformats.org/officeDocument/2006/relationships/image" Target="../media/image31.jpeg"/></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5.xml"/><Relationship Id="rId2" Type="http://schemas.openxmlformats.org/officeDocument/2006/relationships/image" Target="../media/image34.jpeg"/><Relationship Id="rId1" Type="http://schemas.openxmlformats.org/officeDocument/2006/relationships/image" Target="../media/image33.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xml"/><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8.xml"/><Relationship Id="rId1"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61"/>
        <p:cNvGrpSpPr/>
        <p:nvPr/>
      </p:nvGrpSpPr>
      <p:grpSpPr>
        <a:xfrm>
          <a:off x="0" y="0"/>
          <a:ext cx="0" cy="0"/>
          <a:chOff x="0" y="0"/>
          <a:chExt cx="0" cy="0"/>
        </a:xfrm>
      </p:grpSpPr>
      <p:sp>
        <p:nvSpPr>
          <p:cNvPr id="2062" name="Google Shape;2062;p38"/>
          <p:cNvSpPr txBox="1">
            <a:spLocks noGrp="1"/>
          </p:cNvSpPr>
          <p:nvPr>
            <p:ph type="ctrTitle"/>
          </p:nvPr>
        </p:nvSpPr>
        <p:spPr>
          <a:xfrm>
            <a:off x="258922" y="1363730"/>
            <a:ext cx="5366807" cy="2145145"/>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GB" sz="3000" dirty="0">
                <a:latin typeface="Arial" panose="020B0604020202020204" pitchFamily="34" charset="0"/>
                <a:cs typeface="Arial" panose="020B0604020202020204" pitchFamily="34" charset="0"/>
              </a:rPr>
              <a:t>HÂN HẠNH CHÀO ĐÓN CÁC EM ĐẾN VỚI BUỔI HỌC HÔM NAY!</a:t>
            </a:r>
            <a:endParaRPr sz="3000" dirty="0">
              <a:latin typeface="Arial" panose="020B0604020202020204" pitchFamily="34" charset="0"/>
              <a:cs typeface="Arial" panose="020B0604020202020204" pitchFamily="34" charset="0"/>
            </a:endParaRPr>
          </a:p>
        </p:txBody>
      </p:sp>
      <p:cxnSp>
        <p:nvCxnSpPr>
          <p:cNvPr id="2064" name="Google Shape;2064;p38"/>
          <p:cNvCxnSpPr/>
          <p:nvPr/>
        </p:nvCxnSpPr>
        <p:spPr>
          <a:xfrm>
            <a:off x="841472" y="3690957"/>
            <a:ext cx="3845100" cy="0"/>
          </a:xfrm>
          <a:prstGeom prst="straightConnector1">
            <a:avLst/>
          </a:prstGeom>
          <a:noFill/>
          <a:ln w="19050" cap="flat" cmpd="sng">
            <a:solidFill>
              <a:schemeClr val="accent2"/>
            </a:solidFill>
            <a:prstDash val="solid"/>
            <a:round/>
            <a:headEnd type="none" w="med" len="med"/>
            <a:tailEnd type="none" w="med" len="med"/>
          </a:ln>
        </p:spPr>
      </p:cxnSp>
      <p:grpSp>
        <p:nvGrpSpPr>
          <p:cNvPr id="2065" name="Google Shape;2065;p38"/>
          <p:cNvGrpSpPr/>
          <p:nvPr/>
        </p:nvGrpSpPr>
        <p:grpSpPr>
          <a:xfrm>
            <a:off x="4635369" y="1161016"/>
            <a:ext cx="4572597" cy="4338806"/>
            <a:chOff x="4635369" y="1161016"/>
            <a:chExt cx="4572597" cy="4338806"/>
          </a:xfrm>
        </p:grpSpPr>
        <p:grpSp>
          <p:nvGrpSpPr>
            <p:cNvPr id="2066" name="Google Shape;2066;p38"/>
            <p:cNvGrpSpPr/>
            <p:nvPr/>
          </p:nvGrpSpPr>
          <p:grpSpPr>
            <a:xfrm>
              <a:off x="4635369" y="3786621"/>
              <a:ext cx="4572597" cy="1713201"/>
              <a:chOff x="4635369" y="3786621"/>
              <a:chExt cx="4572597" cy="1713201"/>
            </a:xfrm>
          </p:grpSpPr>
          <p:grpSp>
            <p:nvGrpSpPr>
              <p:cNvPr id="2067" name="Google Shape;2067;p38"/>
              <p:cNvGrpSpPr/>
              <p:nvPr/>
            </p:nvGrpSpPr>
            <p:grpSpPr>
              <a:xfrm>
                <a:off x="4635369" y="3786621"/>
                <a:ext cx="1664642" cy="1504815"/>
                <a:chOff x="7894638" y="488950"/>
                <a:chExt cx="1032208" cy="933045"/>
              </a:xfrm>
            </p:grpSpPr>
            <p:sp>
              <p:nvSpPr>
                <p:cNvPr id="2068" name="Google Shape;2068;p38"/>
                <p:cNvSpPr/>
                <p:nvPr/>
              </p:nvSpPr>
              <p:spPr>
                <a:xfrm>
                  <a:off x="7894638" y="488950"/>
                  <a:ext cx="1019270" cy="852646"/>
                </a:xfrm>
                <a:custGeom>
                  <a:avLst/>
                  <a:gdLst/>
                  <a:ahLst/>
                  <a:cxnLst/>
                  <a:rect l="l" t="t" r="r" b="b"/>
                  <a:pathLst>
                    <a:path w="1566" h="1310" extrusionOk="0">
                      <a:moveTo>
                        <a:pt x="1397" y="931"/>
                      </a:moveTo>
                      <a:cubicBezTo>
                        <a:pt x="1373" y="933"/>
                        <a:pt x="1349" y="955"/>
                        <a:pt x="1332" y="972"/>
                      </a:cubicBezTo>
                      <a:cubicBezTo>
                        <a:pt x="1305" y="908"/>
                        <a:pt x="1217" y="893"/>
                        <a:pt x="1197" y="816"/>
                      </a:cubicBezTo>
                      <a:cubicBezTo>
                        <a:pt x="1173" y="814"/>
                        <a:pt x="1150" y="819"/>
                        <a:pt x="1127" y="821"/>
                      </a:cubicBezTo>
                      <a:cubicBezTo>
                        <a:pt x="1090" y="723"/>
                        <a:pt x="1049" y="608"/>
                        <a:pt x="1024" y="506"/>
                      </a:cubicBezTo>
                      <a:cubicBezTo>
                        <a:pt x="1001" y="414"/>
                        <a:pt x="937" y="314"/>
                        <a:pt x="891" y="228"/>
                      </a:cubicBezTo>
                      <a:cubicBezTo>
                        <a:pt x="835" y="121"/>
                        <a:pt x="774" y="0"/>
                        <a:pt x="660" y="119"/>
                      </a:cubicBezTo>
                      <a:cubicBezTo>
                        <a:pt x="589" y="193"/>
                        <a:pt x="585" y="312"/>
                        <a:pt x="575" y="410"/>
                      </a:cubicBezTo>
                      <a:cubicBezTo>
                        <a:pt x="564" y="514"/>
                        <a:pt x="558" y="600"/>
                        <a:pt x="528" y="700"/>
                      </a:cubicBezTo>
                      <a:cubicBezTo>
                        <a:pt x="511" y="758"/>
                        <a:pt x="489" y="796"/>
                        <a:pt x="442" y="835"/>
                      </a:cubicBezTo>
                      <a:cubicBezTo>
                        <a:pt x="413" y="858"/>
                        <a:pt x="349" y="888"/>
                        <a:pt x="334" y="926"/>
                      </a:cubicBezTo>
                      <a:cubicBezTo>
                        <a:pt x="316" y="970"/>
                        <a:pt x="346" y="1017"/>
                        <a:pt x="325" y="1062"/>
                      </a:cubicBezTo>
                      <a:cubicBezTo>
                        <a:pt x="303" y="1113"/>
                        <a:pt x="265" y="1132"/>
                        <a:pt x="218" y="1149"/>
                      </a:cubicBezTo>
                      <a:cubicBezTo>
                        <a:pt x="162" y="1168"/>
                        <a:pt x="40" y="1242"/>
                        <a:pt x="0" y="1310"/>
                      </a:cubicBezTo>
                      <a:cubicBezTo>
                        <a:pt x="5" y="1309"/>
                        <a:pt x="11" y="1308"/>
                        <a:pt x="17" y="1308"/>
                      </a:cubicBezTo>
                      <a:cubicBezTo>
                        <a:pt x="532" y="1302"/>
                        <a:pt x="1047" y="1259"/>
                        <a:pt x="1563" y="1254"/>
                      </a:cubicBezTo>
                      <a:cubicBezTo>
                        <a:pt x="1565" y="1244"/>
                        <a:pt x="1566" y="1233"/>
                        <a:pt x="1563" y="1221"/>
                      </a:cubicBezTo>
                      <a:cubicBezTo>
                        <a:pt x="1537" y="1104"/>
                        <a:pt x="1450" y="1029"/>
                        <a:pt x="1397" y="931"/>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69" name="Google Shape;2069;p38"/>
                <p:cNvSpPr/>
                <p:nvPr/>
              </p:nvSpPr>
              <p:spPr>
                <a:xfrm>
                  <a:off x="8027988" y="574675"/>
                  <a:ext cx="898858" cy="844836"/>
                </a:xfrm>
                <a:custGeom>
                  <a:avLst/>
                  <a:gdLst/>
                  <a:ahLst/>
                  <a:cxnLst/>
                  <a:rect l="l" t="t" r="r" b="b"/>
                  <a:pathLst>
                    <a:path w="1381" h="1298" extrusionOk="0">
                      <a:moveTo>
                        <a:pt x="1221" y="867"/>
                      </a:moveTo>
                      <a:cubicBezTo>
                        <a:pt x="1196" y="835"/>
                        <a:pt x="1186" y="822"/>
                        <a:pt x="1157" y="855"/>
                      </a:cubicBezTo>
                      <a:cubicBezTo>
                        <a:pt x="1141" y="874"/>
                        <a:pt x="1124" y="895"/>
                        <a:pt x="1121" y="920"/>
                      </a:cubicBezTo>
                      <a:cubicBezTo>
                        <a:pt x="1096" y="893"/>
                        <a:pt x="1079" y="851"/>
                        <a:pt x="1060" y="819"/>
                      </a:cubicBezTo>
                      <a:cubicBezTo>
                        <a:pt x="1040" y="787"/>
                        <a:pt x="1032" y="787"/>
                        <a:pt x="998" y="776"/>
                      </a:cubicBezTo>
                      <a:cubicBezTo>
                        <a:pt x="958" y="762"/>
                        <a:pt x="982" y="729"/>
                        <a:pt x="956" y="707"/>
                      </a:cubicBezTo>
                      <a:cubicBezTo>
                        <a:pt x="938" y="694"/>
                        <a:pt x="908" y="714"/>
                        <a:pt x="892" y="716"/>
                      </a:cubicBezTo>
                      <a:cubicBezTo>
                        <a:pt x="886" y="627"/>
                        <a:pt x="838" y="529"/>
                        <a:pt x="791" y="455"/>
                      </a:cubicBezTo>
                      <a:cubicBezTo>
                        <a:pt x="735" y="369"/>
                        <a:pt x="709" y="265"/>
                        <a:pt x="667" y="172"/>
                      </a:cubicBezTo>
                      <a:cubicBezTo>
                        <a:pt x="646" y="126"/>
                        <a:pt x="628" y="82"/>
                        <a:pt x="601" y="39"/>
                      </a:cubicBezTo>
                      <a:cubicBezTo>
                        <a:pt x="584" y="11"/>
                        <a:pt x="583" y="0"/>
                        <a:pt x="554" y="12"/>
                      </a:cubicBezTo>
                      <a:cubicBezTo>
                        <a:pt x="520" y="27"/>
                        <a:pt x="499" y="63"/>
                        <a:pt x="484" y="95"/>
                      </a:cubicBezTo>
                      <a:cubicBezTo>
                        <a:pt x="436" y="195"/>
                        <a:pt x="449" y="305"/>
                        <a:pt x="436" y="411"/>
                      </a:cubicBezTo>
                      <a:cubicBezTo>
                        <a:pt x="429" y="464"/>
                        <a:pt x="407" y="521"/>
                        <a:pt x="391" y="571"/>
                      </a:cubicBezTo>
                      <a:cubicBezTo>
                        <a:pt x="376" y="619"/>
                        <a:pt x="358" y="669"/>
                        <a:pt x="329" y="710"/>
                      </a:cubicBezTo>
                      <a:cubicBezTo>
                        <a:pt x="286" y="771"/>
                        <a:pt x="183" y="785"/>
                        <a:pt x="161" y="861"/>
                      </a:cubicBezTo>
                      <a:cubicBezTo>
                        <a:pt x="152" y="892"/>
                        <a:pt x="159" y="921"/>
                        <a:pt x="143" y="950"/>
                      </a:cubicBezTo>
                      <a:cubicBezTo>
                        <a:pt x="129" y="975"/>
                        <a:pt x="105" y="991"/>
                        <a:pt x="84" y="1009"/>
                      </a:cubicBezTo>
                      <a:cubicBezTo>
                        <a:pt x="42" y="1045"/>
                        <a:pt x="0" y="1073"/>
                        <a:pt x="35" y="1130"/>
                      </a:cubicBezTo>
                      <a:cubicBezTo>
                        <a:pt x="67" y="1182"/>
                        <a:pt x="139" y="1243"/>
                        <a:pt x="197" y="1266"/>
                      </a:cubicBezTo>
                      <a:cubicBezTo>
                        <a:pt x="185" y="1266"/>
                        <a:pt x="185" y="1266"/>
                        <a:pt x="185" y="1266"/>
                      </a:cubicBezTo>
                      <a:cubicBezTo>
                        <a:pt x="182" y="1268"/>
                        <a:pt x="181" y="1270"/>
                        <a:pt x="177" y="1269"/>
                      </a:cubicBezTo>
                      <a:cubicBezTo>
                        <a:pt x="224" y="1286"/>
                        <a:pt x="267" y="1282"/>
                        <a:pt x="318" y="1288"/>
                      </a:cubicBezTo>
                      <a:cubicBezTo>
                        <a:pt x="408" y="1298"/>
                        <a:pt x="497" y="1291"/>
                        <a:pt x="589" y="1287"/>
                      </a:cubicBezTo>
                      <a:cubicBezTo>
                        <a:pt x="688" y="1284"/>
                        <a:pt x="787" y="1280"/>
                        <a:pt x="885" y="1267"/>
                      </a:cubicBezTo>
                      <a:cubicBezTo>
                        <a:pt x="974" y="1256"/>
                        <a:pt x="1070" y="1245"/>
                        <a:pt x="1157" y="1224"/>
                      </a:cubicBezTo>
                      <a:cubicBezTo>
                        <a:pt x="1217" y="1210"/>
                        <a:pt x="1381" y="1177"/>
                        <a:pt x="1343" y="1089"/>
                      </a:cubicBezTo>
                      <a:cubicBezTo>
                        <a:pt x="1311" y="1016"/>
                        <a:pt x="1270" y="930"/>
                        <a:pt x="1221" y="867"/>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70" name="Google Shape;2070;p38"/>
                <p:cNvSpPr/>
                <p:nvPr/>
              </p:nvSpPr>
              <p:spPr>
                <a:xfrm>
                  <a:off x="8763001" y="1371600"/>
                  <a:ext cx="17447" cy="4751"/>
                </a:xfrm>
                <a:custGeom>
                  <a:avLst/>
                  <a:gdLst/>
                  <a:ahLst/>
                  <a:cxnLst/>
                  <a:rect l="l" t="t" r="r" b="b"/>
                  <a:pathLst>
                    <a:path w="28" h="7" extrusionOk="0">
                      <a:moveTo>
                        <a:pt x="0" y="7"/>
                      </a:moveTo>
                      <a:cubicBezTo>
                        <a:pt x="0" y="7"/>
                        <a:pt x="0" y="7"/>
                        <a:pt x="0" y="7"/>
                      </a:cubicBezTo>
                      <a:cubicBezTo>
                        <a:pt x="0" y="7"/>
                        <a:pt x="0" y="7"/>
                        <a:pt x="0" y="7"/>
                      </a:cubicBezTo>
                      <a:moveTo>
                        <a:pt x="3" y="6"/>
                      </a:moveTo>
                      <a:cubicBezTo>
                        <a:pt x="3" y="6"/>
                        <a:pt x="2" y="6"/>
                        <a:pt x="2" y="6"/>
                      </a:cubicBezTo>
                      <a:cubicBezTo>
                        <a:pt x="2" y="6"/>
                        <a:pt x="3" y="6"/>
                        <a:pt x="3" y="6"/>
                      </a:cubicBezTo>
                      <a:moveTo>
                        <a:pt x="5" y="5"/>
                      </a:moveTo>
                      <a:cubicBezTo>
                        <a:pt x="4" y="6"/>
                        <a:pt x="4" y="6"/>
                        <a:pt x="4" y="6"/>
                      </a:cubicBezTo>
                      <a:cubicBezTo>
                        <a:pt x="4" y="6"/>
                        <a:pt x="4" y="6"/>
                        <a:pt x="5" y="5"/>
                      </a:cubicBezTo>
                      <a:moveTo>
                        <a:pt x="9" y="5"/>
                      </a:moveTo>
                      <a:cubicBezTo>
                        <a:pt x="8" y="5"/>
                        <a:pt x="7" y="5"/>
                        <a:pt x="5" y="5"/>
                      </a:cubicBezTo>
                      <a:cubicBezTo>
                        <a:pt x="7" y="5"/>
                        <a:pt x="8" y="5"/>
                        <a:pt x="9" y="5"/>
                      </a:cubicBezTo>
                      <a:moveTo>
                        <a:pt x="26" y="1"/>
                      </a:moveTo>
                      <a:cubicBezTo>
                        <a:pt x="20" y="2"/>
                        <a:pt x="15" y="3"/>
                        <a:pt x="9" y="4"/>
                      </a:cubicBezTo>
                      <a:cubicBezTo>
                        <a:pt x="15" y="3"/>
                        <a:pt x="20" y="2"/>
                        <a:pt x="26" y="1"/>
                      </a:cubicBezTo>
                      <a:moveTo>
                        <a:pt x="28" y="0"/>
                      </a:moveTo>
                      <a:cubicBezTo>
                        <a:pt x="27" y="1"/>
                        <a:pt x="27" y="1"/>
                        <a:pt x="26" y="1"/>
                      </a:cubicBezTo>
                      <a:cubicBezTo>
                        <a:pt x="27" y="1"/>
                        <a:pt x="27" y="1"/>
                        <a:pt x="28" y="0"/>
                      </a:cubicBezTo>
                    </a:path>
                  </a:pathLst>
                </a:custGeom>
                <a:solidFill>
                  <a:srgbClr val="667F9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71" name="Google Shape;2071;p38"/>
                <p:cNvSpPr/>
                <p:nvPr/>
              </p:nvSpPr>
              <p:spPr>
                <a:xfrm>
                  <a:off x="8393113" y="581025"/>
                  <a:ext cx="513540" cy="812943"/>
                </a:xfrm>
                <a:custGeom>
                  <a:avLst/>
                  <a:gdLst/>
                  <a:ahLst/>
                  <a:cxnLst/>
                  <a:rect l="l" t="t" r="r" b="b"/>
                  <a:pathLst>
                    <a:path w="789" h="1249" extrusionOk="0">
                      <a:moveTo>
                        <a:pt x="16" y="0"/>
                      </a:moveTo>
                      <a:cubicBezTo>
                        <a:pt x="16" y="1"/>
                        <a:pt x="16" y="1"/>
                        <a:pt x="16" y="1"/>
                      </a:cubicBezTo>
                      <a:cubicBezTo>
                        <a:pt x="0" y="42"/>
                        <a:pt x="13" y="89"/>
                        <a:pt x="20" y="131"/>
                      </a:cubicBezTo>
                      <a:cubicBezTo>
                        <a:pt x="23" y="153"/>
                        <a:pt x="24" y="176"/>
                        <a:pt x="27" y="198"/>
                      </a:cubicBezTo>
                      <a:cubicBezTo>
                        <a:pt x="31" y="221"/>
                        <a:pt x="35" y="244"/>
                        <a:pt x="40" y="266"/>
                      </a:cubicBezTo>
                      <a:cubicBezTo>
                        <a:pt x="50" y="312"/>
                        <a:pt x="62" y="358"/>
                        <a:pt x="71" y="404"/>
                      </a:cubicBezTo>
                      <a:cubicBezTo>
                        <a:pt x="79" y="447"/>
                        <a:pt x="77" y="489"/>
                        <a:pt x="72" y="532"/>
                      </a:cubicBezTo>
                      <a:cubicBezTo>
                        <a:pt x="70" y="552"/>
                        <a:pt x="67" y="571"/>
                        <a:pt x="72" y="590"/>
                      </a:cubicBezTo>
                      <a:cubicBezTo>
                        <a:pt x="75" y="603"/>
                        <a:pt x="81" y="615"/>
                        <a:pt x="90" y="625"/>
                      </a:cubicBezTo>
                      <a:cubicBezTo>
                        <a:pt x="109" y="649"/>
                        <a:pt x="133" y="669"/>
                        <a:pt x="145" y="698"/>
                      </a:cubicBezTo>
                      <a:cubicBezTo>
                        <a:pt x="158" y="729"/>
                        <a:pt x="154" y="764"/>
                        <a:pt x="164" y="796"/>
                      </a:cubicBezTo>
                      <a:cubicBezTo>
                        <a:pt x="168" y="812"/>
                        <a:pt x="177" y="824"/>
                        <a:pt x="191" y="834"/>
                      </a:cubicBezTo>
                      <a:cubicBezTo>
                        <a:pt x="204" y="845"/>
                        <a:pt x="219" y="853"/>
                        <a:pt x="234" y="861"/>
                      </a:cubicBezTo>
                      <a:cubicBezTo>
                        <a:pt x="264" y="876"/>
                        <a:pt x="294" y="892"/>
                        <a:pt x="315" y="921"/>
                      </a:cubicBezTo>
                      <a:cubicBezTo>
                        <a:pt x="335" y="948"/>
                        <a:pt x="348" y="980"/>
                        <a:pt x="359" y="1012"/>
                      </a:cubicBezTo>
                      <a:cubicBezTo>
                        <a:pt x="371" y="1047"/>
                        <a:pt x="380" y="1083"/>
                        <a:pt x="387" y="1120"/>
                      </a:cubicBezTo>
                      <a:cubicBezTo>
                        <a:pt x="395" y="1163"/>
                        <a:pt x="400" y="1206"/>
                        <a:pt x="402" y="1249"/>
                      </a:cubicBezTo>
                      <a:cubicBezTo>
                        <a:pt x="458" y="1242"/>
                        <a:pt x="515" y="1234"/>
                        <a:pt x="569" y="1223"/>
                      </a:cubicBezTo>
                      <a:cubicBezTo>
                        <a:pt x="569" y="1223"/>
                        <a:pt x="569" y="1223"/>
                        <a:pt x="569" y="1223"/>
                      </a:cubicBezTo>
                      <a:cubicBezTo>
                        <a:pt x="570" y="1222"/>
                        <a:pt x="570" y="1222"/>
                        <a:pt x="571" y="1222"/>
                      </a:cubicBezTo>
                      <a:cubicBezTo>
                        <a:pt x="571" y="1222"/>
                        <a:pt x="572" y="1222"/>
                        <a:pt x="572" y="1222"/>
                      </a:cubicBezTo>
                      <a:cubicBezTo>
                        <a:pt x="572" y="1222"/>
                        <a:pt x="572" y="1222"/>
                        <a:pt x="573" y="1222"/>
                      </a:cubicBezTo>
                      <a:cubicBezTo>
                        <a:pt x="573" y="1222"/>
                        <a:pt x="573" y="1222"/>
                        <a:pt x="574" y="1221"/>
                      </a:cubicBezTo>
                      <a:cubicBezTo>
                        <a:pt x="574" y="1221"/>
                        <a:pt x="574" y="1221"/>
                        <a:pt x="574" y="1221"/>
                      </a:cubicBezTo>
                      <a:cubicBezTo>
                        <a:pt x="576" y="1221"/>
                        <a:pt x="577" y="1221"/>
                        <a:pt x="578" y="1221"/>
                      </a:cubicBezTo>
                      <a:cubicBezTo>
                        <a:pt x="578" y="1221"/>
                        <a:pt x="578" y="1221"/>
                        <a:pt x="578" y="1220"/>
                      </a:cubicBezTo>
                      <a:cubicBezTo>
                        <a:pt x="584" y="1219"/>
                        <a:pt x="589" y="1218"/>
                        <a:pt x="595" y="1217"/>
                      </a:cubicBezTo>
                      <a:cubicBezTo>
                        <a:pt x="595" y="1217"/>
                        <a:pt x="595" y="1217"/>
                        <a:pt x="595" y="1217"/>
                      </a:cubicBezTo>
                      <a:cubicBezTo>
                        <a:pt x="596" y="1217"/>
                        <a:pt x="596" y="1217"/>
                        <a:pt x="597" y="1216"/>
                      </a:cubicBezTo>
                      <a:cubicBezTo>
                        <a:pt x="597" y="1216"/>
                        <a:pt x="597" y="1216"/>
                        <a:pt x="597" y="1216"/>
                      </a:cubicBezTo>
                      <a:cubicBezTo>
                        <a:pt x="651" y="1204"/>
                        <a:pt x="789" y="1176"/>
                        <a:pt x="789" y="1106"/>
                      </a:cubicBezTo>
                      <a:cubicBezTo>
                        <a:pt x="789" y="1098"/>
                        <a:pt x="787" y="1090"/>
                        <a:pt x="783" y="1081"/>
                      </a:cubicBezTo>
                      <a:cubicBezTo>
                        <a:pt x="751" y="1008"/>
                        <a:pt x="710" y="922"/>
                        <a:pt x="661" y="859"/>
                      </a:cubicBezTo>
                      <a:cubicBezTo>
                        <a:pt x="647" y="840"/>
                        <a:pt x="637" y="828"/>
                        <a:pt x="626" y="828"/>
                      </a:cubicBezTo>
                      <a:cubicBezTo>
                        <a:pt x="618" y="828"/>
                        <a:pt x="609" y="834"/>
                        <a:pt x="597" y="847"/>
                      </a:cubicBezTo>
                      <a:cubicBezTo>
                        <a:pt x="581" y="866"/>
                        <a:pt x="564" y="887"/>
                        <a:pt x="561" y="912"/>
                      </a:cubicBezTo>
                      <a:cubicBezTo>
                        <a:pt x="536" y="885"/>
                        <a:pt x="519" y="843"/>
                        <a:pt x="500" y="811"/>
                      </a:cubicBezTo>
                      <a:cubicBezTo>
                        <a:pt x="480" y="779"/>
                        <a:pt x="472" y="779"/>
                        <a:pt x="438" y="768"/>
                      </a:cubicBezTo>
                      <a:cubicBezTo>
                        <a:pt x="398" y="754"/>
                        <a:pt x="422" y="721"/>
                        <a:pt x="396" y="699"/>
                      </a:cubicBezTo>
                      <a:cubicBezTo>
                        <a:pt x="391" y="696"/>
                        <a:pt x="386" y="695"/>
                        <a:pt x="381" y="695"/>
                      </a:cubicBezTo>
                      <a:cubicBezTo>
                        <a:pt x="364" y="695"/>
                        <a:pt x="344" y="706"/>
                        <a:pt x="332" y="708"/>
                      </a:cubicBezTo>
                      <a:cubicBezTo>
                        <a:pt x="326" y="619"/>
                        <a:pt x="278" y="521"/>
                        <a:pt x="231" y="447"/>
                      </a:cubicBezTo>
                      <a:cubicBezTo>
                        <a:pt x="175" y="361"/>
                        <a:pt x="149" y="257"/>
                        <a:pt x="107" y="164"/>
                      </a:cubicBezTo>
                      <a:cubicBezTo>
                        <a:pt x="86" y="118"/>
                        <a:pt x="68" y="74"/>
                        <a:pt x="41" y="31"/>
                      </a:cubicBezTo>
                      <a:cubicBezTo>
                        <a:pt x="41" y="31"/>
                        <a:pt x="41" y="31"/>
                        <a:pt x="41" y="31"/>
                      </a:cubicBezTo>
                      <a:cubicBezTo>
                        <a:pt x="30" y="13"/>
                        <a:pt x="26" y="2"/>
                        <a:pt x="16" y="0"/>
                      </a:cubicBezTo>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72" name="Google Shape;2072;p38"/>
                <p:cNvSpPr/>
                <p:nvPr/>
              </p:nvSpPr>
              <p:spPr>
                <a:xfrm>
                  <a:off x="8062913" y="1335088"/>
                  <a:ext cx="472535" cy="82661"/>
                </a:xfrm>
                <a:custGeom>
                  <a:avLst/>
                  <a:gdLst/>
                  <a:ahLst/>
                  <a:cxnLst/>
                  <a:rect l="l" t="t" r="r" b="b"/>
                  <a:pathLst>
                    <a:path w="726" h="127" extrusionOk="0">
                      <a:moveTo>
                        <a:pt x="726" y="109"/>
                      </a:moveTo>
                      <a:cubicBezTo>
                        <a:pt x="663" y="114"/>
                        <a:pt x="600" y="116"/>
                        <a:pt x="537" y="118"/>
                      </a:cubicBezTo>
                      <a:cubicBezTo>
                        <a:pt x="480" y="120"/>
                        <a:pt x="424" y="124"/>
                        <a:pt x="367" y="124"/>
                      </a:cubicBezTo>
                      <a:cubicBezTo>
                        <a:pt x="356" y="124"/>
                        <a:pt x="345" y="124"/>
                        <a:pt x="334" y="124"/>
                      </a:cubicBezTo>
                      <a:cubicBezTo>
                        <a:pt x="355" y="126"/>
                        <a:pt x="376" y="127"/>
                        <a:pt x="397" y="127"/>
                      </a:cubicBezTo>
                      <a:cubicBezTo>
                        <a:pt x="494" y="127"/>
                        <a:pt x="589" y="123"/>
                        <a:pt x="685" y="115"/>
                      </a:cubicBezTo>
                      <a:cubicBezTo>
                        <a:pt x="698" y="114"/>
                        <a:pt x="712" y="113"/>
                        <a:pt x="726" y="109"/>
                      </a:cubicBezTo>
                      <a:moveTo>
                        <a:pt x="13" y="0"/>
                      </a:moveTo>
                      <a:cubicBezTo>
                        <a:pt x="9" y="0"/>
                        <a:pt x="4" y="1"/>
                        <a:pt x="0" y="1"/>
                      </a:cubicBezTo>
                      <a:cubicBezTo>
                        <a:pt x="9" y="8"/>
                        <a:pt x="21" y="14"/>
                        <a:pt x="31" y="19"/>
                      </a:cubicBezTo>
                      <a:cubicBezTo>
                        <a:pt x="25" y="13"/>
                        <a:pt x="19" y="7"/>
                        <a:pt x="13" y="0"/>
                      </a:cubicBezTo>
                    </a:path>
                  </a:pathLst>
                </a:custGeom>
                <a:solidFill>
                  <a:srgbClr val="667F9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73" name="Google Shape;2073;p38"/>
                <p:cNvSpPr/>
                <p:nvPr/>
              </p:nvSpPr>
              <p:spPr>
                <a:xfrm>
                  <a:off x="8051801" y="1314450"/>
                  <a:ext cx="19002" cy="22265"/>
                </a:xfrm>
                <a:custGeom>
                  <a:avLst/>
                  <a:gdLst/>
                  <a:ahLst/>
                  <a:cxnLst/>
                  <a:rect l="l" t="t" r="r" b="b"/>
                  <a:pathLst>
                    <a:path w="28" h="33" extrusionOk="0">
                      <a:moveTo>
                        <a:pt x="3" y="0"/>
                      </a:moveTo>
                      <a:cubicBezTo>
                        <a:pt x="0" y="2"/>
                        <a:pt x="0" y="2"/>
                        <a:pt x="0" y="2"/>
                      </a:cubicBezTo>
                      <a:cubicBezTo>
                        <a:pt x="0" y="15"/>
                        <a:pt x="6" y="25"/>
                        <a:pt x="15" y="33"/>
                      </a:cubicBezTo>
                      <a:cubicBezTo>
                        <a:pt x="19" y="33"/>
                        <a:pt x="24" y="32"/>
                        <a:pt x="28" y="32"/>
                      </a:cubicBezTo>
                      <a:cubicBezTo>
                        <a:pt x="18" y="21"/>
                        <a:pt x="10" y="11"/>
                        <a:pt x="3" y="0"/>
                      </a:cubicBezTo>
                    </a:path>
                  </a:pathLst>
                </a:custGeom>
                <a:solidFill>
                  <a:srgbClr val="2C677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74" name="Google Shape;2074;p38"/>
                <p:cNvSpPr/>
                <p:nvPr/>
              </p:nvSpPr>
              <p:spPr>
                <a:xfrm>
                  <a:off x="8054976" y="1014413"/>
                  <a:ext cx="514191" cy="402241"/>
                </a:xfrm>
                <a:custGeom>
                  <a:avLst/>
                  <a:gdLst/>
                  <a:ahLst/>
                  <a:cxnLst/>
                  <a:rect l="l" t="t" r="r" b="b"/>
                  <a:pathLst>
                    <a:path w="790" h="618" extrusionOk="0">
                      <a:moveTo>
                        <a:pt x="446" y="0"/>
                      </a:moveTo>
                      <a:cubicBezTo>
                        <a:pt x="431" y="0"/>
                        <a:pt x="423" y="38"/>
                        <a:pt x="420" y="47"/>
                      </a:cubicBezTo>
                      <a:cubicBezTo>
                        <a:pt x="413" y="68"/>
                        <a:pt x="397" y="178"/>
                        <a:pt x="370" y="183"/>
                      </a:cubicBezTo>
                      <a:cubicBezTo>
                        <a:pt x="368" y="183"/>
                        <a:pt x="367" y="183"/>
                        <a:pt x="366" y="183"/>
                      </a:cubicBezTo>
                      <a:cubicBezTo>
                        <a:pt x="351" y="183"/>
                        <a:pt x="356" y="159"/>
                        <a:pt x="343" y="154"/>
                      </a:cubicBezTo>
                      <a:cubicBezTo>
                        <a:pt x="342" y="154"/>
                        <a:pt x="340" y="153"/>
                        <a:pt x="338" y="153"/>
                      </a:cubicBezTo>
                      <a:cubicBezTo>
                        <a:pt x="324" y="153"/>
                        <a:pt x="311" y="177"/>
                        <a:pt x="305" y="186"/>
                      </a:cubicBezTo>
                      <a:cubicBezTo>
                        <a:pt x="261" y="247"/>
                        <a:pt x="216" y="312"/>
                        <a:pt x="162" y="364"/>
                      </a:cubicBezTo>
                      <a:cubicBezTo>
                        <a:pt x="136" y="389"/>
                        <a:pt x="111" y="402"/>
                        <a:pt x="78" y="418"/>
                      </a:cubicBezTo>
                      <a:cubicBezTo>
                        <a:pt x="57" y="427"/>
                        <a:pt x="11" y="440"/>
                        <a:pt x="0" y="461"/>
                      </a:cubicBezTo>
                      <a:cubicBezTo>
                        <a:pt x="0" y="462"/>
                        <a:pt x="0" y="462"/>
                        <a:pt x="0" y="462"/>
                      </a:cubicBezTo>
                      <a:cubicBezTo>
                        <a:pt x="7" y="473"/>
                        <a:pt x="15" y="483"/>
                        <a:pt x="25" y="494"/>
                      </a:cubicBezTo>
                      <a:cubicBezTo>
                        <a:pt x="31" y="501"/>
                        <a:pt x="37" y="507"/>
                        <a:pt x="43" y="513"/>
                      </a:cubicBezTo>
                      <a:cubicBezTo>
                        <a:pt x="47" y="515"/>
                        <a:pt x="50" y="517"/>
                        <a:pt x="53" y="518"/>
                      </a:cubicBezTo>
                      <a:cubicBezTo>
                        <a:pt x="143" y="569"/>
                        <a:pt x="243" y="606"/>
                        <a:pt x="346" y="618"/>
                      </a:cubicBezTo>
                      <a:cubicBezTo>
                        <a:pt x="357" y="618"/>
                        <a:pt x="368" y="618"/>
                        <a:pt x="379" y="618"/>
                      </a:cubicBezTo>
                      <a:cubicBezTo>
                        <a:pt x="436" y="618"/>
                        <a:pt x="492" y="614"/>
                        <a:pt x="549" y="612"/>
                      </a:cubicBezTo>
                      <a:cubicBezTo>
                        <a:pt x="612" y="610"/>
                        <a:pt x="675" y="608"/>
                        <a:pt x="738" y="603"/>
                      </a:cubicBezTo>
                      <a:cubicBezTo>
                        <a:pt x="755" y="598"/>
                        <a:pt x="770" y="590"/>
                        <a:pt x="777" y="574"/>
                      </a:cubicBezTo>
                      <a:cubicBezTo>
                        <a:pt x="790" y="545"/>
                        <a:pt x="761" y="493"/>
                        <a:pt x="745" y="470"/>
                      </a:cubicBezTo>
                      <a:cubicBezTo>
                        <a:pt x="726" y="441"/>
                        <a:pt x="701" y="421"/>
                        <a:pt x="677" y="397"/>
                      </a:cubicBezTo>
                      <a:cubicBezTo>
                        <a:pt x="659" y="380"/>
                        <a:pt x="640" y="351"/>
                        <a:pt x="620" y="338"/>
                      </a:cubicBezTo>
                      <a:cubicBezTo>
                        <a:pt x="612" y="332"/>
                        <a:pt x="604" y="331"/>
                        <a:pt x="596" y="331"/>
                      </a:cubicBezTo>
                      <a:cubicBezTo>
                        <a:pt x="593" y="331"/>
                        <a:pt x="590" y="331"/>
                        <a:pt x="587" y="331"/>
                      </a:cubicBezTo>
                      <a:cubicBezTo>
                        <a:pt x="585" y="332"/>
                        <a:pt x="582" y="332"/>
                        <a:pt x="579" y="332"/>
                      </a:cubicBezTo>
                      <a:cubicBezTo>
                        <a:pt x="573" y="332"/>
                        <a:pt x="567" y="331"/>
                        <a:pt x="562" y="328"/>
                      </a:cubicBezTo>
                      <a:cubicBezTo>
                        <a:pt x="539" y="318"/>
                        <a:pt x="533" y="287"/>
                        <a:pt x="526" y="265"/>
                      </a:cubicBezTo>
                      <a:cubicBezTo>
                        <a:pt x="504" y="197"/>
                        <a:pt x="478" y="130"/>
                        <a:pt x="466" y="60"/>
                      </a:cubicBezTo>
                      <a:cubicBezTo>
                        <a:pt x="464" y="48"/>
                        <a:pt x="463" y="1"/>
                        <a:pt x="446" y="0"/>
                      </a:cubicBezTo>
                      <a:cubicBezTo>
                        <a:pt x="446" y="0"/>
                        <a:pt x="446" y="0"/>
                        <a:pt x="446" y="0"/>
                      </a:cubicBezTo>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75" name="Google Shape;2075;p38"/>
                <p:cNvSpPr/>
                <p:nvPr/>
              </p:nvSpPr>
              <p:spPr>
                <a:xfrm>
                  <a:off x="7905751" y="1274763"/>
                  <a:ext cx="719217" cy="147233"/>
                </a:xfrm>
                <a:custGeom>
                  <a:avLst/>
                  <a:gdLst/>
                  <a:ahLst/>
                  <a:cxnLst/>
                  <a:rect l="l" t="t" r="r" b="b"/>
                  <a:pathLst>
                    <a:path w="1105" h="229" extrusionOk="0">
                      <a:moveTo>
                        <a:pt x="857" y="144"/>
                      </a:moveTo>
                      <a:cubicBezTo>
                        <a:pt x="834" y="142"/>
                        <a:pt x="782" y="150"/>
                        <a:pt x="762" y="138"/>
                      </a:cubicBezTo>
                      <a:cubicBezTo>
                        <a:pt x="741" y="126"/>
                        <a:pt x="740" y="102"/>
                        <a:pt x="708" y="94"/>
                      </a:cubicBezTo>
                      <a:cubicBezTo>
                        <a:pt x="682" y="88"/>
                        <a:pt x="652" y="97"/>
                        <a:pt x="625" y="97"/>
                      </a:cubicBezTo>
                      <a:cubicBezTo>
                        <a:pt x="597" y="97"/>
                        <a:pt x="587" y="86"/>
                        <a:pt x="562" y="76"/>
                      </a:cubicBezTo>
                      <a:cubicBezTo>
                        <a:pt x="533" y="65"/>
                        <a:pt x="470" y="44"/>
                        <a:pt x="443" y="55"/>
                      </a:cubicBezTo>
                      <a:cubicBezTo>
                        <a:pt x="443" y="52"/>
                        <a:pt x="443" y="52"/>
                        <a:pt x="443" y="52"/>
                      </a:cubicBezTo>
                      <a:cubicBezTo>
                        <a:pt x="429" y="58"/>
                        <a:pt x="397" y="60"/>
                        <a:pt x="384" y="50"/>
                      </a:cubicBezTo>
                      <a:cubicBezTo>
                        <a:pt x="368" y="38"/>
                        <a:pt x="374" y="23"/>
                        <a:pt x="354" y="12"/>
                      </a:cubicBezTo>
                      <a:cubicBezTo>
                        <a:pt x="334" y="0"/>
                        <a:pt x="293" y="1"/>
                        <a:pt x="269" y="2"/>
                      </a:cubicBezTo>
                      <a:cubicBezTo>
                        <a:pt x="240" y="4"/>
                        <a:pt x="235" y="21"/>
                        <a:pt x="210" y="28"/>
                      </a:cubicBezTo>
                      <a:cubicBezTo>
                        <a:pt x="167" y="41"/>
                        <a:pt x="144" y="17"/>
                        <a:pt x="103" y="59"/>
                      </a:cubicBezTo>
                      <a:cubicBezTo>
                        <a:pt x="83" y="79"/>
                        <a:pt x="66" y="93"/>
                        <a:pt x="41" y="109"/>
                      </a:cubicBezTo>
                      <a:cubicBezTo>
                        <a:pt x="23" y="120"/>
                        <a:pt x="0" y="133"/>
                        <a:pt x="6" y="158"/>
                      </a:cubicBezTo>
                      <a:cubicBezTo>
                        <a:pt x="97" y="171"/>
                        <a:pt x="186" y="214"/>
                        <a:pt x="277" y="224"/>
                      </a:cubicBezTo>
                      <a:cubicBezTo>
                        <a:pt x="318" y="229"/>
                        <a:pt x="367" y="220"/>
                        <a:pt x="410" y="218"/>
                      </a:cubicBezTo>
                      <a:cubicBezTo>
                        <a:pt x="455" y="216"/>
                        <a:pt x="500" y="215"/>
                        <a:pt x="546" y="215"/>
                      </a:cubicBezTo>
                      <a:cubicBezTo>
                        <a:pt x="628" y="215"/>
                        <a:pt x="708" y="197"/>
                        <a:pt x="791" y="197"/>
                      </a:cubicBezTo>
                      <a:cubicBezTo>
                        <a:pt x="867" y="197"/>
                        <a:pt x="943" y="208"/>
                        <a:pt x="1019" y="212"/>
                      </a:cubicBezTo>
                      <a:cubicBezTo>
                        <a:pt x="1043" y="214"/>
                        <a:pt x="1092" y="221"/>
                        <a:pt x="1105" y="197"/>
                      </a:cubicBezTo>
                      <a:cubicBezTo>
                        <a:pt x="1084" y="175"/>
                        <a:pt x="1022" y="175"/>
                        <a:pt x="992" y="169"/>
                      </a:cubicBezTo>
                      <a:cubicBezTo>
                        <a:pt x="946" y="158"/>
                        <a:pt x="903" y="149"/>
                        <a:pt x="857" y="144"/>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76" name="Google Shape;2076;p38"/>
                <p:cNvSpPr/>
                <p:nvPr/>
              </p:nvSpPr>
              <p:spPr>
                <a:xfrm>
                  <a:off x="7926388" y="1252538"/>
                  <a:ext cx="551291" cy="126659"/>
                </a:xfrm>
                <a:custGeom>
                  <a:avLst/>
                  <a:gdLst/>
                  <a:ahLst/>
                  <a:cxnLst/>
                  <a:rect l="l" t="t" r="r" b="b"/>
                  <a:pathLst>
                    <a:path w="847" h="197" extrusionOk="0">
                      <a:moveTo>
                        <a:pt x="679" y="99"/>
                      </a:moveTo>
                      <a:cubicBezTo>
                        <a:pt x="668" y="97"/>
                        <a:pt x="650" y="102"/>
                        <a:pt x="641" y="98"/>
                      </a:cubicBezTo>
                      <a:cubicBezTo>
                        <a:pt x="632" y="94"/>
                        <a:pt x="625" y="75"/>
                        <a:pt x="613" y="69"/>
                      </a:cubicBezTo>
                      <a:cubicBezTo>
                        <a:pt x="580" y="51"/>
                        <a:pt x="547" y="63"/>
                        <a:pt x="517" y="77"/>
                      </a:cubicBezTo>
                      <a:cubicBezTo>
                        <a:pt x="510" y="20"/>
                        <a:pt x="418" y="29"/>
                        <a:pt x="383" y="48"/>
                      </a:cubicBezTo>
                      <a:cubicBezTo>
                        <a:pt x="365" y="29"/>
                        <a:pt x="333" y="20"/>
                        <a:pt x="309" y="30"/>
                      </a:cubicBezTo>
                      <a:cubicBezTo>
                        <a:pt x="319" y="16"/>
                        <a:pt x="293" y="2"/>
                        <a:pt x="278" y="1"/>
                      </a:cubicBezTo>
                      <a:cubicBezTo>
                        <a:pt x="255" y="0"/>
                        <a:pt x="254" y="14"/>
                        <a:pt x="236" y="21"/>
                      </a:cubicBezTo>
                      <a:cubicBezTo>
                        <a:pt x="206" y="31"/>
                        <a:pt x="175" y="5"/>
                        <a:pt x="144" y="12"/>
                      </a:cubicBezTo>
                      <a:cubicBezTo>
                        <a:pt x="109" y="20"/>
                        <a:pt x="101" y="48"/>
                        <a:pt x="79" y="69"/>
                      </a:cubicBezTo>
                      <a:cubicBezTo>
                        <a:pt x="57" y="91"/>
                        <a:pt x="2" y="100"/>
                        <a:pt x="0" y="136"/>
                      </a:cubicBezTo>
                      <a:cubicBezTo>
                        <a:pt x="22" y="141"/>
                        <a:pt x="42" y="122"/>
                        <a:pt x="64" y="117"/>
                      </a:cubicBezTo>
                      <a:cubicBezTo>
                        <a:pt x="93" y="109"/>
                        <a:pt x="112" y="111"/>
                        <a:pt x="139" y="119"/>
                      </a:cubicBezTo>
                      <a:cubicBezTo>
                        <a:pt x="157" y="125"/>
                        <a:pt x="169" y="132"/>
                        <a:pt x="189" y="126"/>
                      </a:cubicBezTo>
                      <a:cubicBezTo>
                        <a:pt x="210" y="120"/>
                        <a:pt x="222" y="103"/>
                        <a:pt x="247" y="104"/>
                      </a:cubicBezTo>
                      <a:cubicBezTo>
                        <a:pt x="289" y="107"/>
                        <a:pt x="316" y="143"/>
                        <a:pt x="365" y="140"/>
                      </a:cubicBezTo>
                      <a:cubicBezTo>
                        <a:pt x="385" y="138"/>
                        <a:pt x="408" y="126"/>
                        <a:pt x="428" y="128"/>
                      </a:cubicBezTo>
                      <a:cubicBezTo>
                        <a:pt x="447" y="129"/>
                        <a:pt x="457" y="143"/>
                        <a:pt x="474" y="149"/>
                      </a:cubicBezTo>
                      <a:cubicBezTo>
                        <a:pt x="513" y="161"/>
                        <a:pt x="543" y="131"/>
                        <a:pt x="581" y="134"/>
                      </a:cubicBezTo>
                      <a:cubicBezTo>
                        <a:pt x="614" y="136"/>
                        <a:pt x="640" y="166"/>
                        <a:pt x="676" y="169"/>
                      </a:cubicBezTo>
                      <a:cubicBezTo>
                        <a:pt x="693" y="171"/>
                        <a:pt x="713" y="163"/>
                        <a:pt x="729" y="167"/>
                      </a:cubicBezTo>
                      <a:cubicBezTo>
                        <a:pt x="742" y="170"/>
                        <a:pt x="755" y="185"/>
                        <a:pt x="770" y="189"/>
                      </a:cubicBezTo>
                      <a:cubicBezTo>
                        <a:pt x="794" y="195"/>
                        <a:pt x="834" y="197"/>
                        <a:pt x="847" y="173"/>
                      </a:cubicBezTo>
                      <a:cubicBezTo>
                        <a:pt x="817" y="160"/>
                        <a:pt x="786" y="153"/>
                        <a:pt x="758" y="136"/>
                      </a:cubicBezTo>
                      <a:cubicBezTo>
                        <a:pt x="733" y="121"/>
                        <a:pt x="710" y="104"/>
                        <a:pt x="679" y="99"/>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77" name="Google Shape;2077;p38"/>
                <p:cNvSpPr/>
                <p:nvPr/>
              </p:nvSpPr>
              <p:spPr>
                <a:xfrm>
                  <a:off x="8115301" y="558800"/>
                  <a:ext cx="428276" cy="597503"/>
                </a:xfrm>
                <a:custGeom>
                  <a:avLst/>
                  <a:gdLst/>
                  <a:ahLst/>
                  <a:cxnLst/>
                  <a:rect l="l" t="t" r="r" b="b"/>
                  <a:pathLst>
                    <a:path w="658" h="918" extrusionOk="0">
                      <a:moveTo>
                        <a:pt x="418" y="14"/>
                      </a:moveTo>
                      <a:cubicBezTo>
                        <a:pt x="412" y="8"/>
                        <a:pt x="412" y="8"/>
                        <a:pt x="412" y="8"/>
                      </a:cubicBezTo>
                      <a:cubicBezTo>
                        <a:pt x="341" y="12"/>
                        <a:pt x="312" y="104"/>
                        <a:pt x="288" y="159"/>
                      </a:cubicBezTo>
                      <a:cubicBezTo>
                        <a:pt x="272" y="196"/>
                        <a:pt x="281" y="213"/>
                        <a:pt x="280" y="250"/>
                      </a:cubicBezTo>
                      <a:cubicBezTo>
                        <a:pt x="279" y="267"/>
                        <a:pt x="272" y="271"/>
                        <a:pt x="267" y="286"/>
                      </a:cubicBezTo>
                      <a:cubicBezTo>
                        <a:pt x="260" y="307"/>
                        <a:pt x="263" y="320"/>
                        <a:pt x="267" y="342"/>
                      </a:cubicBezTo>
                      <a:cubicBezTo>
                        <a:pt x="276" y="389"/>
                        <a:pt x="284" y="428"/>
                        <a:pt x="274" y="475"/>
                      </a:cubicBezTo>
                      <a:cubicBezTo>
                        <a:pt x="267" y="514"/>
                        <a:pt x="247" y="545"/>
                        <a:pt x="234" y="582"/>
                      </a:cubicBezTo>
                      <a:cubicBezTo>
                        <a:pt x="222" y="616"/>
                        <a:pt x="226" y="657"/>
                        <a:pt x="200" y="685"/>
                      </a:cubicBezTo>
                      <a:cubicBezTo>
                        <a:pt x="178" y="709"/>
                        <a:pt x="136" y="730"/>
                        <a:pt x="108" y="747"/>
                      </a:cubicBezTo>
                      <a:cubicBezTo>
                        <a:pt x="72" y="770"/>
                        <a:pt x="51" y="787"/>
                        <a:pt x="32" y="826"/>
                      </a:cubicBezTo>
                      <a:cubicBezTo>
                        <a:pt x="21" y="850"/>
                        <a:pt x="0" y="909"/>
                        <a:pt x="37" y="918"/>
                      </a:cubicBezTo>
                      <a:cubicBezTo>
                        <a:pt x="49" y="890"/>
                        <a:pt x="75" y="859"/>
                        <a:pt x="105" y="848"/>
                      </a:cubicBezTo>
                      <a:cubicBezTo>
                        <a:pt x="139" y="835"/>
                        <a:pt x="153" y="846"/>
                        <a:pt x="184" y="823"/>
                      </a:cubicBezTo>
                      <a:cubicBezTo>
                        <a:pt x="253" y="773"/>
                        <a:pt x="225" y="881"/>
                        <a:pt x="282" y="874"/>
                      </a:cubicBezTo>
                      <a:cubicBezTo>
                        <a:pt x="291" y="843"/>
                        <a:pt x="287" y="811"/>
                        <a:pt x="294" y="780"/>
                      </a:cubicBezTo>
                      <a:cubicBezTo>
                        <a:pt x="300" y="754"/>
                        <a:pt x="313" y="738"/>
                        <a:pt x="327" y="715"/>
                      </a:cubicBezTo>
                      <a:cubicBezTo>
                        <a:pt x="360" y="660"/>
                        <a:pt x="355" y="618"/>
                        <a:pt x="351" y="556"/>
                      </a:cubicBezTo>
                      <a:cubicBezTo>
                        <a:pt x="348" y="507"/>
                        <a:pt x="335" y="312"/>
                        <a:pt x="421" y="319"/>
                      </a:cubicBezTo>
                      <a:cubicBezTo>
                        <a:pt x="426" y="335"/>
                        <a:pt x="419" y="357"/>
                        <a:pt x="433" y="369"/>
                      </a:cubicBezTo>
                      <a:cubicBezTo>
                        <a:pt x="452" y="386"/>
                        <a:pt x="464" y="363"/>
                        <a:pt x="475" y="395"/>
                      </a:cubicBezTo>
                      <a:cubicBezTo>
                        <a:pt x="495" y="461"/>
                        <a:pt x="462" y="550"/>
                        <a:pt x="501" y="611"/>
                      </a:cubicBezTo>
                      <a:cubicBezTo>
                        <a:pt x="516" y="595"/>
                        <a:pt x="515" y="544"/>
                        <a:pt x="516" y="520"/>
                      </a:cubicBezTo>
                      <a:cubicBezTo>
                        <a:pt x="517" y="480"/>
                        <a:pt x="519" y="441"/>
                        <a:pt x="525" y="401"/>
                      </a:cubicBezTo>
                      <a:cubicBezTo>
                        <a:pt x="528" y="385"/>
                        <a:pt x="533" y="328"/>
                        <a:pt x="551" y="318"/>
                      </a:cubicBezTo>
                      <a:cubicBezTo>
                        <a:pt x="566" y="310"/>
                        <a:pt x="573" y="327"/>
                        <a:pt x="582" y="339"/>
                      </a:cubicBezTo>
                      <a:cubicBezTo>
                        <a:pt x="604" y="371"/>
                        <a:pt x="598" y="401"/>
                        <a:pt x="610" y="436"/>
                      </a:cubicBezTo>
                      <a:cubicBezTo>
                        <a:pt x="620" y="465"/>
                        <a:pt x="649" y="487"/>
                        <a:pt x="658" y="516"/>
                      </a:cubicBezTo>
                      <a:cubicBezTo>
                        <a:pt x="656" y="405"/>
                        <a:pt x="643" y="268"/>
                        <a:pt x="560" y="188"/>
                      </a:cubicBezTo>
                      <a:cubicBezTo>
                        <a:pt x="516" y="146"/>
                        <a:pt x="506" y="0"/>
                        <a:pt x="418" y="14"/>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078" name="Google Shape;2078;p38"/>
              <p:cNvGrpSpPr/>
              <p:nvPr/>
            </p:nvGrpSpPr>
            <p:grpSpPr>
              <a:xfrm>
                <a:off x="5022095" y="3844394"/>
                <a:ext cx="4185871" cy="1655428"/>
                <a:chOff x="9839326" y="836613"/>
                <a:chExt cx="1404937" cy="555625"/>
              </a:xfrm>
            </p:grpSpPr>
            <p:sp>
              <p:nvSpPr>
                <p:cNvPr id="2079" name="Google Shape;2079;p38"/>
                <p:cNvSpPr/>
                <p:nvPr/>
              </p:nvSpPr>
              <p:spPr>
                <a:xfrm>
                  <a:off x="9839326" y="836613"/>
                  <a:ext cx="1404936" cy="544512"/>
                </a:xfrm>
                <a:custGeom>
                  <a:avLst/>
                  <a:gdLst/>
                  <a:ahLst/>
                  <a:cxnLst/>
                  <a:rect l="l" t="t" r="r" b="b"/>
                  <a:pathLst>
                    <a:path w="2161" h="837" extrusionOk="0">
                      <a:moveTo>
                        <a:pt x="2096" y="337"/>
                      </a:moveTo>
                      <a:cubicBezTo>
                        <a:pt x="2006" y="259"/>
                        <a:pt x="1936" y="161"/>
                        <a:pt x="1846" y="82"/>
                      </a:cubicBezTo>
                      <a:cubicBezTo>
                        <a:pt x="1813" y="54"/>
                        <a:pt x="1770" y="0"/>
                        <a:pt x="1722" y="21"/>
                      </a:cubicBezTo>
                      <a:cubicBezTo>
                        <a:pt x="1676" y="42"/>
                        <a:pt x="1663" y="123"/>
                        <a:pt x="1647" y="162"/>
                      </a:cubicBezTo>
                      <a:cubicBezTo>
                        <a:pt x="1637" y="186"/>
                        <a:pt x="1627" y="223"/>
                        <a:pt x="1604" y="239"/>
                      </a:cubicBezTo>
                      <a:cubicBezTo>
                        <a:pt x="1568" y="263"/>
                        <a:pt x="1566" y="239"/>
                        <a:pt x="1531" y="238"/>
                      </a:cubicBezTo>
                      <a:cubicBezTo>
                        <a:pt x="1456" y="237"/>
                        <a:pt x="1425" y="290"/>
                        <a:pt x="1378" y="338"/>
                      </a:cubicBezTo>
                      <a:cubicBezTo>
                        <a:pt x="1333" y="384"/>
                        <a:pt x="1321" y="378"/>
                        <a:pt x="1286" y="373"/>
                      </a:cubicBezTo>
                      <a:cubicBezTo>
                        <a:pt x="1275" y="371"/>
                        <a:pt x="1261" y="369"/>
                        <a:pt x="1242" y="370"/>
                      </a:cubicBezTo>
                      <a:cubicBezTo>
                        <a:pt x="1176" y="370"/>
                        <a:pt x="1098" y="478"/>
                        <a:pt x="1040" y="433"/>
                      </a:cubicBezTo>
                      <a:cubicBezTo>
                        <a:pt x="991" y="397"/>
                        <a:pt x="938" y="221"/>
                        <a:pt x="858" y="222"/>
                      </a:cubicBezTo>
                      <a:cubicBezTo>
                        <a:pt x="830" y="223"/>
                        <a:pt x="746" y="310"/>
                        <a:pt x="722" y="329"/>
                      </a:cubicBezTo>
                      <a:cubicBezTo>
                        <a:pt x="680" y="360"/>
                        <a:pt x="644" y="396"/>
                        <a:pt x="609" y="433"/>
                      </a:cubicBezTo>
                      <a:cubicBezTo>
                        <a:pt x="544" y="503"/>
                        <a:pt x="452" y="503"/>
                        <a:pt x="361" y="544"/>
                      </a:cubicBezTo>
                      <a:cubicBezTo>
                        <a:pt x="301" y="572"/>
                        <a:pt x="243" y="591"/>
                        <a:pt x="180" y="613"/>
                      </a:cubicBezTo>
                      <a:cubicBezTo>
                        <a:pt x="136" y="629"/>
                        <a:pt x="24" y="649"/>
                        <a:pt x="0" y="682"/>
                      </a:cubicBezTo>
                      <a:cubicBezTo>
                        <a:pt x="48" y="699"/>
                        <a:pt x="112" y="695"/>
                        <a:pt x="164" y="698"/>
                      </a:cubicBezTo>
                      <a:cubicBezTo>
                        <a:pt x="294" y="707"/>
                        <a:pt x="424" y="717"/>
                        <a:pt x="554" y="723"/>
                      </a:cubicBezTo>
                      <a:cubicBezTo>
                        <a:pt x="723" y="731"/>
                        <a:pt x="899" y="726"/>
                        <a:pt x="1067" y="752"/>
                      </a:cubicBezTo>
                      <a:cubicBezTo>
                        <a:pt x="1291" y="787"/>
                        <a:pt x="1515" y="770"/>
                        <a:pt x="1739" y="809"/>
                      </a:cubicBezTo>
                      <a:cubicBezTo>
                        <a:pt x="1897" y="837"/>
                        <a:pt x="2029" y="816"/>
                        <a:pt x="2161" y="734"/>
                      </a:cubicBezTo>
                      <a:cubicBezTo>
                        <a:pt x="2161" y="389"/>
                        <a:pt x="2161" y="389"/>
                        <a:pt x="2161" y="389"/>
                      </a:cubicBezTo>
                      <a:cubicBezTo>
                        <a:pt x="2139" y="372"/>
                        <a:pt x="2117" y="355"/>
                        <a:pt x="2096" y="337"/>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80" name="Google Shape;2080;p38"/>
                <p:cNvSpPr/>
                <p:nvPr/>
              </p:nvSpPr>
              <p:spPr>
                <a:xfrm>
                  <a:off x="9918701" y="1116013"/>
                  <a:ext cx="1325562" cy="276225"/>
                </a:xfrm>
                <a:custGeom>
                  <a:avLst/>
                  <a:gdLst/>
                  <a:ahLst/>
                  <a:cxnLst/>
                  <a:rect l="l" t="t" r="r" b="b"/>
                  <a:pathLst>
                    <a:path w="2037" h="426" extrusionOk="0">
                      <a:moveTo>
                        <a:pt x="2037" y="0"/>
                      </a:moveTo>
                      <a:cubicBezTo>
                        <a:pt x="2037" y="306"/>
                        <a:pt x="2037" y="306"/>
                        <a:pt x="2037" y="306"/>
                      </a:cubicBezTo>
                      <a:cubicBezTo>
                        <a:pt x="1941" y="365"/>
                        <a:pt x="1845" y="393"/>
                        <a:pt x="1739" y="393"/>
                      </a:cubicBezTo>
                      <a:cubicBezTo>
                        <a:pt x="1700" y="393"/>
                        <a:pt x="1658" y="389"/>
                        <a:pt x="1615" y="381"/>
                      </a:cubicBezTo>
                      <a:cubicBezTo>
                        <a:pt x="1391" y="342"/>
                        <a:pt x="1167" y="359"/>
                        <a:pt x="943" y="324"/>
                      </a:cubicBezTo>
                      <a:cubicBezTo>
                        <a:pt x="775" y="298"/>
                        <a:pt x="599" y="303"/>
                        <a:pt x="430" y="295"/>
                      </a:cubicBezTo>
                      <a:cubicBezTo>
                        <a:pt x="300" y="289"/>
                        <a:pt x="170" y="279"/>
                        <a:pt x="40" y="270"/>
                      </a:cubicBezTo>
                      <a:cubicBezTo>
                        <a:pt x="30" y="269"/>
                        <a:pt x="20" y="269"/>
                        <a:pt x="10" y="269"/>
                      </a:cubicBezTo>
                      <a:cubicBezTo>
                        <a:pt x="7" y="270"/>
                        <a:pt x="3" y="270"/>
                        <a:pt x="0" y="271"/>
                      </a:cubicBezTo>
                      <a:cubicBezTo>
                        <a:pt x="66" y="322"/>
                        <a:pt x="255" y="307"/>
                        <a:pt x="338" y="313"/>
                      </a:cubicBezTo>
                      <a:cubicBezTo>
                        <a:pt x="483" y="322"/>
                        <a:pt x="625" y="326"/>
                        <a:pt x="769" y="345"/>
                      </a:cubicBezTo>
                      <a:cubicBezTo>
                        <a:pt x="1010" y="377"/>
                        <a:pt x="1253" y="404"/>
                        <a:pt x="1495" y="423"/>
                      </a:cubicBezTo>
                      <a:cubicBezTo>
                        <a:pt x="1525" y="425"/>
                        <a:pt x="1556" y="426"/>
                        <a:pt x="1587" y="426"/>
                      </a:cubicBezTo>
                      <a:cubicBezTo>
                        <a:pt x="1740" y="426"/>
                        <a:pt x="1897" y="396"/>
                        <a:pt x="2027" y="322"/>
                      </a:cubicBezTo>
                      <a:cubicBezTo>
                        <a:pt x="2031" y="320"/>
                        <a:pt x="2034" y="318"/>
                        <a:pt x="2037" y="316"/>
                      </a:cubicBezTo>
                      <a:cubicBezTo>
                        <a:pt x="2037" y="0"/>
                        <a:pt x="2037" y="0"/>
                        <a:pt x="2037" y="0"/>
                      </a:cubicBezTo>
                      <a:cubicBezTo>
                        <a:pt x="2037" y="0"/>
                        <a:pt x="2037" y="0"/>
                        <a:pt x="2037" y="0"/>
                      </a:cubicBezTo>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81" name="Google Shape;2081;p38"/>
                <p:cNvSpPr/>
                <p:nvPr/>
              </p:nvSpPr>
              <p:spPr>
                <a:xfrm>
                  <a:off x="9925051" y="968376"/>
                  <a:ext cx="1319212" cy="403225"/>
                </a:xfrm>
                <a:custGeom>
                  <a:avLst/>
                  <a:gdLst/>
                  <a:ahLst/>
                  <a:cxnLst/>
                  <a:rect l="l" t="t" r="r" b="b"/>
                  <a:pathLst>
                    <a:path w="2027" h="620" extrusionOk="0">
                      <a:moveTo>
                        <a:pt x="1764" y="0"/>
                      </a:moveTo>
                      <a:cubicBezTo>
                        <a:pt x="1759" y="55"/>
                        <a:pt x="1780" y="103"/>
                        <a:pt x="1787" y="157"/>
                      </a:cubicBezTo>
                      <a:cubicBezTo>
                        <a:pt x="1794" y="208"/>
                        <a:pt x="1783" y="256"/>
                        <a:pt x="1785" y="306"/>
                      </a:cubicBezTo>
                      <a:cubicBezTo>
                        <a:pt x="1783" y="306"/>
                        <a:pt x="1782" y="306"/>
                        <a:pt x="1780" y="306"/>
                      </a:cubicBezTo>
                      <a:cubicBezTo>
                        <a:pt x="1763" y="306"/>
                        <a:pt x="1749" y="296"/>
                        <a:pt x="1736" y="286"/>
                      </a:cubicBezTo>
                      <a:cubicBezTo>
                        <a:pt x="1722" y="276"/>
                        <a:pt x="1709" y="266"/>
                        <a:pt x="1692" y="266"/>
                      </a:cubicBezTo>
                      <a:cubicBezTo>
                        <a:pt x="1688" y="266"/>
                        <a:pt x="1683" y="266"/>
                        <a:pt x="1678" y="268"/>
                      </a:cubicBezTo>
                      <a:cubicBezTo>
                        <a:pt x="1639" y="280"/>
                        <a:pt x="1624" y="342"/>
                        <a:pt x="1576" y="355"/>
                      </a:cubicBezTo>
                      <a:cubicBezTo>
                        <a:pt x="1569" y="358"/>
                        <a:pt x="1562" y="359"/>
                        <a:pt x="1555" y="359"/>
                      </a:cubicBezTo>
                      <a:cubicBezTo>
                        <a:pt x="1472" y="359"/>
                        <a:pt x="1532" y="170"/>
                        <a:pt x="1481" y="126"/>
                      </a:cubicBezTo>
                      <a:cubicBezTo>
                        <a:pt x="1430" y="182"/>
                        <a:pt x="1368" y="227"/>
                        <a:pt x="1306" y="273"/>
                      </a:cubicBezTo>
                      <a:cubicBezTo>
                        <a:pt x="1274" y="297"/>
                        <a:pt x="1226" y="340"/>
                        <a:pt x="1188" y="354"/>
                      </a:cubicBezTo>
                      <a:cubicBezTo>
                        <a:pt x="1169" y="362"/>
                        <a:pt x="1161" y="365"/>
                        <a:pt x="1157" y="365"/>
                      </a:cubicBezTo>
                      <a:cubicBezTo>
                        <a:pt x="1151" y="365"/>
                        <a:pt x="1154" y="357"/>
                        <a:pt x="1138" y="342"/>
                      </a:cubicBezTo>
                      <a:cubicBezTo>
                        <a:pt x="1116" y="323"/>
                        <a:pt x="1118" y="302"/>
                        <a:pt x="1084" y="296"/>
                      </a:cubicBezTo>
                      <a:cubicBezTo>
                        <a:pt x="1080" y="295"/>
                        <a:pt x="1075" y="294"/>
                        <a:pt x="1071" y="294"/>
                      </a:cubicBezTo>
                      <a:cubicBezTo>
                        <a:pt x="1041" y="294"/>
                        <a:pt x="1010" y="312"/>
                        <a:pt x="984" y="322"/>
                      </a:cubicBezTo>
                      <a:cubicBezTo>
                        <a:pt x="929" y="343"/>
                        <a:pt x="844" y="375"/>
                        <a:pt x="780" y="375"/>
                      </a:cubicBezTo>
                      <a:cubicBezTo>
                        <a:pt x="775" y="375"/>
                        <a:pt x="770" y="375"/>
                        <a:pt x="764" y="374"/>
                      </a:cubicBezTo>
                      <a:cubicBezTo>
                        <a:pt x="763" y="341"/>
                        <a:pt x="764" y="242"/>
                        <a:pt x="718" y="232"/>
                      </a:cubicBezTo>
                      <a:cubicBezTo>
                        <a:pt x="715" y="231"/>
                        <a:pt x="712" y="231"/>
                        <a:pt x="709" y="231"/>
                      </a:cubicBezTo>
                      <a:cubicBezTo>
                        <a:pt x="650" y="231"/>
                        <a:pt x="533" y="330"/>
                        <a:pt x="488" y="354"/>
                      </a:cubicBezTo>
                      <a:cubicBezTo>
                        <a:pt x="334" y="437"/>
                        <a:pt x="166" y="457"/>
                        <a:pt x="0" y="496"/>
                      </a:cubicBezTo>
                      <a:cubicBezTo>
                        <a:pt x="10" y="496"/>
                        <a:pt x="20" y="496"/>
                        <a:pt x="30" y="497"/>
                      </a:cubicBezTo>
                      <a:cubicBezTo>
                        <a:pt x="160" y="506"/>
                        <a:pt x="290" y="516"/>
                        <a:pt x="420" y="522"/>
                      </a:cubicBezTo>
                      <a:cubicBezTo>
                        <a:pt x="589" y="530"/>
                        <a:pt x="765" y="525"/>
                        <a:pt x="933" y="551"/>
                      </a:cubicBezTo>
                      <a:cubicBezTo>
                        <a:pt x="1157" y="586"/>
                        <a:pt x="1381" y="569"/>
                        <a:pt x="1605" y="608"/>
                      </a:cubicBezTo>
                      <a:cubicBezTo>
                        <a:pt x="1648" y="616"/>
                        <a:pt x="1690" y="620"/>
                        <a:pt x="1729" y="620"/>
                      </a:cubicBezTo>
                      <a:cubicBezTo>
                        <a:pt x="1835" y="620"/>
                        <a:pt x="1931" y="592"/>
                        <a:pt x="2027" y="533"/>
                      </a:cubicBezTo>
                      <a:cubicBezTo>
                        <a:pt x="2027" y="227"/>
                        <a:pt x="2027" y="227"/>
                        <a:pt x="2027" y="227"/>
                      </a:cubicBezTo>
                      <a:cubicBezTo>
                        <a:pt x="2000" y="206"/>
                        <a:pt x="1976" y="186"/>
                        <a:pt x="1955" y="169"/>
                      </a:cubicBezTo>
                      <a:cubicBezTo>
                        <a:pt x="1889" y="114"/>
                        <a:pt x="1841" y="42"/>
                        <a:pt x="1764" y="0"/>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grpSp>
          <p:nvGrpSpPr>
            <p:cNvPr id="2082" name="Google Shape;2082;p38"/>
            <p:cNvGrpSpPr/>
            <p:nvPr/>
          </p:nvGrpSpPr>
          <p:grpSpPr>
            <a:xfrm>
              <a:off x="5472198" y="1161016"/>
              <a:ext cx="2545040" cy="3982633"/>
              <a:chOff x="4983582" y="387904"/>
              <a:chExt cx="2566600" cy="4016370"/>
            </a:xfrm>
          </p:grpSpPr>
          <p:sp>
            <p:nvSpPr>
              <p:cNvPr id="2083" name="Google Shape;2083;p38"/>
              <p:cNvSpPr/>
              <p:nvPr/>
            </p:nvSpPr>
            <p:spPr>
              <a:xfrm>
                <a:off x="6211775" y="387904"/>
                <a:ext cx="110222" cy="157464"/>
              </a:xfrm>
              <a:custGeom>
                <a:avLst/>
                <a:gdLst/>
                <a:ahLst/>
                <a:cxnLst/>
                <a:rect l="l" t="t" r="r" b="b"/>
                <a:pathLst>
                  <a:path w="7" h="10" extrusionOk="0">
                    <a:moveTo>
                      <a:pt x="4" y="0"/>
                    </a:moveTo>
                    <a:lnTo>
                      <a:pt x="0" y="10"/>
                    </a:lnTo>
                    <a:lnTo>
                      <a:pt x="4" y="10"/>
                    </a:lnTo>
                    <a:lnTo>
                      <a:pt x="7" y="10"/>
                    </a:lnTo>
                    <a:lnTo>
                      <a:pt x="4"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84" name="Google Shape;2084;p38"/>
              <p:cNvSpPr/>
              <p:nvPr/>
            </p:nvSpPr>
            <p:spPr>
              <a:xfrm>
                <a:off x="6133045" y="545368"/>
                <a:ext cx="267682" cy="110225"/>
              </a:xfrm>
              <a:custGeom>
                <a:avLst/>
                <a:gdLst/>
                <a:ahLst/>
                <a:cxnLst/>
                <a:rect l="l" t="t" r="r" b="b"/>
                <a:pathLst>
                  <a:path w="17" h="7" extrusionOk="0">
                    <a:moveTo>
                      <a:pt x="12" y="0"/>
                    </a:moveTo>
                    <a:lnTo>
                      <a:pt x="5" y="0"/>
                    </a:lnTo>
                    <a:lnTo>
                      <a:pt x="0" y="7"/>
                    </a:lnTo>
                    <a:lnTo>
                      <a:pt x="17" y="7"/>
                    </a:lnTo>
                    <a:lnTo>
                      <a:pt x="12" y="0"/>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85" name="Google Shape;2085;p38"/>
              <p:cNvSpPr/>
              <p:nvPr/>
            </p:nvSpPr>
            <p:spPr>
              <a:xfrm>
                <a:off x="6085807" y="639846"/>
                <a:ext cx="378000" cy="1728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86" name="Google Shape;2086;p38"/>
              <p:cNvSpPr/>
              <p:nvPr/>
            </p:nvSpPr>
            <p:spPr>
              <a:xfrm>
                <a:off x="6007077" y="797310"/>
                <a:ext cx="520500" cy="2532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87" name="Google Shape;2087;p38"/>
              <p:cNvSpPr/>
              <p:nvPr/>
            </p:nvSpPr>
            <p:spPr>
              <a:xfrm>
                <a:off x="6432219" y="907535"/>
                <a:ext cx="47700" cy="4770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88" name="Google Shape;2088;p38"/>
              <p:cNvSpPr/>
              <p:nvPr/>
            </p:nvSpPr>
            <p:spPr>
              <a:xfrm>
                <a:off x="6054315" y="907535"/>
                <a:ext cx="62400" cy="4770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89" name="Google Shape;2089;p38"/>
              <p:cNvSpPr/>
              <p:nvPr/>
            </p:nvSpPr>
            <p:spPr>
              <a:xfrm>
                <a:off x="6227521" y="844549"/>
                <a:ext cx="77100" cy="14700"/>
              </a:xfrm>
              <a:prstGeom prst="rect">
                <a:avLst/>
              </a:pr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90" name="Google Shape;2090;p38"/>
              <p:cNvSpPr/>
              <p:nvPr/>
            </p:nvSpPr>
            <p:spPr>
              <a:xfrm>
                <a:off x="6148791" y="876042"/>
                <a:ext cx="235200" cy="1728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91" name="Google Shape;2091;p38"/>
              <p:cNvSpPr/>
              <p:nvPr/>
            </p:nvSpPr>
            <p:spPr>
              <a:xfrm>
                <a:off x="6211775" y="891788"/>
                <a:ext cx="110222" cy="157464"/>
              </a:xfrm>
              <a:custGeom>
                <a:avLst/>
                <a:gdLst/>
                <a:ahLst/>
                <a:cxnLst/>
                <a:rect l="l" t="t" r="r" b="b"/>
                <a:pathLst>
                  <a:path w="17" h="25" extrusionOk="0">
                    <a:moveTo>
                      <a:pt x="17" y="8"/>
                    </a:moveTo>
                    <a:cubicBezTo>
                      <a:pt x="17" y="4"/>
                      <a:pt x="13" y="0"/>
                      <a:pt x="9" y="0"/>
                    </a:cubicBezTo>
                    <a:cubicBezTo>
                      <a:pt x="4" y="0"/>
                      <a:pt x="0" y="4"/>
                      <a:pt x="0" y="8"/>
                    </a:cubicBezTo>
                    <a:cubicBezTo>
                      <a:pt x="0" y="25"/>
                      <a:pt x="0" y="25"/>
                      <a:pt x="0" y="25"/>
                    </a:cubicBezTo>
                    <a:cubicBezTo>
                      <a:pt x="17" y="25"/>
                      <a:pt x="17" y="25"/>
                      <a:pt x="17" y="25"/>
                    </a:cubicBezTo>
                    <a:cubicBezTo>
                      <a:pt x="17" y="8"/>
                      <a:pt x="17" y="8"/>
                      <a:pt x="17" y="8"/>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92" name="Google Shape;2092;p38"/>
              <p:cNvSpPr/>
              <p:nvPr/>
            </p:nvSpPr>
            <p:spPr>
              <a:xfrm>
                <a:off x="5944093" y="781564"/>
                <a:ext cx="645585" cy="47239"/>
              </a:xfrm>
              <a:custGeom>
                <a:avLst/>
                <a:gdLst/>
                <a:ahLst/>
                <a:cxnLst/>
                <a:rect l="l" t="t" r="r" b="b"/>
                <a:pathLst>
                  <a:path w="101" h="8" extrusionOk="0">
                    <a:moveTo>
                      <a:pt x="97" y="0"/>
                    </a:moveTo>
                    <a:cubicBezTo>
                      <a:pt x="97" y="1"/>
                      <a:pt x="96" y="2"/>
                      <a:pt x="95" y="2"/>
                    </a:cubicBezTo>
                    <a:cubicBezTo>
                      <a:pt x="94" y="2"/>
                      <a:pt x="93" y="1"/>
                      <a:pt x="93" y="0"/>
                    </a:cubicBezTo>
                    <a:cubicBezTo>
                      <a:pt x="88" y="0"/>
                      <a:pt x="88" y="0"/>
                      <a:pt x="88" y="0"/>
                    </a:cubicBezTo>
                    <a:cubicBezTo>
                      <a:pt x="88" y="1"/>
                      <a:pt x="87" y="2"/>
                      <a:pt x="85" y="2"/>
                    </a:cubicBezTo>
                    <a:cubicBezTo>
                      <a:pt x="84" y="2"/>
                      <a:pt x="83" y="1"/>
                      <a:pt x="83" y="0"/>
                    </a:cubicBezTo>
                    <a:cubicBezTo>
                      <a:pt x="78" y="0"/>
                      <a:pt x="78" y="0"/>
                      <a:pt x="78" y="0"/>
                    </a:cubicBezTo>
                    <a:cubicBezTo>
                      <a:pt x="78" y="1"/>
                      <a:pt x="77" y="2"/>
                      <a:pt x="76" y="2"/>
                    </a:cubicBezTo>
                    <a:cubicBezTo>
                      <a:pt x="74" y="2"/>
                      <a:pt x="73" y="1"/>
                      <a:pt x="73" y="0"/>
                    </a:cubicBezTo>
                    <a:cubicBezTo>
                      <a:pt x="68" y="0"/>
                      <a:pt x="68" y="0"/>
                      <a:pt x="68" y="0"/>
                    </a:cubicBezTo>
                    <a:cubicBezTo>
                      <a:pt x="68" y="1"/>
                      <a:pt x="67" y="2"/>
                      <a:pt x="66" y="2"/>
                    </a:cubicBezTo>
                    <a:cubicBezTo>
                      <a:pt x="65" y="2"/>
                      <a:pt x="64" y="1"/>
                      <a:pt x="64" y="0"/>
                    </a:cubicBezTo>
                    <a:cubicBezTo>
                      <a:pt x="59" y="0"/>
                      <a:pt x="59" y="0"/>
                      <a:pt x="59" y="0"/>
                    </a:cubicBezTo>
                    <a:cubicBezTo>
                      <a:pt x="59" y="1"/>
                      <a:pt x="58" y="2"/>
                      <a:pt x="56" y="2"/>
                    </a:cubicBezTo>
                    <a:cubicBezTo>
                      <a:pt x="55" y="2"/>
                      <a:pt x="54" y="1"/>
                      <a:pt x="54" y="0"/>
                    </a:cubicBezTo>
                    <a:cubicBezTo>
                      <a:pt x="49" y="0"/>
                      <a:pt x="49" y="0"/>
                      <a:pt x="49" y="0"/>
                    </a:cubicBezTo>
                    <a:cubicBezTo>
                      <a:pt x="49" y="1"/>
                      <a:pt x="48" y="2"/>
                      <a:pt x="47" y="2"/>
                    </a:cubicBezTo>
                    <a:cubicBezTo>
                      <a:pt x="45" y="2"/>
                      <a:pt x="44" y="1"/>
                      <a:pt x="44" y="0"/>
                    </a:cubicBezTo>
                    <a:cubicBezTo>
                      <a:pt x="39" y="0"/>
                      <a:pt x="39" y="0"/>
                      <a:pt x="39" y="0"/>
                    </a:cubicBezTo>
                    <a:cubicBezTo>
                      <a:pt x="39" y="1"/>
                      <a:pt x="38" y="2"/>
                      <a:pt x="37" y="2"/>
                    </a:cubicBezTo>
                    <a:cubicBezTo>
                      <a:pt x="36" y="2"/>
                      <a:pt x="35" y="1"/>
                      <a:pt x="35" y="0"/>
                    </a:cubicBezTo>
                    <a:cubicBezTo>
                      <a:pt x="30" y="0"/>
                      <a:pt x="30" y="0"/>
                      <a:pt x="30" y="0"/>
                    </a:cubicBezTo>
                    <a:cubicBezTo>
                      <a:pt x="30" y="1"/>
                      <a:pt x="29" y="2"/>
                      <a:pt x="27" y="2"/>
                    </a:cubicBezTo>
                    <a:cubicBezTo>
                      <a:pt x="26" y="2"/>
                      <a:pt x="25" y="1"/>
                      <a:pt x="25" y="0"/>
                    </a:cubicBezTo>
                    <a:cubicBezTo>
                      <a:pt x="20" y="0"/>
                      <a:pt x="20" y="0"/>
                      <a:pt x="20" y="0"/>
                    </a:cubicBezTo>
                    <a:cubicBezTo>
                      <a:pt x="20" y="1"/>
                      <a:pt x="19" y="2"/>
                      <a:pt x="18" y="2"/>
                    </a:cubicBezTo>
                    <a:cubicBezTo>
                      <a:pt x="16" y="2"/>
                      <a:pt x="15" y="1"/>
                      <a:pt x="15" y="0"/>
                    </a:cubicBezTo>
                    <a:cubicBezTo>
                      <a:pt x="10" y="0"/>
                      <a:pt x="10" y="0"/>
                      <a:pt x="10" y="0"/>
                    </a:cubicBezTo>
                    <a:cubicBezTo>
                      <a:pt x="10" y="1"/>
                      <a:pt x="9" y="2"/>
                      <a:pt x="8" y="2"/>
                    </a:cubicBezTo>
                    <a:cubicBezTo>
                      <a:pt x="7" y="2"/>
                      <a:pt x="6" y="1"/>
                      <a:pt x="6" y="0"/>
                    </a:cubicBezTo>
                    <a:cubicBezTo>
                      <a:pt x="0" y="0"/>
                      <a:pt x="0" y="0"/>
                      <a:pt x="0" y="0"/>
                    </a:cubicBezTo>
                    <a:cubicBezTo>
                      <a:pt x="7" y="8"/>
                      <a:pt x="7" y="8"/>
                      <a:pt x="7" y="8"/>
                    </a:cubicBezTo>
                    <a:cubicBezTo>
                      <a:pt x="95" y="8"/>
                      <a:pt x="95" y="8"/>
                      <a:pt x="95" y="8"/>
                    </a:cubicBezTo>
                    <a:cubicBezTo>
                      <a:pt x="101" y="0"/>
                      <a:pt x="101" y="0"/>
                      <a:pt x="101" y="0"/>
                    </a:cubicBezTo>
                    <a:lnTo>
                      <a:pt x="97" y="0"/>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93" name="Google Shape;2093;p38"/>
              <p:cNvSpPr/>
              <p:nvPr/>
            </p:nvSpPr>
            <p:spPr>
              <a:xfrm>
                <a:off x="5959839" y="1049252"/>
                <a:ext cx="630900" cy="300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94" name="Google Shape;2094;p38"/>
              <p:cNvSpPr/>
              <p:nvPr/>
            </p:nvSpPr>
            <p:spPr>
              <a:xfrm>
                <a:off x="6447965" y="1175223"/>
                <a:ext cx="77100" cy="6240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95" name="Google Shape;2095;p38"/>
              <p:cNvSpPr/>
              <p:nvPr/>
            </p:nvSpPr>
            <p:spPr>
              <a:xfrm>
                <a:off x="6022823" y="1175223"/>
                <a:ext cx="62400" cy="6240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96" name="Google Shape;2096;p38"/>
              <p:cNvSpPr/>
              <p:nvPr/>
            </p:nvSpPr>
            <p:spPr>
              <a:xfrm>
                <a:off x="6227521" y="1096491"/>
                <a:ext cx="95100" cy="32700"/>
              </a:xfrm>
              <a:prstGeom prst="rect">
                <a:avLst/>
              </a:pr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97" name="Google Shape;2097;p38"/>
              <p:cNvSpPr/>
              <p:nvPr/>
            </p:nvSpPr>
            <p:spPr>
              <a:xfrm>
                <a:off x="6133045" y="1143730"/>
                <a:ext cx="282600" cy="2055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98" name="Google Shape;2098;p38"/>
              <p:cNvSpPr/>
              <p:nvPr/>
            </p:nvSpPr>
            <p:spPr>
              <a:xfrm>
                <a:off x="6211775" y="1159477"/>
                <a:ext cx="125968" cy="188956"/>
              </a:xfrm>
              <a:custGeom>
                <a:avLst/>
                <a:gdLst/>
                <a:ahLst/>
                <a:cxnLst/>
                <a:rect l="l" t="t" r="r" b="b"/>
                <a:pathLst>
                  <a:path w="20" h="30" extrusionOk="0">
                    <a:moveTo>
                      <a:pt x="20" y="10"/>
                    </a:moveTo>
                    <a:cubicBezTo>
                      <a:pt x="20" y="5"/>
                      <a:pt x="15" y="0"/>
                      <a:pt x="10" y="0"/>
                    </a:cubicBezTo>
                    <a:cubicBezTo>
                      <a:pt x="4" y="0"/>
                      <a:pt x="0" y="5"/>
                      <a:pt x="0" y="10"/>
                    </a:cubicBezTo>
                    <a:cubicBezTo>
                      <a:pt x="0" y="30"/>
                      <a:pt x="0" y="30"/>
                      <a:pt x="0" y="30"/>
                    </a:cubicBezTo>
                    <a:cubicBezTo>
                      <a:pt x="20" y="30"/>
                      <a:pt x="20" y="30"/>
                      <a:pt x="20" y="30"/>
                    </a:cubicBezTo>
                    <a:cubicBezTo>
                      <a:pt x="20" y="10"/>
                      <a:pt x="20" y="10"/>
                      <a:pt x="20" y="1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99" name="Google Shape;2099;p38"/>
              <p:cNvSpPr/>
              <p:nvPr/>
            </p:nvSpPr>
            <p:spPr>
              <a:xfrm>
                <a:off x="5881109" y="1017759"/>
                <a:ext cx="771555" cy="62985"/>
              </a:xfrm>
              <a:custGeom>
                <a:avLst/>
                <a:gdLst/>
                <a:ahLst/>
                <a:cxnLst/>
                <a:rect l="l" t="t" r="r" b="b"/>
                <a:pathLst>
                  <a:path w="120" h="9" extrusionOk="0">
                    <a:moveTo>
                      <a:pt x="115" y="0"/>
                    </a:moveTo>
                    <a:cubicBezTo>
                      <a:pt x="115" y="1"/>
                      <a:pt x="114" y="2"/>
                      <a:pt x="112" y="2"/>
                    </a:cubicBezTo>
                    <a:cubicBezTo>
                      <a:pt x="111" y="2"/>
                      <a:pt x="109" y="1"/>
                      <a:pt x="109" y="0"/>
                    </a:cubicBezTo>
                    <a:cubicBezTo>
                      <a:pt x="104" y="0"/>
                      <a:pt x="104" y="0"/>
                      <a:pt x="104" y="0"/>
                    </a:cubicBezTo>
                    <a:cubicBezTo>
                      <a:pt x="104" y="1"/>
                      <a:pt x="102" y="2"/>
                      <a:pt x="101" y="2"/>
                    </a:cubicBezTo>
                    <a:cubicBezTo>
                      <a:pt x="99" y="2"/>
                      <a:pt x="98" y="1"/>
                      <a:pt x="98" y="0"/>
                    </a:cubicBezTo>
                    <a:cubicBezTo>
                      <a:pt x="92" y="0"/>
                      <a:pt x="92" y="0"/>
                      <a:pt x="92" y="0"/>
                    </a:cubicBezTo>
                    <a:cubicBezTo>
                      <a:pt x="92" y="1"/>
                      <a:pt x="91" y="2"/>
                      <a:pt x="89" y="2"/>
                    </a:cubicBezTo>
                    <a:cubicBezTo>
                      <a:pt x="88" y="2"/>
                      <a:pt x="86" y="1"/>
                      <a:pt x="86" y="0"/>
                    </a:cubicBezTo>
                    <a:cubicBezTo>
                      <a:pt x="81" y="0"/>
                      <a:pt x="81" y="0"/>
                      <a:pt x="81" y="0"/>
                    </a:cubicBezTo>
                    <a:cubicBezTo>
                      <a:pt x="81" y="1"/>
                      <a:pt x="79" y="2"/>
                      <a:pt x="78" y="2"/>
                    </a:cubicBezTo>
                    <a:cubicBezTo>
                      <a:pt x="76" y="2"/>
                      <a:pt x="75" y="1"/>
                      <a:pt x="75" y="0"/>
                    </a:cubicBezTo>
                    <a:cubicBezTo>
                      <a:pt x="69" y="0"/>
                      <a:pt x="69" y="0"/>
                      <a:pt x="69" y="0"/>
                    </a:cubicBezTo>
                    <a:cubicBezTo>
                      <a:pt x="69" y="1"/>
                      <a:pt x="68" y="2"/>
                      <a:pt x="66" y="2"/>
                    </a:cubicBezTo>
                    <a:cubicBezTo>
                      <a:pt x="65" y="2"/>
                      <a:pt x="63" y="1"/>
                      <a:pt x="63" y="0"/>
                    </a:cubicBezTo>
                    <a:cubicBezTo>
                      <a:pt x="58" y="0"/>
                      <a:pt x="58" y="0"/>
                      <a:pt x="58" y="0"/>
                    </a:cubicBezTo>
                    <a:cubicBezTo>
                      <a:pt x="58" y="1"/>
                      <a:pt x="56" y="2"/>
                      <a:pt x="55" y="2"/>
                    </a:cubicBezTo>
                    <a:cubicBezTo>
                      <a:pt x="53" y="2"/>
                      <a:pt x="52" y="1"/>
                      <a:pt x="52" y="0"/>
                    </a:cubicBezTo>
                    <a:cubicBezTo>
                      <a:pt x="46" y="0"/>
                      <a:pt x="46" y="0"/>
                      <a:pt x="46" y="0"/>
                    </a:cubicBezTo>
                    <a:cubicBezTo>
                      <a:pt x="46" y="1"/>
                      <a:pt x="45" y="2"/>
                      <a:pt x="43" y="2"/>
                    </a:cubicBezTo>
                    <a:cubicBezTo>
                      <a:pt x="42" y="2"/>
                      <a:pt x="41" y="1"/>
                      <a:pt x="41" y="0"/>
                    </a:cubicBezTo>
                    <a:cubicBezTo>
                      <a:pt x="35" y="0"/>
                      <a:pt x="35" y="0"/>
                      <a:pt x="35" y="0"/>
                    </a:cubicBezTo>
                    <a:cubicBezTo>
                      <a:pt x="35" y="1"/>
                      <a:pt x="34" y="2"/>
                      <a:pt x="32" y="2"/>
                    </a:cubicBezTo>
                    <a:cubicBezTo>
                      <a:pt x="30" y="2"/>
                      <a:pt x="29" y="1"/>
                      <a:pt x="29" y="0"/>
                    </a:cubicBezTo>
                    <a:cubicBezTo>
                      <a:pt x="23" y="0"/>
                      <a:pt x="23" y="0"/>
                      <a:pt x="23" y="0"/>
                    </a:cubicBezTo>
                    <a:cubicBezTo>
                      <a:pt x="23" y="1"/>
                      <a:pt x="22" y="2"/>
                      <a:pt x="20" y="2"/>
                    </a:cubicBezTo>
                    <a:cubicBezTo>
                      <a:pt x="19" y="2"/>
                      <a:pt x="18" y="1"/>
                      <a:pt x="18" y="0"/>
                    </a:cubicBezTo>
                    <a:cubicBezTo>
                      <a:pt x="12" y="0"/>
                      <a:pt x="12" y="0"/>
                      <a:pt x="12" y="0"/>
                    </a:cubicBezTo>
                    <a:cubicBezTo>
                      <a:pt x="12" y="1"/>
                      <a:pt x="11" y="2"/>
                      <a:pt x="9" y="2"/>
                    </a:cubicBezTo>
                    <a:cubicBezTo>
                      <a:pt x="7" y="2"/>
                      <a:pt x="6" y="1"/>
                      <a:pt x="6" y="0"/>
                    </a:cubicBezTo>
                    <a:cubicBezTo>
                      <a:pt x="0" y="0"/>
                      <a:pt x="0" y="0"/>
                      <a:pt x="0" y="0"/>
                    </a:cubicBezTo>
                    <a:cubicBezTo>
                      <a:pt x="7" y="9"/>
                      <a:pt x="7" y="9"/>
                      <a:pt x="7" y="9"/>
                    </a:cubicBezTo>
                    <a:cubicBezTo>
                      <a:pt x="112" y="9"/>
                      <a:pt x="112" y="9"/>
                      <a:pt x="112" y="9"/>
                    </a:cubicBezTo>
                    <a:cubicBezTo>
                      <a:pt x="120" y="0"/>
                      <a:pt x="120" y="0"/>
                      <a:pt x="120" y="0"/>
                    </a:cubicBezTo>
                    <a:lnTo>
                      <a:pt x="115" y="0"/>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00" name="Google Shape;2100;p38"/>
              <p:cNvSpPr/>
              <p:nvPr/>
            </p:nvSpPr>
            <p:spPr>
              <a:xfrm>
                <a:off x="5881109" y="1348433"/>
                <a:ext cx="770700" cy="3630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01" name="Google Shape;2101;p38"/>
              <p:cNvSpPr/>
              <p:nvPr/>
            </p:nvSpPr>
            <p:spPr>
              <a:xfrm>
                <a:off x="6495203" y="1505897"/>
                <a:ext cx="77100" cy="7710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02" name="Google Shape;2102;p38"/>
              <p:cNvSpPr/>
              <p:nvPr/>
            </p:nvSpPr>
            <p:spPr>
              <a:xfrm>
                <a:off x="5959839" y="1505897"/>
                <a:ext cx="77100" cy="7710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03" name="Google Shape;2103;p38"/>
              <p:cNvSpPr/>
              <p:nvPr/>
            </p:nvSpPr>
            <p:spPr>
              <a:xfrm>
                <a:off x="6211775" y="1411419"/>
                <a:ext cx="110400" cy="32700"/>
              </a:xfrm>
              <a:prstGeom prst="rect">
                <a:avLst/>
              </a:pr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04" name="Google Shape;2104;p38"/>
              <p:cNvSpPr/>
              <p:nvPr/>
            </p:nvSpPr>
            <p:spPr>
              <a:xfrm>
                <a:off x="6101553" y="1458658"/>
                <a:ext cx="330300" cy="2532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05" name="Google Shape;2105;p38"/>
              <p:cNvSpPr/>
              <p:nvPr/>
            </p:nvSpPr>
            <p:spPr>
              <a:xfrm>
                <a:off x="6180283" y="1474404"/>
                <a:ext cx="173206" cy="236196"/>
              </a:xfrm>
              <a:custGeom>
                <a:avLst/>
                <a:gdLst/>
                <a:ahLst/>
                <a:cxnLst/>
                <a:rect l="l" t="t" r="r" b="b"/>
                <a:pathLst>
                  <a:path w="25" h="37" extrusionOk="0">
                    <a:moveTo>
                      <a:pt x="25" y="12"/>
                    </a:moveTo>
                    <a:cubicBezTo>
                      <a:pt x="25" y="6"/>
                      <a:pt x="20" y="0"/>
                      <a:pt x="13" y="0"/>
                    </a:cubicBezTo>
                    <a:cubicBezTo>
                      <a:pt x="6" y="0"/>
                      <a:pt x="1" y="6"/>
                      <a:pt x="0" y="12"/>
                    </a:cubicBezTo>
                    <a:cubicBezTo>
                      <a:pt x="0" y="37"/>
                      <a:pt x="0" y="37"/>
                      <a:pt x="0" y="37"/>
                    </a:cubicBezTo>
                    <a:cubicBezTo>
                      <a:pt x="25" y="37"/>
                      <a:pt x="25" y="37"/>
                      <a:pt x="25" y="37"/>
                    </a:cubicBezTo>
                    <a:cubicBezTo>
                      <a:pt x="25" y="12"/>
                      <a:pt x="25" y="12"/>
                      <a:pt x="25" y="1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06" name="Google Shape;2106;p38"/>
              <p:cNvSpPr/>
              <p:nvPr/>
            </p:nvSpPr>
            <p:spPr>
              <a:xfrm>
                <a:off x="5802379" y="1316940"/>
                <a:ext cx="944760" cy="78732"/>
              </a:xfrm>
              <a:custGeom>
                <a:avLst/>
                <a:gdLst/>
                <a:ahLst/>
                <a:cxnLst/>
                <a:rect l="l" t="t" r="r" b="b"/>
                <a:pathLst>
                  <a:path w="146" h="11" extrusionOk="0">
                    <a:moveTo>
                      <a:pt x="140" y="0"/>
                    </a:moveTo>
                    <a:cubicBezTo>
                      <a:pt x="140" y="1"/>
                      <a:pt x="139" y="2"/>
                      <a:pt x="137" y="2"/>
                    </a:cubicBezTo>
                    <a:cubicBezTo>
                      <a:pt x="135" y="2"/>
                      <a:pt x="133" y="1"/>
                      <a:pt x="133" y="0"/>
                    </a:cubicBezTo>
                    <a:cubicBezTo>
                      <a:pt x="126" y="0"/>
                      <a:pt x="126" y="0"/>
                      <a:pt x="126" y="0"/>
                    </a:cubicBezTo>
                    <a:cubicBezTo>
                      <a:pt x="126" y="1"/>
                      <a:pt x="125" y="2"/>
                      <a:pt x="123" y="2"/>
                    </a:cubicBezTo>
                    <a:cubicBezTo>
                      <a:pt x="121" y="2"/>
                      <a:pt x="119" y="1"/>
                      <a:pt x="119" y="0"/>
                    </a:cubicBezTo>
                    <a:cubicBezTo>
                      <a:pt x="112" y="0"/>
                      <a:pt x="112" y="0"/>
                      <a:pt x="112" y="0"/>
                    </a:cubicBezTo>
                    <a:cubicBezTo>
                      <a:pt x="112" y="1"/>
                      <a:pt x="111" y="2"/>
                      <a:pt x="109" y="2"/>
                    </a:cubicBezTo>
                    <a:cubicBezTo>
                      <a:pt x="107" y="2"/>
                      <a:pt x="105" y="1"/>
                      <a:pt x="105" y="0"/>
                    </a:cubicBezTo>
                    <a:cubicBezTo>
                      <a:pt x="98" y="0"/>
                      <a:pt x="98" y="0"/>
                      <a:pt x="98" y="0"/>
                    </a:cubicBezTo>
                    <a:cubicBezTo>
                      <a:pt x="98" y="1"/>
                      <a:pt x="97" y="2"/>
                      <a:pt x="95" y="2"/>
                    </a:cubicBezTo>
                    <a:cubicBezTo>
                      <a:pt x="93" y="2"/>
                      <a:pt x="91" y="1"/>
                      <a:pt x="91" y="0"/>
                    </a:cubicBezTo>
                    <a:cubicBezTo>
                      <a:pt x="84" y="0"/>
                      <a:pt x="84" y="0"/>
                      <a:pt x="84" y="0"/>
                    </a:cubicBezTo>
                    <a:cubicBezTo>
                      <a:pt x="84" y="1"/>
                      <a:pt x="83" y="2"/>
                      <a:pt x="81" y="2"/>
                    </a:cubicBezTo>
                    <a:cubicBezTo>
                      <a:pt x="79" y="2"/>
                      <a:pt x="77" y="1"/>
                      <a:pt x="77" y="0"/>
                    </a:cubicBezTo>
                    <a:cubicBezTo>
                      <a:pt x="70" y="0"/>
                      <a:pt x="70" y="0"/>
                      <a:pt x="70" y="0"/>
                    </a:cubicBezTo>
                    <a:cubicBezTo>
                      <a:pt x="70" y="1"/>
                      <a:pt x="69" y="2"/>
                      <a:pt x="67" y="2"/>
                    </a:cubicBezTo>
                    <a:cubicBezTo>
                      <a:pt x="65" y="2"/>
                      <a:pt x="63" y="1"/>
                      <a:pt x="63" y="0"/>
                    </a:cubicBezTo>
                    <a:cubicBezTo>
                      <a:pt x="56" y="0"/>
                      <a:pt x="56" y="0"/>
                      <a:pt x="56" y="0"/>
                    </a:cubicBezTo>
                    <a:cubicBezTo>
                      <a:pt x="56" y="1"/>
                      <a:pt x="55" y="2"/>
                      <a:pt x="53" y="2"/>
                    </a:cubicBezTo>
                    <a:cubicBezTo>
                      <a:pt x="51" y="2"/>
                      <a:pt x="49" y="1"/>
                      <a:pt x="49" y="0"/>
                    </a:cubicBezTo>
                    <a:cubicBezTo>
                      <a:pt x="42" y="0"/>
                      <a:pt x="42" y="0"/>
                      <a:pt x="42" y="0"/>
                    </a:cubicBezTo>
                    <a:cubicBezTo>
                      <a:pt x="42" y="1"/>
                      <a:pt x="41" y="2"/>
                      <a:pt x="39" y="2"/>
                    </a:cubicBezTo>
                    <a:cubicBezTo>
                      <a:pt x="37" y="2"/>
                      <a:pt x="35" y="1"/>
                      <a:pt x="35" y="0"/>
                    </a:cubicBezTo>
                    <a:cubicBezTo>
                      <a:pt x="28" y="0"/>
                      <a:pt x="28" y="0"/>
                      <a:pt x="28" y="0"/>
                    </a:cubicBezTo>
                    <a:cubicBezTo>
                      <a:pt x="28" y="1"/>
                      <a:pt x="27" y="2"/>
                      <a:pt x="25" y="2"/>
                    </a:cubicBezTo>
                    <a:cubicBezTo>
                      <a:pt x="23" y="2"/>
                      <a:pt x="21" y="1"/>
                      <a:pt x="21" y="0"/>
                    </a:cubicBezTo>
                    <a:cubicBezTo>
                      <a:pt x="14" y="0"/>
                      <a:pt x="14" y="0"/>
                      <a:pt x="14" y="0"/>
                    </a:cubicBezTo>
                    <a:cubicBezTo>
                      <a:pt x="14" y="1"/>
                      <a:pt x="13" y="2"/>
                      <a:pt x="11" y="2"/>
                    </a:cubicBezTo>
                    <a:cubicBezTo>
                      <a:pt x="9" y="2"/>
                      <a:pt x="7" y="1"/>
                      <a:pt x="7" y="0"/>
                    </a:cubicBezTo>
                    <a:cubicBezTo>
                      <a:pt x="0" y="0"/>
                      <a:pt x="0" y="0"/>
                      <a:pt x="0" y="0"/>
                    </a:cubicBezTo>
                    <a:cubicBezTo>
                      <a:pt x="9" y="11"/>
                      <a:pt x="9" y="11"/>
                      <a:pt x="9" y="11"/>
                    </a:cubicBezTo>
                    <a:cubicBezTo>
                      <a:pt x="137" y="11"/>
                      <a:pt x="137" y="11"/>
                      <a:pt x="137" y="11"/>
                    </a:cubicBezTo>
                    <a:cubicBezTo>
                      <a:pt x="146" y="0"/>
                      <a:pt x="146" y="0"/>
                      <a:pt x="146" y="0"/>
                    </a:cubicBezTo>
                    <a:lnTo>
                      <a:pt x="140" y="0"/>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07" name="Google Shape;2107;p38"/>
              <p:cNvSpPr/>
              <p:nvPr/>
            </p:nvSpPr>
            <p:spPr>
              <a:xfrm>
                <a:off x="5786633" y="1710600"/>
                <a:ext cx="976200" cy="4551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08" name="Google Shape;2108;p38"/>
              <p:cNvSpPr/>
              <p:nvPr/>
            </p:nvSpPr>
            <p:spPr>
              <a:xfrm>
                <a:off x="6558187" y="1899556"/>
                <a:ext cx="95100" cy="9510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09" name="Google Shape;2109;p38"/>
              <p:cNvSpPr/>
              <p:nvPr/>
            </p:nvSpPr>
            <p:spPr>
              <a:xfrm>
                <a:off x="5881109" y="1899556"/>
                <a:ext cx="110400" cy="9510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10" name="Google Shape;2110;p38"/>
              <p:cNvSpPr/>
              <p:nvPr/>
            </p:nvSpPr>
            <p:spPr>
              <a:xfrm>
                <a:off x="6211775" y="1773585"/>
                <a:ext cx="124800" cy="47700"/>
              </a:xfrm>
              <a:prstGeom prst="rect">
                <a:avLst/>
              </a:pr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11" name="Google Shape;2111;p38"/>
              <p:cNvSpPr/>
              <p:nvPr/>
            </p:nvSpPr>
            <p:spPr>
              <a:xfrm>
                <a:off x="6038569" y="1836571"/>
                <a:ext cx="455100" cy="3303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12" name="Google Shape;2112;p38"/>
              <p:cNvSpPr/>
              <p:nvPr/>
            </p:nvSpPr>
            <p:spPr>
              <a:xfrm>
                <a:off x="6164532" y="1868063"/>
                <a:ext cx="204698" cy="299181"/>
              </a:xfrm>
              <a:custGeom>
                <a:avLst/>
                <a:gdLst/>
                <a:ahLst/>
                <a:cxnLst/>
                <a:rect l="l" t="t" r="r" b="b"/>
                <a:pathLst>
                  <a:path w="32" h="47" extrusionOk="0">
                    <a:moveTo>
                      <a:pt x="32" y="15"/>
                    </a:moveTo>
                    <a:cubicBezTo>
                      <a:pt x="31" y="7"/>
                      <a:pt x="24" y="0"/>
                      <a:pt x="16" y="0"/>
                    </a:cubicBezTo>
                    <a:cubicBezTo>
                      <a:pt x="7" y="0"/>
                      <a:pt x="0" y="7"/>
                      <a:pt x="0" y="15"/>
                    </a:cubicBezTo>
                    <a:cubicBezTo>
                      <a:pt x="0" y="47"/>
                      <a:pt x="0" y="47"/>
                      <a:pt x="0" y="47"/>
                    </a:cubicBezTo>
                    <a:cubicBezTo>
                      <a:pt x="32" y="47"/>
                      <a:pt x="32" y="47"/>
                      <a:pt x="32" y="47"/>
                    </a:cubicBezTo>
                    <a:cubicBezTo>
                      <a:pt x="32" y="15"/>
                      <a:pt x="32" y="15"/>
                      <a:pt x="32" y="1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13" name="Google Shape;2113;p38"/>
              <p:cNvSpPr/>
              <p:nvPr/>
            </p:nvSpPr>
            <p:spPr>
              <a:xfrm>
                <a:off x="5676406" y="1663360"/>
                <a:ext cx="1196694" cy="94478"/>
              </a:xfrm>
              <a:custGeom>
                <a:avLst/>
                <a:gdLst/>
                <a:ahLst/>
                <a:cxnLst/>
                <a:rect l="l" t="t" r="r" b="b"/>
                <a:pathLst>
                  <a:path w="186" h="14" extrusionOk="0">
                    <a:moveTo>
                      <a:pt x="179" y="0"/>
                    </a:moveTo>
                    <a:cubicBezTo>
                      <a:pt x="179" y="2"/>
                      <a:pt x="177" y="3"/>
                      <a:pt x="174" y="3"/>
                    </a:cubicBezTo>
                    <a:cubicBezTo>
                      <a:pt x="172" y="3"/>
                      <a:pt x="170" y="2"/>
                      <a:pt x="170" y="0"/>
                    </a:cubicBezTo>
                    <a:cubicBezTo>
                      <a:pt x="161" y="0"/>
                      <a:pt x="161" y="0"/>
                      <a:pt x="161" y="0"/>
                    </a:cubicBezTo>
                    <a:cubicBezTo>
                      <a:pt x="161" y="2"/>
                      <a:pt x="159" y="3"/>
                      <a:pt x="156" y="3"/>
                    </a:cubicBezTo>
                    <a:cubicBezTo>
                      <a:pt x="154" y="3"/>
                      <a:pt x="152" y="2"/>
                      <a:pt x="152" y="0"/>
                    </a:cubicBezTo>
                    <a:cubicBezTo>
                      <a:pt x="143" y="0"/>
                      <a:pt x="143" y="0"/>
                      <a:pt x="143" y="0"/>
                    </a:cubicBezTo>
                    <a:cubicBezTo>
                      <a:pt x="143" y="2"/>
                      <a:pt x="141" y="3"/>
                      <a:pt x="139" y="3"/>
                    </a:cubicBezTo>
                    <a:cubicBezTo>
                      <a:pt x="136" y="3"/>
                      <a:pt x="134" y="2"/>
                      <a:pt x="134" y="0"/>
                    </a:cubicBezTo>
                    <a:cubicBezTo>
                      <a:pt x="125" y="0"/>
                      <a:pt x="125" y="0"/>
                      <a:pt x="125" y="0"/>
                    </a:cubicBezTo>
                    <a:cubicBezTo>
                      <a:pt x="125" y="2"/>
                      <a:pt x="123" y="3"/>
                      <a:pt x="121" y="3"/>
                    </a:cubicBezTo>
                    <a:cubicBezTo>
                      <a:pt x="118" y="3"/>
                      <a:pt x="116" y="2"/>
                      <a:pt x="116" y="0"/>
                    </a:cubicBezTo>
                    <a:cubicBezTo>
                      <a:pt x="107" y="0"/>
                      <a:pt x="107" y="0"/>
                      <a:pt x="107" y="0"/>
                    </a:cubicBezTo>
                    <a:cubicBezTo>
                      <a:pt x="107" y="2"/>
                      <a:pt x="105" y="3"/>
                      <a:pt x="103" y="3"/>
                    </a:cubicBezTo>
                    <a:cubicBezTo>
                      <a:pt x="101" y="3"/>
                      <a:pt x="99" y="2"/>
                      <a:pt x="99" y="0"/>
                    </a:cubicBezTo>
                    <a:cubicBezTo>
                      <a:pt x="90" y="0"/>
                      <a:pt x="90" y="0"/>
                      <a:pt x="90" y="0"/>
                    </a:cubicBezTo>
                    <a:cubicBezTo>
                      <a:pt x="90" y="2"/>
                      <a:pt x="88" y="3"/>
                      <a:pt x="85" y="3"/>
                    </a:cubicBezTo>
                    <a:cubicBezTo>
                      <a:pt x="83" y="3"/>
                      <a:pt x="81" y="2"/>
                      <a:pt x="81" y="0"/>
                    </a:cubicBezTo>
                    <a:cubicBezTo>
                      <a:pt x="72" y="0"/>
                      <a:pt x="72" y="0"/>
                      <a:pt x="72" y="0"/>
                    </a:cubicBezTo>
                    <a:cubicBezTo>
                      <a:pt x="72" y="2"/>
                      <a:pt x="70" y="3"/>
                      <a:pt x="67" y="3"/>
                    </a:cubicBezTo>
                    <a:cubicBezTo>
                      <a:pt x="65" y="3"/>
                      <a:pt x="63" y="2"/>
                      <a:pt x="63" y="0"/>
                    </a:cubicBezTo>
                    <a:cubicBezTo>
                      <a:pt x="54" y="0"/>
                      <a:pt x="54" y="0"/>
                      <a:pt x="54" y="0"/>
                    </a:cubicBezTo>
                    <a:cubicBezTo>
                      <a:pt x="54" y="2"/>
                      <a:pt x="52" y="3"/>
                      <a:pt x="50" y="3"/>
                    </a:cubicBezTo>
                    <a:cubicBezTo>
                      <a:pt x="47" y="3"/>
                      <a:pt x="45" y="2"/>
                      <a:pt x="45" y="0"/>
                    </a:cubicBezTo>
                    <a:cubicBezTo>
                      <a:pt x="36" y="0"/>
                      <a:pt x="36" y="0"/>
                      <a:pt x="36" y="0"/>
                    </a:cubicBezTo>
                    <a:cubicBezTo>
                      <a:pt x="36" y="2"/>
                      <a:pt x="34" y="3"/>
                      <a:pt x="32" y="3"/>
                    </a:cubicBezTo>
                    <a:cubicBezTo>
                      <a:pt x="29" y="3"/>
                      <a:pt x="27" y="2"/>
                      <a:pt x="27" y="0"/>
                    </a:cubicBezTo>
                    <a:cubicBezTo>
                      <a:pt x="18" y="0"/>
                      <a:pt x="18" y="0"/>
                      <a:pt x="18" y="0"/>
                    </a:cubicBezTo>
                    <a:cubicBezTo>
                      <a:pt x="18" y="2"/>
                      <a:pt x="16" y="3"/>
                      <a:pt x="14" y="3"/>
                    </a:cubicBezTo>
                    <a:cubicBezTo>
                      <a:pt x="11" y="3"/>
                      <a:pt x="9" y="2"/>
                      <a:pt x="9" y="0"/>
                    </a:cubicBezTo>
                    <a:cubicBezTo>
                      <a:pt x="0" y="0"/>
                      <a:pt x="0" y="0"/>
                      <a:pt x="0" y="0"/>
                    </a:cubicBezTo>
                    <a:cubicBezTo>
                      <a:pt x="12" y="14"/>
                      <a:pt x="12" y="14"/>
                      <a:pt x="12" y="14"/>
                    </a:cubicBezTo>
                    <a:cubicBezTo>
                      <a:pt x="174" y="14"/>
                      <a:pt x="174" y="14"/>
                      <a:pt x="174" y="14"/>
                    </a:cubicBezTo>
                    <a:cubicBezTo>
                      <a:pt x="186" y="0"/>
                      <a:pt x="186" y="0"/>
                      <a:pt x="186" y="0"/>
                    </a:cubicBezTo>
                    <a:lnTo>
                      <a:pt x="179" y="0"/>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14" name="Google Shape;2114;p38"/>
              <p:cNvSpPr/>
              <p:nvPr/>
            </p:nvSpPr>
            <p:spPr>
              <a:xfrm>
                <a:off x="5613422" y="2167244"/>
                <a:ext cx="1306500" cy="6129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15" name="Google Shape;2115;p38"/>
              <p:cNvSpPr/>
              <p:nvPr/>
            </p:nvSpPr>
            <p:spPr>
              <a:xfrm>
                <a:off x="6636912" y="2419186"/>
                <a:ext cx="142800" cy="14280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16" name="Google Shape;2116;p38"/>
              <p:cNvSpPr/>
              <p:nvPr/>
            </p:nvSpPr>
            <p:spPr>
              <a:xfrm>
                <a:off x="5755136" y="2419186"/>
                <a:ext cx="142800" cy="14280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17" name="Google Shape;2117;p38"/>
              <p:cNvSpPr/>
              <p:nvPr/>
            </p:nvSpPr>
            <p:spPr>
              <a:xfrm>
                <a:off x="6180278" y="2261722"/>
                <a:ext cx="190200" cy="62400"/>
              </a:xfrm>
              <a:prstGeom prst="rect">
                <a:avLst/>
              </a:pr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18" name="Google Shape;2118;p38"/>
              <p:cNvSpPr/>
              <p:nvPr/>
            </p:nvSpPr>
            <p:spPr>
              <a:xfrm>
                <a:off x="5975580" y="2340454"/>
                <a:ext cx="583500" cy="4551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19" name="Google Shape;2119;p38"/>
              <p:cNvSpPr/>
              <p:nvPr/>
            </p:nvSpPr>
            <p:spPr>
              <a:xfrm>
                <a:off x="6133040" y="2387693"/>
                <a:ext cx="267682" cy="393660"/>
              </a:xfrm>
              <a:custGeom>
                <a:avLst/>
                <a:gdLst/>
                <a:ahLst/>
                <a:cxnLst/>
                <a:rect l="l" t="t" r="r" b="b"/>
                <a:pathLst>
                  <a:path w="42" h="62" extrusionOk="0">
                    <a:moveTo>
                      <a:pt x="42" y="20"/>
                    </a:moveTo>
                    <a:cubicBezTo>
                      <a:pt x="41" y="9"/>
                      <a:pt x="32" y="0"/>
                      <a:pt x="21" y="0"/>
                    </a:cubicBezTo>
                    <a:cubicBezTo>
                      <a:pt x="9" y="0"/>
                      <a:pt x="0" y="9"/>
                      <a:pt x="0" y="20"/>
                    </a:cubicBezTo>
                    <a:cubicBezTo>
                      <a:pt x="0" y="62"/>
                      <a:pt x="0" y="62"/>
                      <a:pt x="0" y="62"/>
                    </a:cubicBezTo>
                    <a:cubicBezTo>
                      <a:pt x="42" y="62"/>
                      <a:pt x="42" y="62"/>
                      <a:pt x="42" y="62"/>
                    </a:cubicBezTo>
                    <a:cubicBezTo>
                      <a:pt x="42" y="20"/>
                      <a:pt x="42" y="20"/>
                      <a:pt x="42" y="2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20" name="Google Shape;2120;p38"/>
              <p:cNvSpPr/>
              <p:nvPr/>
            </p:nvSpPr>
            <p:spPr>
              <a:xfrm>
                <a:off x="5471708" y="2120005"/>
                <a:ext cx="1590347" cy="110224"/>
              </a:xfrm>
              <a:custGeom>
                <a:avLst/>
                <a:gdLst/>
                <a:ahLst/>
                <a:cxnLst/>
                <a:rect l="l" t="t" r="r" b="b"/>
                <a:pathLst>
                  <a:path w="248" h="19" extrusionOk="0">
                    <a:moveTo>
                      <a:pt x="238" y="0"/>
                    </a:moveTo>
                    <a:cubicBezTo>
                      <a:pt x="238" y="2"/>
                      <a:pt x="235" y="5"/>
                      <a:pt x="232" y="5"/>
                    </a:cubicBezTo>
                    <a:cubicBezTo>
                      <a:pt x="229" y="5"/>
                      <a:pt x="226" y="2"/>
                      <a:pt x="226" y="0"/>
                    </a:cubicBezTo>
                    <a:cubicBezTo>
                      <a:pt x="214" y="0"/>
                      <a:pt x="214" y="0"/>
                      <a:pt x="214" y="0"/>
                    </a:cubicBezTo>
                    <a:cubicBezTo>
                      <a:pt x="214" y="2"/>
                      <a:pt x="212" y="5"/>
                      <a:pt x="208" y="5"/>
                    </a:cubicBezTo>
                    <a:cubicBezTo>
                      <a:pt x="205" y="5"/>
                      <a:pt x="202" y="2"/>
                      <a:pt x="202" y="0"/>
                    </a:cubicBezTo>
                    <a:cubicBezTo>
                      <a:pt x="191" y="0"/>
                      <a:pt x="191" y="0"/>
                      <a:pt x="191" y="0"/>
                    </a:cubicBezTo>
                    <a:cubicBezTo>
                      <a:pt x="191" y="2"/>
                      <a:pt x="188" y="5"/>
                      <a:pt x="185" y="5"/>
                    </a:cubicBezTo>
                    <a:cubicBezTo>
                      <a:pt x="181" y="5"/>
                      <a:pt x="179" y="2"/>
                      <a:pt x="179" y="0"/>
                    </a:cubicBezTo>
                    <a:cubicBezTo>
                      <a:pt x="167" y="0"/>
                      <a:pt x="167" y="0"/>
                      <a:pt x="167" y="0"/>
                    </a:cubicBezTo>
                    <a:cubicBezTo>
                      <a:pt x="167" y="2"/>
                      <a:pt x="164" y="5"/>
                      <a:pt x="161" y="5"/>
                    </a:cubicBezTo>
                    <a:cubicBezTo>
                      <a:pt x="158" y="5"/>
                      <a:pt x="155" y="2"/>
                      <a:pt x="155" y="0"/>
                    </a:cubicBezTo>
                    <a:cubicBezTo>
                      <a:pt x="143" y="0"/>
                      <a:pt x="143" y="0"/>
                      <a:pt x="143" y="0"/>
                    </a:cubicBezTo>
                    <a:cubicBezTo>
                      <a:pt x="143" y="2"/>
                      <a:pt x="141" y="5"/>
                      <a:pt x="137" y="5"/>
                    </a:cubicBezTo>
                    <a:cubicBezTo>
                      <a:pt x="134" y="5"/>
                      <a:pt x="131" y="2"/>
                      <a:pt x="131" y="0"/>
                    </a:cubicBezTo>
                    <a:cubicBezTo>
                      <a:pt x="120" y="0"/>
                      <a:pt x="120" y="0"/>
                      <a:pt x="120" y="0"/>
                    </a:cubicBezTo>
                    <a:cubicBezTo>
                      <a:pt x="120" y="2"/>
                      <a:pt x="117" y="5"/>
                      <a:pt x="114" y="5"/>
                    </a:cubicBezTo>
                    <a:cubicBezTo>
                      <a:pt x="110" y="5"/>
                      <a:pt x="108" y="2"/>
                      <a:pt x="108" y="0"/>
                    </a:cubicBezTo>
                    <a:cubicBezTo>
                      <a:pt x="96" y="0"/>
                      <a:pt x="96" y="0"/>
                      <a:pt x="96" y="0"/>
                    </a:cubicBezTo>
                    <a:cubicBezTo>
                      <a:pt x="96" y="2"/>
                      <a:pt x="93" y="5"/>
                      <a:pt x="90" y="5"/>
                    </a:cubicBezTo>
                    <a:cubicBezTo>
                      <a:pt x="87" y="5"/>
                      <a:pt x="84" y="2"/>
                      <a:pt x="84" y="0"/>
                    </a:cubicBezTo>
                    <a:cubicBezTo>
                      <a:pt x="72" y="0"/>
                      <a:pt x="72" y="0"/>
                      <a:pt x="72" y="0"/>
                    </a:cubicBezTo>
                    <a:cubicBezTo>
                      <a:pt x="72" y="2"/>
                      <a:pt x="70" y="5"/>
                      <a:pt x="66" y="5"/>
                    </a:cubicBezTo>
                    <a:cubicBezTo>
                      <a:pt x="63" y="5"/>
                      <a:pt x="60" y="2"/>
                      <a:pt x="60" y="0"/>
                    </a:cubicBezTo>
                    <a:cubicBezTo>
                      <a:pt x="49" y="0"/>
                      <a:pt x="49" y="0"/>
                      <a:pt x="49" y="0"/>
                    </a:cubicBezTo>
                    <a:cubicBezTo>
                      <a:pt x="49" y="2"/>
                      <a:pt x="46" y="5"/>
                      <a:pt x="43" y="5"/>
                    </a:cubicBezTo>
                    <a:cubicBezTo>
                      <a:pt x="39" y="5"/>
                      <a:pt x="37" y="2"/>
                      <a:pt x="37" y="0"/>
                    </a:cubicBezTo>
                    <a:cubicBezTo>
                      <a:pt x="25" y="0"/>
                      <a:pt x="25" y="0"/>
                      <a:pt x="25" y="0"/>
                    </a:cubicBezTo>
                    <a:cubicBezTo>
                      <a:pt x="25" y="2"/>
                      <a:pt x="22" y="5"/>
                      <a:pt x="19" y="5"/>
                    </a:cubicBezTo>
                    <a:cubicBezTo>
                      <a:pt x="16" y="5"/>
                      <a:pt x="13" y="2"/>
                      <a:pt x="13" y="0"/>
                    </a:cubicBezTo>
                    <a:cubicBezTo>
                      <a:pt x="0" y="0"/>
                      <a:pt x="0" y="0"/>
                      <a:pt x="0" y="0"/>
                    </a:cubicBezTo>
                    <a:cubicBezTo>
                      <a:pt x="16" y="19"/>
                      <a:pt x="16" y="19"/>
                      <a:pt x="16" y="19"/>
                    </a:cubicBezTo>
                    <a:cubicBezTo>
                      <a:pt x="232" y="19"/>
                      <a:pt x="232" y="19"/>
                      <a:pt x="232" y="19"/>
                    </a:cubicBezTo>
                    <a:cubicBezTo>
                      <a:pt x="248" y="0"/>
                      <a:pt x="248" y="0"/>
                      <a:pt x="248" y="0"/>
                    </a:cubicBezTo>
                    <a:lnTo>
                      <a:pt x="238" y="0"/>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21" name="Google Shape;2121;p38"/>
              <p:cNvSpPr/>
              <p:nvPr/>
            </p:nvSpPr>
            <p:spPr>
              <a:xfrm>
                <a:off x="5156788" y="3568672"/>
                <a:ext cx="2235000" cy="8334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22" name="Google Shape;2122;p38"/>
              <p:cNvSpPr/>
              <p:nvPr/>
            </p:nvSpPr>
            <p:spPr>
              <a:xfrm>
                <a:off x="5802374" y="3631657"/>
                <a:ext cx="946500" cy="7707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23" name="Google Shape;2123;p38"/>
              <p:cNvSpPr/>
              <p:nvPr/>
            </p:nvSpPr>
            <p:spPr>
              <a:xfrm>
                <a:off x="5440216" y="2765606"/>
                <a:ext cx="1654200" cy="7707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24" name="Google Shape;2124;p38"/>
              <p:cNvSpPr/>
              <p:nvPr/>
            </p:nvSpPr>
            <p:spPr>
              <a:xfrm>
                <a:off x="5944088" y="3773374"/>
                <a:ext cx="660600" cy="630900"/>
              </a:xfrm>
              <a:prstGeom prst="rect">
                <a:avLst/>
              </a:prstGeom>
              <a:solidFill>
                <a:srgbClr val="F2BA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25" name="Google Shape;2125;p38"/>
              <p:cNvSpPr/>
              <p:nvPr/>
            </p:nvSpPr>
            <p:spPr>
              <a:xfrm>
                <a:off x="5944088" y="3773374"/>
                <a:ext cx="330300" cy="6309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26" name="Google Shape;2126;p38"/>
              <p:cNvSpPr/>
              <p:nvPr/>
            </p:nvSpPr>
            <p:spPr>
              <a:xfrm>
                <a:off x="6274754" y="3773374"/>
                <a:ext cx="330300" cy="6309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27" name="Google Shape;2127;p38"/>
              <p:cNvSpPr/>
              <p:nvPr/>
            </p:nvSpPr>
            <p:spPr>
              <a:xfrm>
                <a:off x="6857355" y="3852106"/>
                <a:ext cx="267900" cy="26790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28" name="Google Shape;2128;p38"/>
              <p:cNvSpPr/>
              <p:nvPr/>
            </p:nvSpPr>
            <p:spPr>
              <a:xfrm>
                <a:off x="6747134" y="3080534"/>
                <a:ext cx="172800" cy="17280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29" name="Google Shape;2129;p38"/>
              <p:cNvSpPr/>
              <p:nvPr/>
            </p:nvSpPr>
            <p:spPr>
              <a:xfrm>
                <a:off x="5613422" y="3080534"/>
                <a:ext cx="172800" cy="17280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30" name="Google Shape;2130;p38"/>
              <p:cNvSpPr/>
              <p:nvPr/>
            </p:nvSpPr>
            <p:spPr>
              <a:xfrm>
                <a:off x="5408724" y="3852106"/>
                <a:ext cx="267900" cy="26790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31" name="Google Shape;2131;p38"/>
              <p:cNvSpPr/>
              <p:nvPr/>
            </p:nvSpPr>
            <p:spPr>
              <a:xfrm>
                <a:off x="6353484" y="3852106"/>
                <a:ext cx="142800" cy="1902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32" name="Google Shape;2132;p38"/>
              <p:cNvSpPr/>
              <p:nvPr/>
            </p:nvSpPr>
            <p:spPr>
              <a:xfrm>
                <a:off x="6038564" y="3852106"/>
                <a:ext cx="157500" cy="1902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33" name="Google Shape;2133;p38"/>
              <p:cNvSpPr/>
              <p:nvPr/>
            </p:nvSpPr>
            <p:spPr>
              <a:xfrm>
                <a:off x="6337738" y="4119795"/>
                <a:ext cx="47700" cy="62400"/>
              </a:xfrm>
              <a:prstGeom prst="ellipse">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34" name="Google Shape;2134;p38"/>
              <p:cNvSpPr/>
              <p:nvPr/>
            </p:nvSpPr>
            <p:spPr>
              <a:xfrm>
                <a:off x="6133040" y="4119795"/>
                <a:ext cx="62400" cy="62400"/>
              </a:xfrm>
              <a:prstGeom prst="ellipse">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35" name="Google Shape;2135;p38"/>
              <p:cNvSpPr/>
              <p:nvPr/>
            </p:nvSpPr>
            <p:spPr>
              <a:xfrm>
                <a:off x="6164532" y="3663150"/>
                <a:ext cx="219900" cy="62400"/>
              </a:xfrm>
              <a:prstGeom prst="rect">
                <a:avLst/>
              </a:pr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36" name="Google Shape;2136;p38"/>
              <p:cNvSpPr/>
              <p:nvPr/>
            </p:nvSpPr>
            <p:spPr>
              <a:xfrm>
                <a:off x="6164532" y="2891577"/>
                <a:ext cx="219900" cy="47700"/>
              </a:xfrm>
              <a:prstGeom prst="rect">
                <a:avLst/>
              </a:pr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37" name="Google Shape;2137;p38"/>
              <p:cNvSpPr/>
              <p:nvPr/>
            </p:nvSpPr>
            <p:spPr>
              <a:xfrm>
                <a:off x="5896850" y="2970309"/>
                <a:ext cx="741000" cy="5835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38" name="Google Shape;2138;p38"/>
              <p:cNvSpPr/>
              <p:nvPr/>
            </p:nvSpPr>
            <p:spPr>
              <a:xfrm>
                <a:off x="6101548" y="3033295"/>
                <a:ext cx="330666" cy="503884"/>
              </a:xfrm>
              <a:custGeom>
                <a:avLst/>
                <a:gdLst/>
                <a:ahLst/>
                <a:cxnLst/>
                <a:rect l="l" t="t" r="r" b="b"/>
                <a:pathLst>
                  <a:path w="53" h="78" extrusionOk="0">
                    <a:moveTo>
                      <a:pt x="53" y="26"/>
                    </a:moveTo>
                    <a:cubicBezTo>
                      <a:pt x="53" y="11"/>
                      <a:pt x="41" y="0"/>
                      <a:pt x="27" y="0"/>
                    </a:cubicBezTo>
                    <a:cubicBezTo>
                      <a:pt x="12" y="0"/>
                      <a:pt x="1" y="11"/>
                      <a:pt x="0" y="26"/>
                    </a:cubicBezTo>
                    <a:cubicBezTo>
                      <a:pt x="0" y="78"/>
                      <a:pt x="0" y="78"/>
                      <a:pt x="0" y="78"/>
                    </a:cubicBezTo>
                    <a:cubicBezTo>
                      <a:pt x="53" y="78"/>
                      <a:pt x="53" y="78"/>
                      <a:pt x="53" y="78"/>
                    </a:cubicBezTo>
                    <a:cubicBezTo>
                      <a:pt x="53" y="26"/>
                      <a:pt x="53" y="26"/>
                      <a:pt x="53" y="2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39" name="Google Shape;2139;p38"/>
              <p:cNvSpPr/>
              <p:nvPr/>
            </p:nvSpPr>
            <p:spPr>
              <a:xfrm>
                <a:off x="4983582" y="3442701"/>
                <a:ext cx="2566600" cy="188957"/>
              </a:xfrm>
              <a:custGeom>
                <a:avLst/>
                <a:gdLst/>
                <a:ahLst/>
                <a:cxnLst/>
                <a:rect l="l" t="t" r="r" b="b"/>
                <a:pathLst>
                  <a:path w="398" h="31" extrusionOk="0">
                    <a:moveTo>
                      <a:pt x="382" y="0"/>
                    </a:moveTo>
                    <a:cubicBezTo>
                      <a:pt x="382" y="4"/>
                      <a:pt x="378" y="8"/>
                      <a:pt x="372" y="8"/>
                    </a:cubicBezTo>
                    <a:cubicBezTo>
                      <a:pt x="367" y="8"/>
                      <a:pt x="363" y="4"/>
                      <a:pt x="363" y="0"/>
                    </a:cubicBezTo>
                    <a:cubicBezTo>
                      <a:pt x="344" y="0"/>
                      <a:pt x="344" y="0"/>
                      <a:pt x="344" y="0"/>
                    </a:cubicBezTo>
                    <a:cubicBezTo>
                      <a:pt x="344" y="4"/>
                      <a:pt x="340" y="8"/>
                      <a:pt x="334" y="8"/>
                    </a:cubicBezTo>
                    <a:cubicBezTo>
                      <a:pt x="329" y="8"/>
                      <a:pt x="325" y="4"/>
                      <a:pt x="325" y="0"/>
                    </a:cubicBezTo>
                    <a:cubicBezTo>
                      <a:pt x="306" y="0"/>
                      <a:pt x="306" y="0"/>
                      <a:pt x="306" y="0"/>
                    </a:cubicBezTo>
                    <a:cubicBezTo>
                      <a:pt x="306" y="4"/>
                      <a:pt x="302" y="8"/>
                      <a:pt x="296" y="8"/>
                    </a:cubicBezTo>
                    <a:cubicBezTo>
                      <a:pt x="291" y="8"/>
                      <a:pt x="287" y="4"/>
                      <a:pt x="287" y="0"/>
                    </a:cubicBezTo>
                    <a:cubicBezTo>
                      <a:pt x="268" y="0"/>
                      <a:pt x="268" y="0"/>
                      <a:pt x="268" y="0"/>
                    </a:cubicBezTo>
                    <a:cubicBezTo>
                      <a:pt x="268" y="4"/>
                      <a:pt x="264" y="8"/>
                      <a:pt x="258" y="8"/>
                    </a:cubicBezTo>
                    <a:cubicBezTo>
                      <a:pt x="253" y="8"/>
                      <a:pt x="249" y="4"/>
                      <a:pt x="249" y="0"/>
                    </a:cubicBezTo>
                    <a:cubicBezTo>
                      <a:pt x="230" y="0"/>
                      <a:pt x="230" y="0"/>
                      <a:pt x="230" y="0"/>
                    </a:cubicBezTo>
                    <a:cubicBezTo>
                      <a:pt x="230" y="4"/>
                      <a:pt x="226" y="8"/>
                      <a:pt x="220" y="8"/>
                    </a:cubicBezTo>
                    <a:cubicBezTo>
                      <a:pt x="215" y="8"/>
                      <a:pt x="211" y="4"/>
                      <a:pt x="211" y="0"/>
                    </a:cubicBezTo>
                    <a:cubicBezTo>
                      <a:pt x="192" y="0"/>
                      <a:pt x="192" y="0"/>
                      <a:pt x="192" y="0"/>
                    </a:cubicBezTo>
                    <a:cubicBezTo>
                      <a:pt x="192" y="4"/>
                      <a:pt x="188" y="8"/>
                      <a:pt x="183" y="8"/>
                    </a:cubicBezTo>
                    <a:cubicBezTo>
                      <a:pt x="177" y="8"/>
                      <a:pt x="173" y="4"/>
                      <a:pt x="173" y="0"/>
                    </a:cubicBezTo>
                    <a:cubicBezTo>
                      <a:pt x="154" y="0"/>
                      <a:pt x="154" y="0"/>
                      <a:pt x="154" y="0"/>
                    </a:cubicBezTo>
                    <a:cubicBezTo>
                      <a:pt x="154" y="4"/>
                      <a:pt x="150" y="8"/>
                      <a:pt x="145" y="8"/>
                    </a:cubicBezTo>
                    <a:cubicBezTo>
                      <a:pt x="139" y="8"/>
                      <a:pt x="135" y="4"/>
                      <a:pt x="135" y="0"/>
                    </a:cubicBezTo>
                    <a:cubicBezTo>
                      <a:pt x="116" y="0"/>
                      <a:pt x="116" y="0"/>
                      <a:pt x="116" y="0"/>
                    </a:cubicBezTo>
                    <a:cubicBezTo>
                      <a:pt x="116" y="4"/>
                      <a:pt x="112" y="8"/>
                      <a:pt x="107" y="8"/>
                    </a:cubicBezTo>
                    <a:cubicBezTo>
                      <a:pt x="101" y="8"/>
                      <a:pt x="97" y="4"/>
                      <a:pt x="97" y="0"/>
                    </a:cubicBezTo>
                    <a:cubicBezTo>
                      <a:pt x="78" y="0"/>
                      <a:pt x="78" y="0"/>
                      <a:pt x="78" y="0"/>
                    </a:cubicBezTo>
                    <a:cubicBezTo>
                      <a:pt x="78" y="4"/>
                      <a:pt x="74" y="8"/>
                      <a:pt x="69" y="8"/>
                    </a:cubicBezTo>
                    <a:cubicBezTo>
                      <a:pt x="63" y="8"/>
                      <a:pt x="59" y="4"/>
                      <a:pt x="59" y="0"/>
                    </a:cubicBezTo>
                    <a:cubicBezTo>
                      <a:pt x="40" y="0"/>
                      <a:pt x="40" y="0"/>
                      <a:pt x="40" y="0"/>
                    </a:cubicBezTo>
                    <a:cubicBezTo>
                      <a:pt x="40" y="4"/>
                      <a:pt x="36" y="8"/>
                      <a:pt x="31" y="8"/>
                    </a:cubicBezTo>
                    <a:cubicBezTo>
                      <a:pt x="25" y="8"/>
                      <a:pt x="21" y="4"/>
                      <a:pt x="21" y="0"/>
                    </a:cubicBezTo>
                    <a:cubicBezTo>
                      <a:pt x="0" y="0"/>
                      <a:pt x="0" y="0"/>
                      <a:pt x="0" y="0"/>
                    </a:cubicBezTo>
                    <a:cubicBezTo>
                      <a:pt x="26" y="31"/>
                      <a:pt x="26" y="31"/>
                      <a:pt x="26" y="31"/>
                    </a:cubicBezTo>
                    <a:cubicBezTo>
                      <a:pt x="372" y="31"/>
                      <a:pt x="372" y="31"/>
                      <a:pt x="372" y="31"/>
                    </a:cubicBezTo>
                    <a:cubicBezTo>
                      <a:pt x="398" y="0"/>
                      <a:pt x="398" y="0"/>
                      <a:pt x="398" y="0"/>
                    </a:cubicBezTo>
                    <a:lnTo>
                      <a:pt x="382" y="0"/>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40" name="Google Shape;2140;p38"/>
              <p:cNvSpPr/>
              <p:nvPr/>
            </p:nvSpPr>
            <p:spPr>
              <a:xfrm>
                <a:off x="5251264" y="2686874"/>
                <a:ext cx="2031237" cy="157464"/>
              </a:xfrm>
              <a:custGeom>
                <a:avLst/>
                <a:gdLst/>
                <a:ahLst/>
                <a:cxnLst/>
                <a:rect l="l" t="t" r="r" b="b"/>
                <a:pathLst>
                  <a:path w="315" h="24" extrusionOk="0">
                    <a:moveTo>
                      <a:pt x="303" y="0"/>
                    </a:moveTo>
                    <a:cubicBezTo>
                      <a:pt x="303" y="3"/>
                      <a:pt x="299" y="6"/>
                      <a:pt x="295" y="6"/>
                    </a:cubicBezTo>
                    <a:cubicBezTo>
                      <a:pt x="291" y="6"/>
                      <a:pt x="288" y="3"/>
                      <a:pt x="288" y="0"/>
                    </a:cubicBezTo>
                    <a:cubicBezTo>
                      <a:pt x="273" y="0"/>
                      <a:pt x="273" y="0"/>
                      <a:pt x="273" y="0"/>
                    </a:cubicBezTo>
                    <a:cubicBezTo>
                      <a:pt x="273" y="3"/>
                      <a:pt x="269" y="6"/>
                      <a:pt x="265" y="6"/>
                    </a:cubicBezTo>
                    <a:cubicBezTo>
                      <a:pt x="261" y="6"/>
                      <a:pt x="258" y="3"/>
                      <a:pt x="258" y="0"/>
                    </a:cubicBezTo>
                    <a:cubicBezTo>
                      <a:pt x="243" y="0"/>
                      <a:pt x="243" y="0"/>
                      <a:pt x="243" y="0"/>
                    </a:cubicBezTo>
                    <a:cubicBezTo>
                      <a:pt x="243" y="3"/>
                      <a:pt x="239" y="6"/>
                      <a:pt x="235" y="6"/>
                    </a:cubicBezTo>
                    <a:cubicBezTo>
                      <a:pt x="231" y="6"/>
                      <a:pt x="228" y="3"/>
                      <a:pt x="228" y="0"/>
                    </a:cubicBezTo>
                    <a:cubicBezTo>
                      <a:pt x="213" y="0"/>
                      <a:pt x="213" y="0"/>
                      <a:pt x="213" y="0"/>
                    </a:cubicBezTo>
                    <a:cubicBezTo>
                      <a:pt x="213" y="3"/>
                      <a:pt x="209" y="6"/>
                      <a:pt x="205" y="6"/>
                    </a:cubicBezTo>
                    <a:cubicBezTo>
                      <a:pt x="201" y="6"/>
                      <a:pt x="198" y="3"/>
                      <a:pt x="198" y="0"/>
                    </a:cubicBezTo>
                    <a:cubicBezTo>
                      <a:pt x="183" y="0"/>
                      <a:pt x="183" y="0"/>
                      <a:pt x="183" y="0"/>
                    </a:cubicBezTo>
                    <a:cubicBezTo>
                      <a:pt x="183" y="3"/>
                      <a:pt x="179" y="6"/>
                      <a:pt x="175" y="6"/>
                    </a:cubicBezTo>
                    <a:cubicBezTo>
                      <a:pt x="171" y="6"/>
                      <a:pt x="167" y="3"/>
                      <a:pt x="167" y="0"/>
                    </a:cubicBezTo>
                    <a:cubicBezTo>
                      <a:pt x="152" y="0"/>
                      <a:pt x="152" y="0"/>
                      <a:pt x="152" y="0"/>
                    </a:cubicBezTo>
                    <a:cubicBezTo>
                      <a:pt x="152" y="3"/>
                      <a:pt x="149" y="6"/>
                      <a:pt x="145" y="6"/>
                    </a:cubicBezTo>
                    <a:cubicBezTo>
                      <a:pt x="141" y="6"/>
                      <a:pt x="137" y="3"/>
                      <a:pt x="137" y="0"/>
                    </a:cubicBezTo>
                    <a:cubicBezTo>
                      <a:pt x="122" y="0"/>
                      <a:pt x="122" y="0"/>
                      <a:pt x="122" y="0"/>
                    </a:cubicBezTo>
                    <a:cubicBezTo>
                      <a:pt x="122" y="3"/>
                      <a:pt x="119" y="6"/>
                      <a:pt x="115" y="6"/>
                    </a:cubicBezTo>
                    <a:cubicBezTo>
                      <a:pt x="111" y="6"/>
                      <a:pt x="107" y="3"/>
                      <a:pt x="107" y="0"/>
                    </a:cubicBezTo>
                    <a:cubicBezTo>
                      <a:pt x="92" y="0"/>
                      <a:pt x="92" y="0"/>
                      <a:pt x="92" y="0"/>
                    </a:cubicBezTo>
                    <a:cubicBezTo>
                      <a:pt x="92" y="3"/>
                      <a:pt x="89" y="6"/>
                      <a:pt x="85" y="6"/>
                    </a:cubicBezTo>
                    <a:cubicBezTo>
                      <a:pt x="81" y="6"/>
                      <a:pt x="77" y="3"/>
                      <a:pt x="77" y="0"/>
                    </a:cubicBezTo>
                    <a:cubicBezTo>
                      <a:pt x="62" y="0"/>
                      <a:pt x="62" y="0"/>
                      <a:pt x="62" y="0"/>
                    </a:cubicBezTo>
                    <a:cubicBezTo>
                      <a:pt x="62" y="3"/>
                      <a:pt x="59" y="6"/>
                      <a:pt x="55" y="6"/>
                    </a:cubicBezTo>
                    <a:cubicBezTo>
                      <a:pt x="51" y="6"/>
                      <a:pt x="47" y="3"/>
                      <a:pt x="47" y="0"/>
                    </a:cubicBezTo>
                    <a:cubicBezTo>
                      <a:pt x="32" y="0"/>
                      <a:pt x="32" y="0"/>
                      <a:pt x="32" y="0"/>
                    </a:cubicBezTo>
                    <a:cubicBezTo>
                      <a:pt x="32" y="3"/>
                      <a:pt x="29" y="6"/>
                      <a:pt x="25" y="6"/>
                    </a:cubicBezTo>
                    <a:cubicBezTo>
                      <a:pt x="21" y="6"/>
                      <a:pt x="17" y="3"/>
                      <a:pt x="17" y="0"/>
                    </a:cubicBezTo>
                    <a:cubicBezTo>
                      <a:pt x="0" y="0"/>
                      <a:pt x="0" y="0"/>
                      <a:pt x="0" y="0"/>
                    </a:cubicBezTo>
                    <a:cubicBezTo>
                      <a:pt x="21" y="24"/>
                      <a:pt x="21" y="24"/>
                      <a:pt x="21" y="24"/>
                    </a:cubicBezTo>
                    <a:cubicBezTo>
                      <a:pt x="295" y="24"/>
                      <a:pt x="295" y="24"/>
                      <a:pt x="295" y="24"/>
                    </a:cubicBezTo>
                    <a:cubicBezTo>
                      <a:pt x="315" y="0"/>
                      <a:pt x="315" y="0"/>
                      <a:pt x="315" y="0"/>
                    </a:cubicBezTo>
                    <a:lnTo>
                      <a:pt x="303" y="0"/>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41" name="Google Shape;2141;p38"/>
              <p:cNvSpPr/>
              <p:nvPr/>
            </p:nvSpPr>
            <p:spPr>
              <a:xfrm>
                <a:off x="6243262" y="3773374"/>
                <a:ext cx="47700" cy="630900"/>
              </a:xfrm>
              <a:prstGeom prst="rect">
                <a:avLst/>
              </a:prstGeom>
              <a:solidFill>
                <a:srgbClr val="C4702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51"/>
        <p:cNvGrpSpPr/>
        <p:nvPr/>
      </p:nvGrpSpPr>
      <p:grpSpPr>
        <a:xfrm>
          <a:off x="0" y="0"/>
          <a:ext cx="0" cy="0"/>
          <a:chOff x="0" y="0"/>
          <a:chExt cx="0" cy="0"/>
        </a:xfrm>
      </p:grpSpPr>
      <p:pic>
        <p:nvPicPr>
          <p:cNvPr id="3252" name="Google Shape;3252;p52"/>
          <p:cNvPicPr preferRelativeResize="0">
            <a:picLocks noGrp="1"/>
          </p:cNvPicPr>
          <p:nvPr>
            <p:ph type="pic" idx="2"/>
          </p:nvPr>
        </p:nvPicPr>
        <p:blipFill>
          <a:blip r:embed="rId1"/>
          <a:srcRect t="7890" b="7890"/>
          <a:stretch>
            <a:fillRect/>
          </a:stretch>
        </p:blipFill>
        <p:spPr>
          <a:xfrm>
            <a:off x="-6650" y="-6650"/>
            <a:ext cx="9150604" cy="5143499"/>
          </a:xfrm>
          <a:prstGeom prst="rect">
            <a:avLst/>
          </a:prstGeom>
        </p:spPr>
      </p:pic>
      <p:sp>
        <p:nvSpPr>
          <p:cNvPr id="3253" name="Google Shape;3253;p52"/>
          <p:cNvSpPr txBox="1">
            <a:spLocks noGrp="1"/>
          </p:cNvSpPr>
          <p:nvPr>
            <p:ph type="title"/>
          </p:nvPr>
        </p:nvSpPr>
        <p:spPr>
          <a:xfrm>
            <a:off x="720000" y="3946300"/>
            <a:ext cx="7704000" cy="640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latin typeface="Arial" panose="020B0604020202020204" pitchFamily="34" charset="0"/>
                <a:cs typeface="Arial" panose="020B0604020202020204" pitchFamily="34" charset="0"/>
              </a:rPr>
              <a:t>THÁNH ĐỊA MỸ SƠN</a:t>
            </a:r>
            <a:endParaRPr dirty="0">
              <a:latin typeface="Arial" panose="020B0604020202020204" pitchFamily="34" charset="0"/>
              <a:cs typeface="Arial" panose="020B0604020202020204" pitchFamily="34" charset="0"/>
            </a:endParaRPr>
          </a:p>
        </p:txBody>
      </p:sp>
      <p:grpSp>
        <p:nvGrpSpPr>
          <p:cNvPr id="3254" name="Google Shape;3254;p52"/>
          <p:cNvGrpSpPr/>
          <p:nvPr/>
        </p:nvGrpSpPr>
        <p:grpSpPr>
          <a:xfrm>
            <a:off x="8170253" y="-105695"/>
            <a:ext cx="1562392" cy="4805656"/>
            <a:chOff x="8170253" y="-105695"/>
            <a:chExt cx="1562392" cy="4805656"/>
          </a:xfrm>
        </p:grpSpPr>
        <p:grpSp>
          <p:nvGrpSpPr>
            <p:cNvPr id="3255" name="Google Shape;3255;p52"/>
            <p:cNvGrpSpPr/>
            <p:nvPr/>
          </p:nvGrpSpPr>
          <p:grpSpPr>
            <a:xfrm rot="-8100095">
              <a:off x="8247461" y="274704"/>
              <a:ext cx="1407977" cy="801539"/>
              <a:chOff x="2213401" y="1272925"/>
              <a:chExt cx="549276" cy="312737"/>
            </a:xfrm>
          </p:grpSpPr>
          <p:sp>
            <p:nvSpPr>
              <p:cNvPr id="3256" name="Google Shape;3256;p52"/>
              <p:cNvSpPr/>
              <p:nvPr/>
            </p:nvSpPr>
            <p:spPr>
              <a:xfrm>
                <a:off x="2361039" y="1461838"/>
                <a:ext cx="254000" cy="123825"/>
              </a:xfrm>
              <a:custGeom>
                <a:avLst/>
                <a:gdLst/>
                <a:ahLst/>
                <a:cxnLst/>
                <a:rect l="l" t="t" r="r" b="b"/>
                <a:pathLst>
                  <a:path w="392" h="190" extrusionOk="0">
                    <a:moveTo>
                      <a:pt x="392" y="95"/>
                    </a:moveTo>
                    <a:cubicBezTo>
                      <a:pt x="384" y="84"/>
                      <a:pt x="375" y="74"/>
                      <a:pt x="366" y="65"/>
                    </a:cubicBezTo>
                    <a:cubicBezTo>
                      <a:pt x="261" y="129"/>
                      <a:pt x="261" y="129"/>
                      <a:pt x="261" y="129"/>
                    </a:cubicBezTo>
                    <a:cubicBezTo>
                      <a:pt x="259" y="130"/>
                      <a:pt x="259" y="130"/>
                      <a:pt x="259" y="130"/>
                    </a:cubicBezTo>
                    <a:cubicBezTo>
                      <a:pt x="256" y="125"/>
                      <a:pt x="252" y="120"/>
                      <a:pt x="248" y="115"/>
                    </a:cubicBezTo>
                    <a:cubicBezTo>
                      <a:pt x="248" y="115"/>
                      <a:pt x="248" y="115"/>
                      <a:pt x="248" y="115"/>
                    </a:cubicBezTo>
                    <a:cubicBezTo>
                      <a:pt x="335" y="40"/>
                      <a:pt x="335" y="40"/>
                      <a:pt x="335" y="40"/>
                    </a:cubicBezTo>
                    <a:cubicBezTo>
                      <a:pt x="325" y="34"/>
                      <a:pt x="316" y="28"/>
                      <a:pt x="305" y="23"/>
                    </a:cubicBezTo>
                    <a:cubicBezTo>
                      <a:pt x="243" y="110"/>
                      <a:pt x="243" y="110"/>
                      <a:pt x="243" y="110"/>
                    </a:cubicBezTo>
                    <a:cubicBezTo>
                      <a:pt x="243" y="110"/>
                      <a:pt x="243" y="110"/>
                      <a:pt x="243" y="110"/>
                    </a:cubicBezTo>
                    <a:cubicBezTo>
                      <a:pt x="239" y="106"/>
                      <a:pt x="234" y="103"/>
                      <a:pt x="229" y="100"/>
                    </a:cubicBezTo>
                    <a:cubicBezTo>
                      <a:pt x="274" y="12"/>
                      <a:pt x="274" y="12"/>
                      <a:pt x="274" y="12"/>
                    </a:cubicBezTo>
                    <a:cubicBezTo>
                      <a:pt x="265" y="8"/>
                      <a:pt x="255" y="6"/>
                      <a:pt x="244" y="4"/>
                    </a:cubicBezTo>
                    <a:cubicBezTo>
                      <a:pt x="221" y="96"/>
                      <a:pt x="221" y="96"/>
                      <a:pt x="221" y="96"/>
                    </a:cubicBezTo>
                    <a:cubicBezTo>
                      <a:pt x="215" y="94"/>
                      <a:pt x="209" y="92"/>
                      <a:pt x="203" y="91"/>
                    </a:cubicBezTo>
                    <a:cubicBezTo>
                      <a:pt x="201" y="91"/>
                      <a:pt x="201" y="91"/>
                      <a:pt x="201" y="91"/>
                    </a:cubicBezTo>
                    <a:cubicBezTo>
                      <a:pt x="212" y="1"/>
                      <a:pt x="212" y="1"/>
                      <a:pt x="212" y="1"/>
                    </a:cubicBezTo>
                    <a:cubicBezTo>
                      <a:pt x="206" y="0"/>
                      <a:pt x="201" y="0"/>
                      <a:pt x="196" y="0"/>
                    </a:cubicBezTo>
                    <a:cubicBezTo>
                      <a:pt x="191" y="0"/>
                      <a:pt x="186" y="0"/>
                      <a:pt x="181" y="1"/>
                    </a:cubicBezTo>
                    <a:cubicBezTo>
                      <a:pt x="191" y="90"/>
                      <a:pt x="191" y="90"/>
                      <a:pt x="191" y="90"/>
                    </a:cubicBezTo>
                    <a:cubicBezTo>
                      <a:pt x="189" y="91"/>
                      <a:pt x="189" y="91"/>
                      <a:pt x="189" y="91"/>
                    </a:cubicBezTo>
                    <a:cubicBezTo>
                      <a:pt x="183" y="92"/>
                      <a:pt x="177" y="94"/>
                      <a:pt x="172" y="96"/>
                    </a:cubicBezTo>
                    <a:cubicBezTo>
                      <a:pt x="149" y="3"/>
                      <a:pt x="149" y="3"/>
                      <a:pt x="149" y="3"/>
                    </a:cubicBezTo>
                    <a:cubicBezTo>
                      <a:pt x="138" y="5"/>
                      <a:pt x="128" y="8"/>
                      <a:pt x="118" y="11"/>
                    </a:cubicBezTo>
                    <a:cubicBezTo>
                      <a:pt x="164" y="100"/>
                      <a:pt x="164" y="100"/>
                      <a:pt x="164" y="100"/>
                    </a:cubicBezTo>
                    <a:cubicBezTo>
                      <a:pt x="159" y="102"/>
                      <a:pt x="154" y="106"/>
                      <a:pt x="149" y="110"/>
                    </a:cubicBezTo>
                    <a:cubicBezTo>
                      <a:pt x="149" y="109"/>
                      <a:pt x="149" y="109"/>
                      <a:pt x="149" y="109"/>
                    </a:cubicBezTo>
                    <a:cubicBezTo>
                      <a:pt x="87" y="22"/>
                      <a:pt x="87" y="22"/>
                      <a:pt x="87" y="22"/>
                    </a:cubicBezTo>
                    <a:cubicBezTo>
                      <a:pt x="77" y="27"/>
                      <a:pt x="67" y="33"/>
                      <a:pt x="57" y="39"/>
                    </a:cubicBezTo>
                    <a:cubicBezTo>
                      <a:pt x="144" y="115"/>
                      <a:pt x="144" y="115"/>
                      <a:pt x="144" y="115"/>
                    </a:cubicBezTo>
                    <a:cubicBezTo>
                      <a:pt x="144" y="115"/>
                      <a:pt x="144" y="115"/>
                      <a:pt x="144" y="115"/>
                    </a:cubicBezTo>
                    <a:cubicBezTo>
                      <a:pt x="140" y="119"/>
                      <a:pt x="136" y="124"/>
                      <a:pt x="134" y="130"/>
                    </a:cubicBezTo>
                    <a:cubicBezTo>
                      <a:pt x="131" y="129"/>
                      <a:pt x="131" y="129"/>
                      <a:pt x="131" y="129"/>
                    </a:cubicBezTo>
                    <a:cubicBezTo>
                      <a:pt x="26" y="65"/>
                      <a:pt x="26" y="65"/>
                      <a:pt x="26" y="65"/>
                    </a:cubicBezTo>
                    <a:cubicBezTo>
                      <a:pt x="16" y="74"/>
                      <a:pt x="7" y="84"/>
                      <a:pt x="0" y="95"/>
                    </a:cubicBezTo>
                    <a:cubicBezTo>
                      <a:pt x="186" y="161"/>
                      <a:pt x="186" y="161"/>
                      <a:pt x="186" y="161"/>
                    </a:cubicBezTo>
                    <a:cubicBezTo>
                      <a:pt x="168" y="169"/>
                      <a:pt x="168" y="169"/>
                      <a:pt x="168" y="169"/>
                    </a:cubicBezTo>
                    <a:cubicBezTo>
                      <a:pt x="168" y="169"/>
                      <a:pt x="174" y="190"/>
                      <a:pt x="196" y="190"/>
                    </a:cubicBezTo>
                    <a:cubicBezTo>
                      <a:pt x="219" y="190"/>
                      <a:pt x="225" y="170"/>
                      <a:pt x="225" y="170"/>
                    </a:cubicBezTo>
                    <a:cubicBezTo>
                      <a:pt x="206" y="161"/>
                      <a:pt x="206" y="161"/>
                      <a:pt x="206" y="161"/>
                    </a:cubicBezTo>
                    <a:lnTo>
                      <a:pt x="392" y="95"/>
                    </a:lnTo>
                    <a:close/>
                    <a:moveTo>
                      <a:pt x="205" y="164"/>
                    </a:moveTo>
                    <a:cubicBezTo>
                      <a:pt x="205" y="169"/>
                      <a:pt x="201" y="173"/>
                      <a:pt x="196" y="173"/>
                    </a:cubicBezTo>
                    <a:cubicBezTo>
                      <a:pt x="191" y="173"/>
                      <a:pt x="187" y="169"/>
                      <a:pt x="187" y="164"/>
                    </a:cubicBezTo>
                    <a:cubicBezTo>
                      <a:pt x="187" y="163"/>
                      <a:pt x="188" y="162"/>
                      <a:pt x="188" y="161"/>
                    </a:cubicBezTo>
                    <a:cubicBezTo>
                      <a:pt x="196" y="161"/>
                      <a:pt x="196" y="161"/>
                      <a:pt x="196" y="161"/>
                    </a:cubicBezTo>
                    <a:cubicBezTo>
                      <a:pt x="204" y="161"/>
                      <a:pt x="204" y="161"/>
                      <a:pt x="204" y="161"/>
                    </a:cubicBezTo>
                    <a:cubicBezTo>
                      <a:pt x="205" y="162"/>
                      <a:pt x="205" y="163"/>
                      <a:pt x="205" y="16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57" name="Google Shape;3257;p52"/>
              <p:cNvSpPr/>
              <p:nvPr/>
            </p:nvSpPr>
            <p:spPr>
              <a:xfrm>
                <a:off x="2397551" y="1476125"/>
                <a:ext cx="33338" cy="25400"/>
              </a:xfrm>
              <a:custGeom>
                <a:avLst/>
                <a:gdLst/>
                <a:ahLst/>
                <a:cxnLst/>
                <a:rect l="l" t="t" r="r" b="b"/>
                <a:pathLst>
                  <a:path w="50" h="39" extrusionOk="0">
                    <a:moveTo>
                      <a:pt x="0" y="17"/>
                    </a:moveTo>
                    <a:cubicBezTo>
                      <a:pt x="26" y="39"/>
                      <a:pt x="26" y="39"/>
                      <a:pt x="26" y="39"/>
                    </a:cubicBezTo>
                    <a:cubicBezTo>
                      <a:pt x="34" y="35"/>
                      <a:pt x="42" y="32"/>
                      <a:pt x="50" y="29"/>
                    </a:cubicBezTo>
                    <a:cubicBezTo>
                      <a:pt x="30" y="0"/>
                      <a:pt x="30" y="0"/>
                      <a:pt x="30" y="0"/>
                    </a:cubicBezTo>
                    <a:cubicBezTo>
                      <a:pt x="20" y="5"/>
                      <a:pt x="10" y="11"/>
                      <a:pt x="0" y="17"/>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58" name="Google Shape;3258;p52"/>
              <p:cNvSpPr/>
              <p:nvPr/>
            </p:nvSpPr>
            <p:spPr>
              <a:xfrm>
                <a:off x="2546776" y="1477713"/>
                <a:ext cx="31750" cy="23813"/>
              </a:xfrm>
              <a:custGeom>
                <a:avLst/>
                <a:gdLst/>
                <a:ahLst/>
                <a:cxnLst/>
                <a:rect l="l" t="t" r="r" b="b"/>
                <a:pathLst>
                  <a:path w="50" h="38" extrusionOk="0">
                    <a:moveTo>
                      <a:pt x="0" y="28"/>
                    </a:moveTo>
                    <a:cubicBezTo>
                      <a:pt x="9" y="31"/>
                      <a:pt x="17" y="35"/>
                      <a:pt x="25" y="38"/>
                    </a:cubicBezTo>
                    <a:cubicBezTo>
                      <a:pt x="50" y="17"/>
                      <a:pt x="50" y="17"/>
                      <a:pt x="50" y="17"/>
                    </a:cubicBezTo>
                    <a:cubicBezTo>
                      <a:pt x="40" y="11"/>
                      <a:pt x="31" y="5"/>
                      <a:pt x="20" y="0"/>
                    </a:cubicBezTo>
                    <a:lnTo>
                      <a:pt x="0" y="28"/>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59" name="Google Shape;3259;p52"/>
              <p:cNvSpPr/>
              <p:nvPr/>
            </p:nvSpPr>
            <p:spPr>
              <a:xfrm>
                <a:off x="2437239" y="1465013"/>
                <a:ext cx="25400" cy="25400"/>
              </a:xfrm>
              <a:custGeom>
                <a:avLst/>
                <a:gdLst/>
                <a:ahLst/>
                <a:cxnLst/>
                <a:rect l="l" t="t" r="r" b="b"/>
                <a:pathLst>
                  <a:path w="39" h="40" extrusionOk="0">
                    <a:moveTo>
                      <a:pt x="0" y="8"/>
                    </a:moveTo>
                    <a:cubicBezTo>
                      <a:pt x="17" y="40"/>
                      <a:pt x="17" y="40"/>
                      <a:pt x="17" y="40"/>
                    </a:cubicBezTo>
                    <a:cubicBezTo>
                      <a:pt x="24" y="38"/>
                      <a:pt x="32" y="36"/>
                      <a:pt x="39" y="35"/>
                    </a:cubicBezTo>
                    <a:cubicBezTo>
                      <a:pt x="31" y="0"/>
                      <a:pt x="31" y="0"/>
                      <a:pt x="31" y="0"/>
                    </a:cubicBezTo>
                    <a:cubicBezTo>
                      <a:pt x="20" y="2"/>
                      <a:pt x="10" y="5"/>
                      <a:pt x="0" y="8"/>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60" name="Google Shape;3260;p52"/>
              <p:cNvSpPr/>
              <p:nvPr/>
            </p:nvSpPr>
            <p:spPr>
              <a:xfrm>
                <a:off x="2361039" y="1504700"/>
                <a:ext cx="31750" cy="23812"/>
              </a:xfrm>
              <a:custGeom>
                <a:avLst/>
                <a:gdLst/>
                <a:ahLst/>
                <a:cxnLst/>
                <a:rect l="l" t="t" r="r" b="b"/>
                <a:pathLst>
                  <a:path w="50" h="37" extrusionOk="0">
                    <a:moveTo>
                      <a:pt x="50" y="14"/>
                    </a:moveTo>
                    <a:cubicBezTo>
                      <a:pt x="26" y="0"/>
                      <a:pt x="26" y="0"/>
                      <a:pt x="26" y="0"/>
                    </a:cubicBezTo>
                    <a:cubicBezTo>
                      <a:pt x="16" y="9"/>
                      <a:pt x="7" y="19"/>
                      <a:pt x="0" y="30"/>
                    </a:cubicBezTo>
                    <a:cubicBezTo>
                      <a:pt x="21" y="37"/>
                      <a:pt x="21" y="37"/>
                      <a:pt x="21" y="37"/>
                    </a:cubicBezTo>
                    <a:cubicBezTo>
                      <a:pt x="30" y="29"/>
                      <a:pt x="40" y="21"/>
                      <a:pt x="50" y="14"/>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61" name="Google Shape;3261;p52"/>
              <p:cNvSpPr/>
              <p:nvPr/>
            </p:nvSpPr>
            <p:spPr>
              <a:xfrm>
                <a:off x="2513439" y="1465013"/>
                <a:ext cx="25400" cy="25400"/>
              </a:xfrm>
              <a:custGeom>
                <a:avLst/>
                <a:gdLst/>
                <a:ahLst/>
                <a:cxnLst/>
                <a:rect l="l" t="t" r="r" b="b"/>
                <a:pathLst>
                  <a:path w="39" h="39" extrusionOk="0">
                    <a:moveTo>
                      <a:pt x="0" y="34"/>
                    </a:moveTo>
                    <a:cubicBezTo>
                      <a:pt x="8" y="36"/>
                      <a:pt x="16" y="37"/>
                      <a:pt x="23" y="39"/>
                    </a:cubicBezTo>
                    <a:cubicBezTo>
                      <a:pt x="39" y="8"/>
                      <a:pt x="39" y="8"/>
                      <a:pt x="39" y="8"/>
                    </a:cubicBezTo>
                    <a:cubicBezTo>
                      <a:pt x="30" y="4"/>
                      <a:pt x="20" y="2"/>
                      <a:pt x="9" y="0"/>
                    </a:cubicBezTo>
                    <a:lnTo>
                      <a:pt x="0" y="34"/>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62" name="Google Shape;3262;p52"/>
              <p:cNvSpPr/>
              <p:nvPr/>
            </p:nvSpPr>
            <p:spPr>
              <a:xfrm>
                <a:off x="2583289" y="1504700"/>
                <a:ext cx="31750" cy="23812"/>
              </a:xfrm>
              <a:custGeom>
                <a:avLst/>
                <a:gdLst/>
                <a:ahLst/>
                <a:cxnLst/>
                <a:rect l="l" t="t" r="r" b="b"/>
                <a:pathLst>
                  <a:path w="50" h="37" extrusionOk="0">
                    <a:moveTo>
                      <a:pt x="24" y="0"/>
                    </a:moveTo>
                    <a:cubicBezTo>
                      <a:pt x="0" y="15"/>
                      <a:pt x="0" y="15"/>
                      <a:pt x="0" y="15"/>
                    </a:cubicBezTo>
                    <a:cubicBezTo>
                      <a:pt x="10" y="22"/>
                      <a:pt x="20" y="29"/>
                      <a:pt x="29" y="37"/>
                    </a:cubicBezTo>
                    <a:cubicBezTo>
                      <a:pt x="50" y="30"/>
                      <a:pt x="50" y="30"/>
                      <a:pt x="50" y="30"/>
                    </a:cubicBezTo>
                    <a:cubicBezTo>
                      <a:pt x="42" y="19"/>
                      <a:pt x="33" y="9"/>
                      <a:pt x="24" y="0"/>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63" name="Google Shape;3263;p52"/>
              <p:cNvSpPr/>
              <p:nvPr/>
            </p:nvSpPr>
            <p:spPr>
              <a:xfrm>
                <a:off x="2478514" y="1461838"/>
                <a:ext cx="20637" cy="23812"/>
              </a:xfrm>
              <a:custGeom>
                <a:avLst/>
                <a:gdLst/>
                <a:ahLst/>
                <a:cxnLst/>
                <a:rect l="l" t="t" r="r" b="b"/>
                <a:pathLst>
                  <a:path w="31" h="36" extrusionOk="0">
                    <a:moveTo>
                      <a:pt x="0" y="1"/>
                    </a:moveTo>
                    <a:cubicBezTo>
                      <a:pt x="4" y="36"/>
                      <a:pt x="4" y="36"/>
                      <a:pt x="4" y="36"/>
                    </a:cubicBezTo>
                    <a:cubicBezTo>
                      <a:pt x="8" y="36"/>
                      <a:pt x="11" y="35"/>
                      <a:pt x="15" y="35"/>
                    </a:cubicBezTo>
                    <a:cubicBezTo>
                      <a:pt x="19" y="35"/>
                      <a:pt x="23" y="36"/>
                      <a:pt x="27" y="36"/>
                    </a:cubicBezTo>
                    <a:cubicBezTo>
                      <a:pt x="31" y="1"/>
                      <a:pt x="31" y="1"/>
                      <a:pt x="31" y="1"/>
                    </a:cubicBezTo>
                    <a:cubicBezTo>
                      <a:pt x="25" y="0"/>
                      <a:pt x="20" y="0"/>
                      <a:pt x="15" y="0"/>
                    </a:cubicBezTo>
                    <a:cubicBezTo>
                      <a:pt x="10" y="0"/>
                      <a:pt x="5" y="0"/>
                      <a:pt x="0" y="1"/>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64" name="Google Shape;3264;p52"/>
              <p:cNvSpPr/>
              <p:nvPr/>
            </p:nvSpPr>
            <p:spPr>
              <a:xfrm>
                <a:off x="2213401" y="1272925"/>
                <a:ext cx="549276" cy="266700"/>
              </a:xfrm>
              <a:custGeom>
                <a:avLst/>
                <a:gdLst/>
                <a:ahLst/>
                <a:cxnLst/>
                <a:rect l="l" t="t" r="r" b="b"/>
                <a:pathLst>
                  <a:path w="846" h="410" extrusionOk="0">
                    <a:moveTo>
                      <a:pt x="423" y="294"/>
                    </a:moveTo>
                    <a:cubicBezTo>
                      <a:pt x="511" y="294"/>
                      <a:pt x="588" y="340"/>
                      <a:pt x="636" y="410"/>
                    </a:cubicBezTo>
                    <a:cubicBezTo>
                      <a:pt x="846" y="344"/>
                      <a:pt x="846" y="344"/>
                      <a:pt x="846" y="344"/>
                    </a:cubicBezTo>
                    <a:cubicBezTo>
                      <a:pt x="797" y="143"/>
                      <a:pt x="617" y="4"/>
                      <a:pt x="413" y="0"/>
                    </a:cubicBezTo>
                    <a:cubicBezTo>
                      <a:pt x="209" y="4"/>
                      <a:pt x="49" y="143"/>
                      <a:pt x="0" y="344"/>
                    </a:cubicBezTo>
                    <a:cubicBezTo>
                      <a:pt x="210" y="410"/>
                      <a:pt x="210" y="410"/>
                      <a:pt x="210" y="410"/>
                    </a:cubicBezTo>
                    <a:cubicBezTo>
                      <a:pt x="258" y="340"/>
                      <a:pt x="335" y="294"/>
                      <a:pt x="423" y="29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65" name="Google Shape;3265;p52"/>
              <p:cNvSpPr/>
              <p:nvPr/>
            </p:nvSpPr>
            <p:spPr>
              <a:xfrm>
                <a:off x="2459464" y="1299913"/>
                <a:ext cx="58738" cy="144463"/>
              </a:xfrm>
              <a:custGeom>
                <a:avLst/>
                <a:gdLst/>
                <a:ahLst/>
                <a:cxnLst/>
                <a:rect l="l" t="t" r="r" b="b"/>
                <a:pathLst>
                  <a:path w="91" h="223" extrusionOk="0">
                    <a:moveTo>
                      <a:pt x="66" y="223"/>
                    </a:moveTo>
                    <a:cubicBezTo>
                      <a:pt x="91" y="0"/>
                      <a:pt x="91" y="0"/>
                      <a:pt x="91" y="0"/>
                    </a:cubicBezTo>
                    <a:cubicBezTo>
                      <a:pt x="45" y="0"/>
                      <a:pt x="45" y="0"/>
                      <a:pt x="45" y="0"/>
                    </a:cubicBezTo>
                    <a:cubicBezTo>
                      <a:pt x="0" y="0"/>
                      <a:pt x="0" y="0"/>
                      <a:pt x="0" y="0"/>
                    </a:cubicBezTo>
                    <a:cubicBezTo>
                      <a:pt x="25" y="223"/>
                      <a:pt x="25" y="223"/>
                      <a:pt x="25" y="223"/>
                    </a:cubicBezTo>
                    <a:cubicBezTo>
                      <a:pt x="31" y="222"/>
                      <a:pt x="38" y="222"/>
                      <a:pt x="44" y="222"/>
                    </a:cubicBezTo>
                    <a:cubicBezTo>
                      <a:pt x="52" y="222"/>
                      <a:pt x="59" y="222"/>
                      <a:pt x="66" y="223"/>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66" name="Google Shape;3266;p52"/>
              <p:cNvSpPr/>
              <p:nvPr/>
            </p:nvSpPr>
            <p:spPr>
              <a:xfrm>
                <a:off x="2365801" y="1304675"/>
                <a:ext cx="88900" cy="149225"/>
              </a:xfrm>
              <a:custGeom>
                <a:avLst/>
                <a:gdLst/>
                <a:ahLst/>
                <a:cxnLst/>
                <a:rect l="l" t="t" r="r" b="b"/>
                <a:pathLst>
                  <a:path w="138" h="228" extrusionOk="0">
                    <a:moveTo>
                      <a:pt x="84" y="0"/>
                    </a:moveTo>
                    <a:cubicBezTo>
                      <a:pt x="42" y="18"/>
                      <a:pt x="42" y="18"/>
                      <a:pt x="42" y="18"/>
                    </a:cubicBezTo>
                    <a:cubicBezTo>
                      <a:pt x="0" y="35"/>
                      <a:pt x="0" y="35"/>
                      <a:pt x="0" y="35"/>
                    </a:cubicBezTo>
                    <a:cubicBezTo>
                      <a:pt x="97" y="228"/>
                      <a:pt x="97" y="228"/>
                      <a:pt x="97" y="228"/>
                    </a:cubicBezTo>
                    <a:cubicBezTo>
                      <a:pt x="110" y="223"/>
                      <a:pt x="124" y="220"/>
                      <a:pt x="138" y="217"/>
                    </a:cubicBezTo>
                    <a:lnTo>
                      <a:pt x="84"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67" name="Google Shape;3267;p52"/>
              <p:cNvSpPr/>
              <p:nvPr/>
            </p:nvSpPr>
            <p:spPr>
              <a:xfrm>
                <a:off x="2286426" y="1349125"/>
                <a:ext cx="120650" cy="128588"/>
              </a:xfrm>
              <a:custGeom>
                <a:avLst/>
                <a:gdLst/>
                <a:ahLst/>
                <a:cxnLst/>
                <a:rect l="l" t="t" r="r" b="b"/>
                <a:pathLst>
                  <a:path w="187" h="198" extrusionOk="0">
                    <a:moveTo>
                      <a:pt x="66" y="0"/>
                    </a:moveTo>
                    <a:cubicBezTo>
                      <a:pt x="33" y="33"/>
                      <a:pt x="33" y="33"/>
                      <a:pt x="33" y="33"/>
                    </a:cubicBezTo>
                    <a:cubicBezTo>
                      <a:pt x="0" y="66"/>
                      <a:pt x="0" y="66"/>
                      <a:pt x="0" y="66"/>
                    </a:cubicBezTo>
                    <a:cubicBezTo>
                      <a:pt x="147" y="198"/>
                      <a:pt x="147" y="198"/>
                      <a:pt x="147" y="198"/>
                    </a:cubicBezTo>
                    <a:cubicBezTo>
                      <a:pt x="160" y="189"/>
                      <a:pt x="173" y="181"/>
                      <a:pt x="187" y="174"/>
                    </a:cubicBezTo>
                    <a:lnTo>
                      <a:pt x="66"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68" name="Google Shape;3268;p52"/>
              <p:cNvSpPr/>
              <p:nvPr/>
            </p:nvSpPr>
            <p:spPr>
              <a:xfrm>
                <a:off x="2235626" y="1433263"/>
                <a:ext cx="125412" cy="90488"/>
              </a:xfrm>
              <a:custGeom>
                <a:avLst/>
                <a:gdLst/>
                <a:ahLst/>
                <a:cxnLst/>
                <a:rect l="l" t="t" r="r" b="b"/>
                <a:pathLst>
                  <a:path w="192" h="139" extrusionOk="0">
                    <a:moveTo>
                      <a:pt x="192" y="97"/>
                    </a:moveTo>
                    <a:cubicBezTo>
                      <a:pt x="36" y="0"/>
                      <a:pt x="36" y="0"/>
                      <a:pt x="36" y="0"/>
                    </a:cubicBezTo>
                    <a:cubicBezTo>
                      <a:pt x="18" y="44"/>
                      <a:pt x="18" y="44"/>
                      <a:pt x="18" y="44"/>
                    </a:cubicBezTo>
                    <a:cubicBezTo>
                      <a:pt x="0" y="88"/>
                      <a:pt x="0" y="88"/>
                      <a:pt x="0" y="88"/>
                    </a:cubicBezTo>
                    <a:cubicBezTo>
                      <a:pt x="156" y="139"/>
                      <a:pt x="156" y="139"/>
                      <a:pt x="156" y="139"/>
                    </a:cubicBezTo>
                    <a:cubicBezTo>
                      <a:pt x="167" y="124"/>
                      <a:pt x="179" y="110"/>
                      <a:pt x="192" y="9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69" name="Google Shape;3269;p52"/>
              <p:cNvSpPr/>
              <p:nvPr/>
            </p:nvSpPr>
            <p:spPr>
              <a:xfrm>
                <a:off x="2521376" y="1304675"/>
                <a:ext cx="90488" cy="149225"/>
              </a:xfrm>
              <a:custGeom>
                <a:avLst/>
                <a:gdLst/>
                <a:ahLst/>
                <a:cxnLst/>
                <a:rect l="l" t="t" r="r" b="b"/>
                <a:pathLst>
                  <a:path w="138" h="229" extrusionOk="0">
                    <a:moveTo>
                      <a:pt x="138" y="35"/>
                    </a:moveTo>
                    <a:cubicBezTo>
                      <a:pt x="96" y="18"/>
                      <a:pt x="96" y="18"/>
                      <a:pt x="96" y="18"/>
                    </a:cubicBezTo>
                    <a:cubicBezTo>
                      <a:pt x="54" y="0"/>
                      <a:pt x="54" y="0"/>
                      <a:pt x="54" y="0"/>
                    </a:cubicBezTo>
                    <a:cubicBezTo>
                      <a:pt x="0" y="218"/>
                      <a:pt x="0" y="218"/>
                      <a:pt x="0" y="218"/>
                    </a:cubicBezTo>
                    <a:cubicBezTo>
                      <a:pt x="14" y="220"/>
                      <a:pt x="28" y="224"/>
                      <a:pt x="41" y="229"/>
                    </a:cubicBezTo>
                    <a:lnTo>
                      <a:pt x="138" y="3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70" name="Google Shape;3270;p52"/>
              <p:cNvSpPr/>
              <p:nvPr/>
            </p:nvSpPr>
            <p:spPr>
              <a:xfrm>
                <a:off x="2569001" y="1349125"/>
                <a:ext cx="122238" cy="130175"/>
              </a:xfrm>
              <a:custGeom>
                <a:avLst/>
                <a:gdLst/>
                <a:ahLst/>
                <a:cxnLst/>
                <a:rect l="l" t="t" r="r" b="b"/>
                <a:pathLst>
                  <a:path w="187" h="199" extrusionOk="0">
                    <a:moveTo>
                      <a:pt x="187" y="66"/>
                    </a:moveTo>
                    <a:cubicBezTo>
                      <a:pt x="154" y="33"/>
                      <a:pt x="154" y="33"/>
                      <a:pt x="154" y="33"/>
                    </a:cubicBezTo>
                    <a:cubicBezTo>
                      <a:pt x="121" y="0"/>
                      <a:pt x="121" y="0"/>
                      <a:pt x="121" y="0"/>
                    </a:cubicBezTo>
                    <a:cubicBezTo>
                      <a:pt x="0" y="175"/>
                      <a:pt x="0" y="175"/>
                      <a:pt x="0" y="175"/>
                    </a:cubicBezTo>
                    <a:cubicBezTo>
                      <a:pt x="13" y="182"/>
                      <a:pt x="26" y="190"/>
                      <a:pt x="39" y="199"/>
                    </a:cubicBezTo>
                    <a:lnTo>
                      <a:pt x="187" y="6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71" name="Google Shape;3271;p52"/>
              <p:cNvSpPr/>
              <p:nvPr/>
            </p:nvSpPr>
            <p:spPr>
              <a:xfrm>
                <a:off x="2615039" y="1433263"/>
                <a:ext cx="125412" cy="90488"/>
              </a:xfrm>
              <a:custGeom>
                <a:avLst/>
                <a:gdLst/>
                <a:ahLst/>
                <a:cxnLst/>
                <a:rect l="l" t="t" r="r" b="b"/>
                <a:pathLst>
                  <a:path w="193" h="139" extrusionOk="0">
                    <a:moveTo>
                      <a:pt x="35" y="139"/>
                    </a:moveTo>
                    <a:cubicBezTo>
                      <a:pt x="193" y="88"/>
                      <a:pt x="193" y="88"/>
                      <a:pt x="193" y="88"/>
                    </a:cubicBezTo>
                    <a:cubicBezTo>
                      <a:pt x="175" y="44"/>
                      <a:pt x="175" y="44"/>
                      <a:pt x="175" y="44"/>
                    </a:cubicBezTo>
                    <a:cubicBezTo>
                      <a:pt x="156" y="0"/>
                      <a:pt x="156" y="0"/>
                      <a:pt x="156" y="0"/>
                    </a:cubicBezTo>
                    <a:cubicBezTo>
                      <a:pt x="0" y="98"/>
                      <a:pt x="0" y="98"/>
                      <a:pt x="0" y="98"/>
                    </a:cubicBezTo>
                    <a:cubicBezTo>
                      <a:pt x="13" y="111"/>
                      <a:pt x="24" y="125"/>
                      <a:pt x="35" y="139"/>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72" name="Google Shape;3272;p52"/>
              <p:cNvSpPr/>
              <p:nvPr/>
            </p:nvSpPr>
            <p:spPr>
              <a:xfrm>
                <a:off x="2475339" y="1307850"/>
                <a:ext cx="27000" cy="270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73" name="Google Shape;3273;p52"/>
              <p:cNvSpPr/>
              <p:nvPr/>
            </p:nvSpPr>
            <p:spPr>
              <a:xfrm>
                <a:off x="2476926" y="1358650"/>
                <a:ext cx="22200" cy="207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74" name="Google Shape;3274;p52"/>
              <p:cNvSpPr/>
              <p:nvPr/>
            </p:nvSpPr>
            <p:spPr>
              <a:xfrm>
                <a:off x="2478514" y="1406275"/>
                <a:ext cx="19200" cy="192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75" name="Google Shape;3275;p52"/>
              <p:cNvSpPr/>
              <p:nvPr/>
            </p:nvSpPr>
            <p:spPr>
              <a:xfrm>
                <a:off x="2561064" y="1323725"/>
                <a:ext cx="26988" cy="26988"/>
              </a:xfrm>
              <a:custGeom>
                <a:avLst/>
                <a:gdLst/>
                <a:ahLst/>
                <a:cxnLst/>
                <a:rect l="l" t="t" r="r" b="b"/>
                <a:pathLst>
                  <a:path w="42" h="42" extrusionOk="0">
                    <a:moveTo>
                      <a:pt x="38" y="27"/>
                    </a:moveTo>
                    <a:cubicBezTo>
                      <a:pt x="35" y="37"/>
                      <a:pt x="24" y="42"/>
                      <a:pt x="14" y="39"/>
                    </a:cubicBezTo>
                    <a:cubicBezTo>
                      <a:pt x="5" y="35"/>
                      <a:pt x="0" y="25"/>
                      <a:pt x="3" y="15"/>
                    </a:cubicBezTo>
                    <a:cubicBezTo>
                      <a:pt x="6" y="5"/>
                      <a:pt x="17" y="0"/>
                      <a:pt x="27" y="3"/>
                    </a:cubicBezTo>
                    <a:cubicBezTo>
                      <a:pt x="37" y="7"/>
                      <a:pt x="42" y="18"/>
                      <a:pt x="38"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76" name="Google Shape;3276;p52"/>
              <p:cNvSpPr/>
              <p:nvPr/>
            </p:nvSpPr>
            <p:spPr>
              <a:xfrm>
                <a:off x="2546776" y="1366588"/>
                <a:ext cx="23812" cy="23812"/>
              </a:xfrm>
              <a:custGeom>
                <a:avLst/>
                <a:gdLst/>
                <a:ahLst/>
                <a:cxnLst/>
                <a:rect l="l" t="t" r="r" b="b"/>
                <a:pathLst>
                  <a:path w="36" h="36" extrusionOk="0">
                    <a:moveTo>
                      <a:pt x="33" y="24"/>
                    </a:moveTo>
                    <a:cubicBezTo>
                      <a:pt x="30" y="32"/>
                      <a:pt x="21" y="36"/>
                      <a:pt x="13" y="33"/>
                    </a:cubicBezTo>
                    <a:cubicBezTo>
                      <a:pt x="4" y="30"/>
                      <a:pt x="0" y="21"/>
                      <a:pt x="3" y="13"/>
                    </a:cubicBezTo>
                    <a:cubicBezTo>
                      <a:pt x="6" y="5"/>
                      <a:pt x="15" y="0"/>
                      <a:pt x="23" y="3"/>
                    </a:cubicBezTo>
                    <a:cubicBezTo>
                      <a:pt x="32" y="6"/>
                      <a:pt x="36" y="15"/>
                      <a:pt x="3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77" name="Google Shape;3277;p52"/>
              <p:cNvSpPr/>
              <p:nvPr/>
            </p:nvSpPr>
            <p:spPr>
              <a:xfrm>
                <a:off x="2534076" y="1411038"/>
                <a:ext cx="20637" cy="19050"/>
              </a:xfrm>
              <a:custGeom>
                <a:avLst/>
                <a:gdLst/>
                <a:ahLst/>
                <a:cxnLst/>
                <a:rect l="l" t="t" r="r" b="b"/>
                <a:pathLst>
                  <a:path w="31" h="30" extrusionOk="0">
                    <a:moveTo>
                      <a:pt x="28" y="19"/>
                    </a:moveTo>
                    <a:cubicBezTo>
                      <a:pt x="26" y="26"/>
                      <a:pt x="18" y="30"/>
                      <a:pt x="11" y="27"/>
                    </a:cubicBezTo>
                    <a:cubicBezTo>
                      <a:pt x="4" y="25"/>
                      <a:pt x="0" y="17"/>
                      <a:pt x="3" y="10"/>
                    </a:cubicBezTo>
                    <a:cubicBezTo>
                      <a:pt x="5" y="3"/>
                      <a:pt x="13" y="0"/>
                      <a:pt x="20" y="2"/>
                    </a:cubicBezTo>
                    <a:cubicBezTo>
                      <a:pt x="27" y="5"/>
                      <a:pt x="31" y="12"/>
                      <a:pt x="28"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78" name="Google Shape;3278;p52"/>
              <p:cNvSpPr/>
              <p:nvPr/>
            </p:nvSpPr>
            <p:spPr>
              <a:xfrm>
                <a:off x="2640439" y="1376113"/>
                <a:ext cx="26988" cy="25400"/>
              </a:xfrm>
              <a:custGeom>
                <a:avLst/>
                <a:gdLst/>
                <a:ahLst/>
                <a:cxnLst/>
                <a:rect l="l" t="t" r="r" b="b"/>
                <a:pathLst>
                  <a:path w="40" h="40" extrusionOk="0">
                    <a:moveTo>
                      <a:pt x="33" y="32"/>
                    </a:moveTo>
                    <a:cubicBezTo>
                      <a:pt x="26" y="40"/>
                      <a:pt x="15" y="40"/>
                      <a:pt x="8" y="33"/>
                    </a:cubicBezTo>
                    <a:cubicBezTo>
                      <a:pt x="0" y="26"/>
                      <a:pt x="0" y="15"/>
                      <a:pt x="7" y="8"/>
                    </a:cubicBezTo>
                    <a:cubicBezTo>
                      <a:pt x="14" y="1"/>
                      <a:pt x="25" y="0"/>
                      <a:pt x="32" y="7"/>
                    </a:cubicBezTo>
                    <a:cubicBezTo>
                      <a:pt x="39" y="14"/>
                      <a:pt x="40" y="25"/>
                      <a:pt x="33"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79" name="Google Shape;3279;p52"/>
              <p:cNvSpPr/>
              <p:nvPr/>
            </p:nvSpPr>
            <p:spPr>
              <a:xfrm>
                <a:off x="2615039" y="1407863"/>
                <a:ext cx="20637" cy="22225"/>
              </a:xfrm>
              <a:custGeom>
                <a:avLst/>
                <a:gdLst/>
                <a:ahLst/>
                <a:cxnLst/>
                <a:rect l="l" t="t" r="r" b="b"/>
                <a:pathLst>
                  <a:path w="34" h="34" extrusionOk="0">
                    <a:moveTo>
                      <a:pt x="28" y="28"/>
                    </a:moveTo>
                    <a:cubicBezTo>
                      <a:pt x="22" y="34"/>
                      <a:pt x="13" y="34"/>
                      <a:pt x="7" y="29"/>
                    </a:cubicBezTo>
                    <a:cubicBezTo>
                      <a:pt x="0" y="23"/>
                      <a:pt x="0" y="13"/>
                      <a:pt x="6" y="7"/>
                    </a:cubicBezTo>
                    <a:cubicBezTo>
                      <a:pt x="12" y="1"/>
                      <a:pt x="21" y="0"/>
                      <a:pt x="27" y="6"/>
                    </a:cubicBezTo>
                    <a:cubicBezTo>
                      <a:pt x="34" y="12"/>
                      <a:pt x="34" y="22"/>
                      <a:pt x="28"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80" name="Google Shape;3280;p52"/>
              <p:cNvSpPr/>
              <p:nvPr/>
            </p:nvSpPr>
            <p:spPr>
              <a:xfrm>
                <a:off x="2588051" y="1441200"/>
                <a:ext cx="17462" cy="17462"/>
              </a:xfrm>
              <a:custGeom>
                <a:avLst/>
                <a:gdLst/>
                <a:ahLst/>
                <a:cxnLst/>
                <a:rect l="l" t="t" r="r" b="b"/>
                <a:pathLst>
                  <a:path w="28" h="29" extrusionOk="0">
                    <a:moveTo>
                      <a:pt x="24" y="24"/>
                    </a:moveTo>
                    <a:cubicBezTo>
                      <a:pt x="19" y="29"/>
                      <a:pt x="10" y="29"/>
                      <a:pt x="5" y="24"/>
                    </a:cubicBezTo>
                    <a:cubicBezTo>
                      <a:pt x="0" y="19"/>
                      <a:pt x="0" y="11"/>
                      <a:pt x="4" y="6"/>
                    </a:cubicBezTo>
                    <a:cubicBezTo>
                      <a:pt x="9" y="1"/>
                      <a:pt x="18" y="0"/>
                      <a:pt x="23" y="5"/>
                    </a:cubicBezTo>
                    <a:cubicBezTo>
                      <a:pt x="28" y="10"/>
                      <a:pt x="28" y="18"/>
                      <a:pt x="24"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81" name="Google Shape;3281;p52"/>
              <p:cNvSpPr/>
              <p:nvPr/>
            </p:nvSpPr>
            <p:spPr>
              <a:xfrm>
                <a:off x="2699176" y="1461838"/>
                <a:ext cx="22225" cy="22225"/>
              </a:xfrm>
              <a:custGeom>
                <a:avLst/>
                <a:gdLst/>
                <a:ahLst/>
                <a:cxnLst/>
                <a:rect l="l" t="t" r="r" b="b"/>
                <a:pathLst>
                  <a:path w="34" h="34" extrusionOk="0">
                    <a:moveTo>
                      <a:pt x="23" y="31"/>
                    </a:moveTo>
                    <a:cubicBezTo>
                      <a:pt x="15" y="34"/>
                      <a:pt x="6" y="31"/>
                      <a:pt x="3" y="23"/>
                    </a:cubicBezTo>
                    <a:cubicBezTo>
                      <a:pt x="0" y="15"/>
                      <a:pt x="3" y="7"/>
                      <a:pt x="11" y="3"/>
                    </a:cubicBezTo>
                    <a:cubicBezTo>
                      <a:pt x="19" y="0"/>
                      <a:pt x="28" y="3"/>
                      <a:pt x="31" y="11"/>
                    </a:cubicBezTo>
                    <a:cubicBezTo>
                      <a:pt x="34" y="19"/>
                      <a:pt x="31" y="28"/>
                      <a:pt x="23"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82" name="Google Shape;3282;p52"/>
              <p:cNvSpPr/>
              <p:nvPr/>
            </p:nvSpPr>
            <p:spPr>
              <a:xfrm>
                <a:off x="2669014" y="1476125"/>
                <a:ext cx="19050" cy="20638"/>
              </a:xfrm>
              <a:custGeom>
                <a:avLst/>
                <a:gdLst/>
                <a:ahLst/>
                <a:cxnLst/>
                <a:rect l="l" t="t" r="r" b="b"/>
                <a:pathLst>
                  <a:path w="30" h="30" extrusionOk="0">
                    <a:moveTo>
                      <a:pt x="20" y="27"/>
                    </a:moveTo>
                    <a:cubicBezTo>
                      <a:pt x="13" y="30"/>
                      <a:pt x="6" y="27"/>
                      <a:pt x="3" y="20"/>
                    </a:cubicBezTo>
                    <a:cubicBezTo>
                      <a:pt x="0" y="13"/>
                      <a:pt x="3" y="6"/>
                      <a:pt x="10" y="3"/>
                    </a:cubicBezTo>
                    <a:cubicBezTo>
                      <a:pt x="16" y="0"/>
                      <a:pt x="24" y="3"/>
                      <a:pt x="27" y="10"/>
                    </a:cubicBezTo>
                    <a:cubicBezTo>
                      <a:pt x="30" y="16"/>
                      <a:pt x="27" y="24"/>
                      <a:pt x="2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83" name="Google Shape;3283;p52"/>
              <p:cNvSpPr/>
              <p:nvPr/>
            </p:nvSpPr>
            <p:spPr>
              <a:xfrm>
                <a:off x="2637264" y="1492000"/>
                <a:ext cx="15875" cy="17463"/>
              </a:xfrm>
              <a:custGeom>
                <a:avLst/>
                <a:gdLst/>
                <a:ahLst/>
                <a:cxnLst/>
                <a:rect l="l" t="t" r="r" b="b"/>
                <a:pathLst>
                  <a:path w="25" h="25" extrusionOk="0">
                    <a:moveTo>
                      <a:pt x="17" y="23"/>
                    </a:moveTo>
                    <a:cubicBezTo>
                      <a:pt x="12" y="25"/>
                      <a:pt x="5" y="23"/>
                      <a:pt x="3" y="17"/>
                    </a:cubicBezTo>
                    <a:cubicBezTo>
                      <a:pt x="0" y="11"/>
                      <a:pt x="3" y="5"/>
                      <a:pt x="8" y="3"/>
                    </a:cubicBezTo>
                    <a:cubicBezTo>
                      <a:pt x="14" y="0"/>
                      <a:pt x="20" y="3"/>
                      <a:pt x="23" y="8"/>
                    </a:cubicBezTo>
                    <a:cubicBezTo>
                      <a:pt x="25" y="14"/>
                      <a:pt x="23" y="20"/>
                      <a:pt x="17"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84" name="Google Shape;3284;p52"/>
              <p:cNvSpPr/>
              <p:nvPr/>
            </p:nvSpPr>
            <p:spPr>
              <a:xfrm>
                <a:off x="2388026" y="1323725"/>
                <a:ext cx="28575" cy="26988"/>
              </a:xfrm>
              <a:custGeom>
                <a:avLst/>
                <a:gdLst/>
                <a:ahLst/>
                <a:cxnLst/>
                <a:rect l="l" t="t" r="r" b="b"/>
                <a:pathLst>
                  <a:path w="42" h="42" extrusionOk="0">
                    <a:moveTo>
                      <a:pt x="4" y="27"/>
                    </a:moveTo>
                    <a:cubicBezTo>
                      <a:pt x="7" y="37"/>
                      <a:pt x="18" y="42"/>
                      <a:pt x="27" y="39"/>
                    </a:cubicBezTo>
                    <a:cubicBezTo>
                      <a:pt x="37" y="35"/>
                      <a:pt x="42" y="25"/>
                      <a:pt x="39" y="15"/>
                    </a:cubicBezTo>
                    <a:cubicBezTo>
                      <a:pt x="35" y="5"/>
                      <a:pt x="25" y="0"/>
                      <a:pt x="15" y="3"/>
                    </a:cubicBezTo>
                    <a:cubicBezTo>
                      <a:pt x="5" y="7"/>
                      <a:pt x="0" y="18"/>
                      <a:pt x="4"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85" name="Google Shape;3285;p52"/>
              <p:cNvSpPr/>
              <p:nvPr/>
            </p:nvSpPr>
            <p:spPr>
              <a:xfrm>
                <a:off x="2405489" y="1366588"/>
                <a:ext cx="23812" cy="23812"/>
              </a:xfrm>
              <a:custGeom>
                <a:avLst/>
                <a:gdLst/>
                <a:ahLst/>
                <a:cxnLst/>
                <a:rect l="l" t="t" r="r" b="b"/>
                <a:pathLst>
                  <a:path w="36" h="36" extrusionOk="0">
                    <a:moveTo>
                      <a:pt x="3" y="24"/>
                    </a:moveTo>
                    <a:cubicBezTo>
                      <a:pt x="6" y="32"/>
                      <a:pt x="15" y="36"/>
                      <a:pt x="23" y="33"/>
                    </a:cubicBezTo>
                    <a:cubicBezTo>
                      <a:pt x="31" y="30"/>
                      <a:pt x="36" y="21"/>
                      <a:pt x="33" y="13"/>
                    </a:cubicBezTo>
                    <a:cubicBezTo>
                      <a:pt x="30" y="5"/>
                      <a:pt x="21" y="0"/>
                      <a:pt x="12" y="3"/>
                    </a:cubicBezTo>
                    <a:cubicBezTo>
                      <a:pt x="4" y="6"/>
                      <a:pt x="0" y="15"/>
                      <a:pt x="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86" name="Google Shape;3286;p52"/>
              <p:cNvSpPr/>
              <p:nvPr/>
            </p:nvSpPr>
            <p:spPr>
              <a:xfrm>
                <a:off x="2421364" y="1411038"/>
                <a:ext cx="20637" cy="19050"/>
              </a:xfrm>
              <a:custGeom>
                <a:avLst/>
                <a:gdLst/>
                <a:ahLst/>
                <a:cxnLst/>
                <a:rect l="l" t="t" r="r" b="b"/>
                <a:pathLst>
                  <a:path w="31" h="30" extrusionOk="0">
                    <a:moveTo>
                      <a:pt x="3" y="19"/>
                    </a:moveTo>
                    <a:cubicBezTo>
                      <a:pt x="5" y="26"/>
                      <a:pt x="13" y="30"/>
                      <a:pt x="20" y="27"/>
                    </a:cubicBezTo>
                    <a:cubicBezTo>
                      <a:pt x="27" y="25"/>
                      <a:pt x="31" y="17"/>
                      <a:pt x="28" y="10"/>
                    </a:cubicBezTo>
                    <a:cubicBezTo>
                      <a:pt x="26" y="3"/>
                      <a:pt x="18" y="0"/>
                      <a:pt x="11" y="2"/>
                    </a:cubicBezTo>
                    <a:cubicBezTo>
                      <a:pt x="4" y="5"/>
                      <a:pt x="0" y="12"/>
                      <a:pt x="3"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87" name="Google Shape;3287;p52"/>
              <p:cNvSpPr/>
              <p:nvPr/>
            </p:nvSpPr>
            <p:spPr>
              <a:xfrm>
                <a:off x="2308651" y="1376113"/>
                <a:ext cx="26988" cy="25400"/>
              </a:xfrm>
              <a:custGeom>
                <a:avLst/>
                <a:gdLst/>
                <a:ahLst/>
                <a:cxnLst/>
                <a:rect l="l" t="t" r="r" b="b"/>
                <a:pathLst>
                  <a:path w="40" h="40" extrusionOk="0">
                    <a:moveTo>
                      <a:pt x="7" y="32"/>
                    </a:moveTo>
                    <a:cubicBezTo>
                      <a:pt x="13" y="40"/>
                      <a:pt x="25" y="40"/>
                      <a:pt x="32" y="33"/>
                    </a:cubicBezTo>
                    <a:cubicBezTo>
                      <a:pt x="39" y="26"/>
                      <a:pt x="40" y="15"/>
                      <a:pt x="33" y="8"/>
                    </a:cubicBezTo>
                    <a:cubicBezTo>
                      <a:pt x="26" y="1"/>
                      <a:pt x="15" y="0"/>
                      <a:pt x="8" y="7"/>
                    </a:cubicBezTo>
                    <a:cubicBezTo>
                      <a:pt x="0" y="14"/>
                      <a:pt x="0" y="25"/>
                      <a:pt x="7"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88" name="Google Shape;3288;p52"/>
              <p:cNvSpPr/>
              <p:nvPr/>
            </p:nvSpPr>
            <p:spPr>
              <a:xfrm>
                <a:off x="2340401" y="1407863"/>
                <a:ext cx="22225" cy="22225"/>
              </a:xfrm>
              <a:custGeom>
                <a:avLst/>
                <a:gdLst/>
                <a:ahLst/>
                <a:cxnLst/>
                <a:rect l="l" t="t" r="r" b="b"/>
                <a:pathLst>
                  <a:path w="34" h="34" extrusionOk="0">
                    <a:moveTo>
                      <a:pt x="6" y="28"/>
                    </a:moveTo>
                    <a:cubicBezTo>
                      <a:pt x="11" y="34"/>
                      <a:pt x="21" y="34"/>
                      <a:pt x="27" y="29"/>
                    </a:cubicBezTo>
                    <a:cubicBezTo>
                      <a:pt x="33" y="23"/>
                      <a:pt x="34" y="13"/>
                      <a:pt x="28" y="7"/>
                    </a:cubicBezTo>
                    <a:cubicBezTo>
                      <a:pt x="22" y="1"/>
                      <a:pt x="13" y="0"/>
                      <a:pt x="6" y="6"/>
                    </a:cubicBezTo>
                    <a:cubicBezTo>
                      <a:pt x="0" y="12"/>
                      <a:pt x="0" y="22"/>
                      <a:pt x="6"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89" name="Google Shape;3289;p52"/>
              <p:cNvSpPr/>
              <p:nvPr/>
            </p:nvSpPr>
            <p:spPr>
              <a:xfrm>
                <a:off x="2370564" y="1441200"/>
                <a:ext cx="17462" cy="17462"/>
              </a:xfrm>
              <a:custGeom>
                <a:avLst/>
                <a:gdLst/>
                <a:ahLst/>
                <a:cxnLst/>
                <a:rect l="l" t="t" r="r" b="b"/>
                <a:pathLst>
                  <a:path w="29" h="29" extrusionOk="0">
                    <a:moveTo>
                      <a:pt x="5" y="24"/>
                    </a:moveTo>
                    <a:cubicBezTo>
                      <a:pt x="10" y="29"/>
                      <a:pt x="18" y="29"/>
                      <a:pt x="24" y="24"/>
                    </a:cubicBezTo>
                    <a:cubicBezTo>
                      <a:pt x="29" y="19"/>
                      <a:pt x="29" y="11"/>
                      <a:pt x="24" y="6"/>
                    </a:cubicBezTo>
                    <a:cubicBezTo>
                      <a:pt x="19" y="1"/>
                      <a:pt x="11" y="0"/>
                      <a:pt x="6" y="5"/>
                    </a:cubicBezTo>
                    <a:cubicBezTo>
                      <a:pt x="1" y="10"/>
                      <a:pt x="0" y="18"/>
                      <a:pt x="5"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90" name="Google Shape;3290;p52"/>
              <p:cNvSpPr/>
              <p:nvPr/>
            </p:nvSpPr>
            <p:spPr>
              <a:xfrm>
                <a:off x="2254676" y="1461838"/>
                <a:ext cx="22225" cy="22225"/>
              </a:xfrm>
              <a:custGeom>
                <a:avLst/>
                <a:gdLst/>
                <a:ahLst/>
                <a:cxnLst/>
                <a:rect l="l" t="t" r="r" b="b"/>
                <a:pathLst>
                  <a:path w="34" h="34" extrusionOk="0">
                    <a:moveTo>
                      <a:pt x="11" y="31"/>
                    </a:moveTo>
                    <a:cubicBezTo>
                      <a:pt x="18" y="34"/>
                      <a:pt x="27" y="31"/>
                      <a:pt x="31" y="23"/>
                    </a:cubicBezTo>
                    <a:cubicBezTo>
                      <a:pt x="34" y="15"/>
                      <a:pt x="31" y="7"/>
                      <a:pt x="23" y="3"/>
                    </a:cubicBezTo>
                    <a:cubicBezTo>
                      <a:pt x="15" y="0"/>
                      <a:pt x="6" y="3"/>
                      <a:pt x="3" y="11"/>
                    </a:cubicBezTo>
                    <a:cubicBezTo>
                      <a:pt x="0" y="19"/>
                      <a:pt x="3" y="28"/>
                      <a:pt x="1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91" name="Google Shape;3291;p52"/>
              <p:cNvSpPr/>
              <p:nvPr/>
            </p:nvSpPr>
            <p:spPr>
              <a:xfrm>
                <a:off x="2288014" y="1476125"/>
                <a:ext cx="20638" cy="20638"/>
              </a:xfrm>
              <a:custGeom>
                <a:avLst/>
                <a:gdLst/>
                <a:ahLst/>
                <a:cxnLst/>
                <a:rect l="l" t="t" r="r" b="b"/>
                <a:pathLst>
                  <a:path w="30" h="30" extrusionOk="0">
                    <a:moveTo>
                      <a:pt x="10" y="27"/>
                    </a:moveTo>
                    <a:cubicBezTo>
                      <a:pt x="16" y="30"/>
                      <a:pt x="24" y="27"/>
                      <a:pt x="27" y="20"/>
                    </a:cubicBezTo>
                    <a:cubicBezTo>
                      <a:pt x="30" y="13"/>
                      <a:pt x="27" y="6"/>
                      <a:pt x="20" y="3"/>
                    </a:cubicBezTo>
                    <a:cubicBezTo>
                      <a:pt x="14" y="0"/>
                      <a:pt x="6" y="3"/>
                      <a:pt x="3" y="10"/>
                    </a:cubicBezTo>
                    <a:cubicBezTo>
                      <a:pt x="0" y="16"/>
                      <a:pt x="3" y="24"/>
                      <a:pt x="1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92" name="Google Shape;3292;p52"/>
              <p:cNvSpPr/>
              <p:nvPr/>
            </p:nvSpPr>
            <p:spPr>
              <a:xfrm>
                <a:off x="2322939" y="1492000"/>
                <a:ext cx="15875" cy="17463"/>
              </a:xfrm>
              <a:custGeom>
                <a:avLst/>
                <a:gdLst/>
                <a:ahLst/>
                <a:cxnLst/>
                <a:rect l="l" t="t" r="r" b="b"/>
                <a:pathLst>
                  <a:path w="25" h="25" extrusionOk="0">
                    <a:moveTo>
                      <a:pt x="8" y="23"/>
                    </a:moveTo>
                    <a:cubicBezTo>
                      <a:pt x="13" y="25"/>
                      <a:pt x="20" y="23"/>
                      <a:pt x="22" y="17"/>
                    </a:cubicBezTo>
                    <a:cubicBezTo>
                      <a:pt x="25" y="11"/>
                      <a:pt x="22" y="5"/>
                      <a:pt x="16" y="3"/>
                    </a:cubicBezTo>
                    <a:cubicBezTo>
                      <a:pt x="11" y="0"/>
                      <a:pt x="4" y="3"/>
                      <a:pt x="2" y="8"/>
                    </a:cubicBezTo>
                    <a:cubicBezTo>
                      <a:pt x="0" y="14"/>
                      <a:pt x="2" y="20"/>
                      <a:pt x="8"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3293" name="Google Shape;3293;p52"/>
            <p:cNvSpPr/>
            <p:nvPr/>
          </p:nvSpPr>
          <p:spPr>
            <a:xfrm>
              <a:off x="8687663" y="4508036"/>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3294" name="Google Shape;3294;p52"/>
          <p:cNvGrpSpPr/>
          <p:nvPr/>
        </p:nvGrpSpPr>
        <p:grpSpPr>
          <a:xfrm>
            <a:off x="-408514" y="470791"/>
            <a:ext cx="1345830" cy="4685103"/>
            <a:chOff x="-408514" y="470791"/>
            <a:chExt cx="1345830" cy="4685103"/>
          </a:xfrm>
        </p:grpSpPr>
        <p:sp>
          <p:nvSpPr>
            <p:cNvPr id="3295" name="Google Shape;3295;p52"/>
            <p:cNvSpPr/>
            <p:nvPr/>
          </p:nvSpPr>
          <p:spPr>
            <a:xfrm>
              <a:off x="280800" y="470791"/>
              <a:ext cx="137275" cy="137426"/>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3296" name="Google Shape;3296;p52"/>
            <p:cNvGrpSpPr/>
            <p:nvPr/>
          </p:nvGrpSpPr>
          <p:grpSpPr>
            <a:xfrm rot="2699890">
              <a:off x="-341983" y="4137764"/>
              <a:ext cx="1212769" cy="690484"/>
              <a:chOff x="2213401" y="1272925"/>
              <a:chExt cx="549276" cy="312737"/>
            </a:xfrm>
          </p:grpSpPr>
          <p:sp>
            <p:nvSpPr>
              <p:cNvPr id="3297" name="Google Shape;3297;p52"/>
              <p:cNvSpPr/>
              <p:nvPr/>
            </p:nvSpPr>
            <p:spPr>
              <a:xfrm>
                <a:off x="2361039" y="1461838"/>
                <a:ext cx="254000" cy="123825"/>
              </a:xfrm>
              <a:custGeom>
                <a:avLst/>
                <a:gdLst/>
                <a:ahLst/>
                <a:cxnLst/>
                <a:rect l="l" t="t" r="r" b="b"/>
                <a:pathLst>
                  <a:path w="392" h="190" extrusionOk="0">
                    <a:moveTo>
                      <a:pt x="392" y="95"/>
                    </a:moveTo>
                    <a:cubicBezTo>
                      <a:pt x="384" y="84"/>
                      <a:pt x="375" y="74"/>
                      <a:pt x="366" y="65"/>
                    </a:cubicBezTo>
                    <a:cubicBezTo>
                      <a:pt x="261" y="129"/>
                      <a:pt x="261" y="129"/>
                      <a:pt x="261" y="129"/>
                    </a:cubicBezTo>
                    <a:cubicBezTo>
                      <a:pt x="259" y="130"/>
                      <a:pt x="259" y="130"/>
                      <a:pt x="259" y="130"/>
                    </a:cubicBezTo>
                    <a:cubicBezTo>
                      <a:pt x="256" y="125"/>
                      <a:pt x="252" y="120"/>
                      <a:pt x="248" y="115"/>
                    </a:cubicBezTo>
                    <a:cubicBezTo>
                      <a:pt x="248" y="115"/>
                      <a:pt x="248" y="115"/>
                      <a:pt x="248" y="115"/>
                    </a:cubicBezTo>
                    <a:cubicBezTo>
                      <a:pt x="335" y="40"/>
                      <a:pt x="335" y="40"/>
                      <a:pt x="335" y="40"/>
                    </a:cubicBezTo>
                    <a:cubicBezTo>
                      <a:pt x="325" y="34"/>
                      <a:pt x="316" y="28"/>
                      <a:pt x="305" y="23"/>
                    </a:cubicBezTo>
                    <a:cubicBezTo>
                      <a:pt x="243" y="110"/>
                      <a:pt x="243" y="110"/>
                      <a:pt x="243" y="110"/>
                    </a:cubicBezTo>
                    <a:cubicBezTo>
                      <a:pt x="243" y="110"/>
                      <a:pt x="243" y="110"/>
                      <a:pt x="243" y="110"/>
                    </a:cubicBezTo>
                    <a:cubicBezTo>
                      <a:pt x="239" y="106"/>
                      <a:pt x="234" y="103"/>
                      <a:pt x="229" y="100"/>
                    </a:cubicBezTo>
                    <a:cubicBezTo>
                      <a:pt x="274" y="12"/>
                      <a:pt x="274" y="12"/>
                      <a:pt x="274" y="12"/>
                    </a:cubicBezTo>
                    <a:cubicBezTo>
                      <a:pt x="265" y="8"/>
                      <a:pt x="255" y="6"/>
                      <a:pt x="244" y="4"/>
                    </a:cubicBezTo>
                    <a:cubicBezTo>
                      <a:pt x="221" y="96"/>
                      <a:pt x="221" y="96"/>
                      <a:pt x="221" y="96"/>
                    </a:cubicBezTo>
                    <a:cubicBezTo>
                      <a:pt x="215" y="94"/>
                      <a:pt x="209" y="92"/>
                      <a:pt x="203" y="91"/>
                    </a:cubicBezTo>
                    <a:cubicBezTo>
                      <a:pt x="201" y="91"/>
                      <a:pt x="201" y="91"/>
                      <a:pt x="201" y="91"/>
                    </a:cubicBezTo>
                    <a:cubicBezTo>
                      <a:pt x="212" y="1"/>
                      <a:pt x="212" y="1"/>
                      <a:pt x="212" y="1"/>
                    </a:cubicBezTo>
                    <a:cubicBezTo>
                      <a:pt x="206" y="0"/>
                      <a:pt x="201" y="0"/>
                      <a:pt x="196" y="0"/>
                    </a:cubicBezTo>
                    <a:cubicBezTo>
                      <a:pt x="191" y="0"/>
                      <a:pt x="186" y="0"/>
                      <a:pt x="181" y="1"/>
                    </a:cubicBezTo>
                    <a:cubicBezTo>
                      <a:pt x="191" y="90"/>
                      <a:pt x="191" y="90"/>
                      <a:pt x="191" y="90"/>
                    </a:cubicBezTo>
                    <a:cubicBezTo>
                      <a:pt x="189" y="91"/>
                      <a:pt x="189" y="91"/>
                      <a:pt x="189" y="91"/>
                    </a:cubicBezTo>
                    <a:cubicBezTo>
                      <a:pt x="183" y="92"/>
                      <a:pt x="177" y="94"/>
                      <a:pt x="172" y="96"/>
                    </a:cubicBezTo>
                    <a:cubicBezTo>
                      <a:pt x="149" y="3"/>
                      <a:pt x="149" y="3"/>
                      <a:pt x="149" y="3"/>
                    </a:cubicBezTo>
                    <a:cubicBezTo>
                      <a:pt x="138" y="5"/>
                      <a:pt x="128" y="8"/>
                      <a:pt x="118" y="11"/>
                    </a:cubicBezTo>
                    <a:cubicBezTo>
                      <a:pt x="164" y="100"/>
                      <a:pt x="164" y="100"/>
                      <a:pt x="164" y="100"/>
                    </a:cubicBezTo>
                    <a:cubicBezTo>
                      <a:pt x="159" y="102"/>
                      <a:pt x="154" y="106"/>
                      <a:pt x="149" y="110"/>
                    </a:cubicBezTo>
                    <a:cubicBezTo>
                      <a:pt x="149" y="109"/>
                      <a:pt x="149" y="109"/>
                      <a:pt x="149" y="109"/>
                    </a:cubicBezTo>
                    <a:cubicBezTo>
                      <a:pt x="87" y="22"/>
                      <a:pt x="87" y="22"/>
                      <a:pt x="87" y="22"/>
                    </a:cubicBezTo>
                    <a:cubicBezTo>
                      <a:pt x="77" y="27"/>
                      <a:pt x="67" y="33"/>
                      <a:pt x="57" y="39"/>
                    </a:cubicBezTo>
                    <a:cubicBezTo>
                      <a:pt x="144" y="115"/>
                      <a:pt x="144" y="115"/>
                      <a:pt x="144" y="115"/>
                    </a:cubicBezTo>
                    <a:cubicBezTo>
                      <a:pt x="144" y="115"/>
                      <a:pt x="144" y="115"/>
                      <a:pt x="144" y="115"/>
                    </a:cubicBezTo>
                    <a:cubicBezTo>
                      <a:pt x="140" y="119"/>
                      <a:pt x="136" y="124"/>
                      <a:pt x="134" y="130"/>
                    </a:cubicBezTo>
                    <a:cubicBezTo>
                      <a:pt x="131" y="129"/>
                      <a:pt x="131" y="129"/>
                      <a:pt x="131" y="129"/>
                    </a:cubicBezTo>
                    <a:cubicBezTo>
                      <a:pt x="26" y="65"/>
                      <a:pt x="26" y="65"/>
                      <a:pt x="26" y="65"/>
                    </a:cubicBezTo>
                    <a:cubicBezTo>
                      <a:pt x="16" y="74"/>
                      <a:pt x="7" y="84"/>
                      <a:pt x="0" y="95"/>
                    </a:cubicBezTo>
                    <a:cubicBezTo>
                      <a:pt x="186" y="161"/>
                      <a:pt x="186" y="161"/>
                      <a:pt x="186" y="161"/>
                    </a:cubicBezTo>
                    <a:cubicBezTo>
                      <a:pt x="168" y="169"/>
                      <a:pt x="168" y="169"/>
                      <a:pt x="168" y="169"/>
                    </a:cubicBezTo>
                    <a:cubicBezTo>
                      <a:pt x="168" y="169"/>
                      <a:pt x="174" y="190"/>
                      <a:pt x="196" y="190"/>
                    </a:cubicBezTo>
                    <a:cubicBezTo>
                      <a:pt x="219" y="190"/>
                      <a:pt x="225" y="170"/>
                      <a:pt x="225" y="170"/>
                    </a:cubicBezTo>
                    <a:cubicBezTo>
                      <a:pt x="206" y="161"/>
                      <a:pt x="206" y="161"/>
                      <a:pt x="206" y="161"/>
                    </a:cubicBezTo>
                    <a:lnTo>
                      <a:pt x="392" y="95"/>
                    </a:lnTo>
                    <a:close/>
                    <a:moveTo>
                      <a:pt x="205" y="164"/>
                    </a:moveTo>
                    <a:cubicBezTo>
                      <a:pt x="205" y="169"/>
                      <a:pt x="201" y="173"/>
                      <a:pt x="196" y="173"/>
                    </a:cubicBezTo>
                    <a:cubicBezTo>
                      <a:pt x="191" y="173"/>
                      <a:pt x="187" y="169"/>
                      <a:pt x="187" y="164"/>
                    </a:cubicBezTo>
                    <a:cubicBezTo>
                      <a:pt x="187" y="163"/>
                      <a:pt x="188" y="162"/>
                      <a:pt x="188" y="161"/>
                    </a:cubicBezTo>
                    <a:cubicBezTo>
                      <a:pt x="196" y="161"/>
                      <a:pt x="196" y="161"/>
                      <a:pt x="196" y="161"/>
                    </a:cubicBezTo>
                    <a:cubicBezTo>
                      <a:pt x="204" y="161"/>
                      <a:pt x="204" y="161"/>
                      <a:pt x="204" y="161"/>
                    </a:cubicBezTo>
                    <a:cubicBezTo>
                      <a:pt x="205" y="162"/>
                      <a:pt x="205" y="163"/>
                      <a:pt x="205" y="16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98" name="Google Shape;3298;p52"/>
              <p:cNvSpPr/>
              <p:nvPr/>
            </p:nvSpPr>
            <p:spPr>
              <a:xfrm>
                <a:off x="2397551" y="1476125"/>
                <a:ext cx="33338" cy="25400"/>
              </a:xfrm>
              <a:custGeom>
                <a:avLst/>
                <a:gdLst/>
                <a:ahLst/>
                <a:cxnLst/>
                <a:rect l="l" t="t" r="r" b="b"/>
                <a:pathLst>
                  <a:path w="50" h="39" extrusionOk="0">
                    <a:moveTo>
                      <a:pt x="0" y="17"/>
                    </a:moveTo>
                    <a:cubicBezTo>
                      <a:pt x="26" y="39"/>
                      <a:pt x="26" y="39"/>
                      <a:pt x="26" y="39"/>
                    </a:cubicBezTo>
                    <a:cubicBezTo>
                      <a:pt x="34" y="35"/>
                      <a:pt x="42" y="32"/>
                      <a:pt x="50" y="29"/>
                    </a:cubicBezTo>
                    <a:cubicBezTo>
                      <a:pt x="30" y="0"/>
                      <a:pt x="30" y="0"/>
                      <a:pt x="30" y="0"/>
                    </a:cubicBezTo>
                    <a:cubicBezTo>
                      <a:pt x="20" y="5"/>
                      <a:pt x="10" y="11"/>
                      <a:pt x="0" y="17"/>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99" name="Google Shape;3299;p52"/>
              <p:cNvSpPr/>
              <p:nvPr/>
            </p:nvSpPr>
            <p:spPr>
              <a:xfrm>
                <a:off x="2546776" y="1477713"/>
                <a:ext cx="31750" cy="23813"/>
              </a:xfrm>
              <a:custGeom>
                <a:avLst/>
                <a:gdLst/>
                <a:ahLst/>
                <a:cxnLst/>
                <a:rect l="l" t="t" r="r" b="b"/>
                <a:pathLst>
                  <a:path w="50" h="38" extrusionOk="0">
                    <a:moveTo>
                      <a:pt x="0" y="28"/>
                    </a:moveTo>
                    <a:cubicBezTo>
                      <a:pt x="9" y="31"/>
                      <a:pt x="17" y="35"/>
                      <a:pt x="25" y="38"/>
                    </a:cubicBezTo>
                    <a:cubicBezTo>
                      <a:pt x="50" y="17"/>
                      <a:pt x="50" y="17"/>
                      <a:pt x="50" y="17"/>
                    </a:cubicBezTo>
                    <a:cubicBezTo>
                      <a:pt x="40" y="11"/>
                      <a:pt x="31" y="5"/>
                      <a:pt x="20" y="0"/>
                    </a:cubicBezTo>
                    <a:lnTo>
                      <a:pt x="0" y="28"/>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00" name="Google Shape;3300;p52"/>
              <p:cNvSpPr/>
              <p:nvPr/>
            </p:nvSpPr>
            <p:spPr>
              <a:xfrm>
                <a:off x="2437239" y="1465013"/>
                <a:ext cx="25400" cy="25400"/>
              </a:xfrm>
              <a:custGeom>
                <a:avLst/>
                <a:gdLst/>
                <a:ahLst/>
                <a:cxnLst/>
                <a:rect l="l" t="t" r="r" b="b"/>
                <a:pathLst>
                  <a:path w="39" h="40" extrusionOk="0">
                    <a:moveTo>
                      <a:pt x="0" y="8"/>
                    </a:moveTo>
                    <a:cubicBezTo>
                      <a:pt x="17" y="40"/>
                      <a:pt x="17" y="40"/>
                      <a:pt x="17" y="40"/>
                    </a:cubicBezTo>
                    <a:cubicBezTo>
                      <a:pt x="24" y="38"/>
                      <a:pt x="32" y="36"/>
                      <a:pt x="39" y="35"/>
                    </a:cubicBezTo>
                    <a:cubicBezTo>
                      <a:pt x="31" y="0"/>
                      <a:pt x="31" y="0"/>
                      <a:pt x="31" y="0"/>
                    </a:cubicBezTo>
                    <a:cubicBezTo>
                      <a:pt x="20" y="2"/>
                      <a:pt x="10" y="5"/>
                      <a:pt x="0" y="8"/>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01" name="Google Shape;3301;p52"/>
              <p:cNvSpPr/>
              <p:nvPr/>
            </p:nvSpPr>
            <p:spPr>
              <a:xfrm>
                <a:off x="2361039" y="1504700"/>
                <a:ext cx="31750" cy="23812"/>
              </a:xfrm>
              <a:custGeom>
                <a:avLst/>
                <a:gdLst/>
                <a:ahLst/>
                <a:cxnLst/>
                <a:rect l="l" t="t" r="r" b="b"/>
                <a:pathLst>
                  <a:path w="50" h="37" extrusionOk="0">
                    <a:moveTo>
                      <a:pt x="50" y="14"/>
                    </a:moveTo>
                    <a:cubicBezTo>
                      <a:pt x="26" y="0"/>
                      <a:pt x="26" y="0"/>
                      <a:pt x="26" y="0"/>
                    </a:cubicBezTo>
                    <a:cubicBezTo>
                      <a:pt x="16" y="9"/>
                      <a:pt x="7" y="19"/>
                      <a:pt x="0" y="30"/>
                    </a:cubicBezTo>
                    <a:cubicBezTo>
                      <a:pt x="21" y="37"/>
                      <a:pt x="21" y="37"/>
                      <a:pt x="21" y="37"/>
                    </a:cubicBezTo>
                    <a:cubicBezTo>
                      <a:pt x="30" y="29"/>
                      <a:pt x="40" y="21"/>
                      <a:pt x="50" y="14"/>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02" name="Google Shape;3302;p52"/>
              <p:cNvSpPr/>
              <p:nvPr/>
            </p:nvSpPr>
            <p:spPr>
              <a:xfrm>
                <a:off x="2513439" y="1465013"/>
                <a:ext cx="25400" cy="25400"/>
              </a:xfrm>
              <a:custGeom>
                <a:avLst/>
                <a:gdLst/>
                <a:ahLst/>
                <a:cxnLst/>
                <a:rect l="l" t="t" r="r" b="b"/>
                <a:pathLst>
                  <a:path w="39" h="39" extrusionOk="0">
                    <a:moveTo>
                      <a:pt x="0" y="34"/>
                    </a:moveTo>
                    <a:cubicBezTo>
                      <a:pt x="8" y="36"/>
                      <a:pt x="16" y="37"/>
                      <a:pt x="23" y="39"/>
                    </a:cubicBezTo>
                    <a:cubicBezTo>
                      <a:pt x="39" y="8"/>
                      <a:pt x="39" y="8"/>
                      <a:pt x="39" y="8"/>
                    </a:cubicBezTo>
                    <a:cubicBezTo>
                      <a:pt x="30" y="4"/>
                      <a:pt x="20" y="2"/>
                      <a:pt x="9" y="0"/>
                    </a:cubicBezTo>
                    <a:lnTo>
                      <a:pt x="0" y="34"/>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03" name="Google Shape;3303;p52"/>
              <p:cNvSpPr/>
              <p:nvPr/>
            </p:nvSpPr>
            <p:spPr>
              <a:xfrm>
                <a:off x="2583289" y="1504700"/>
                <a:ext cx="31750" cy="23812"/>
              </a:xfrm>
              <a:custGeom>
                <a:avLst/>
                <a:gdLst/>
                <a:ahLst/>
                <a:cxnLst/>
                <a:rect l="l" t="t" r="r" b="b"/>
                <a:pathLst>
                  <a:path w="50" h="37" extrusionOk="0">
                    <a:moveTo>
                      <a:pt x="24" y="0"/>
                    </a:moveTo>
                    <a:cubicBezTo>
                      <a:pt x="0" y="15"/>
                      <a:pt x="0" y="15"/>
                      <a:pt x="0" y="15"/>
                    </a:cubicBezTo>
                    <a:cubicBezTo>
                      <a:pt x="10" y="22"/>
                      <a:pt x="20" y="29"/>
                      <a:pt x="29" y="37"/>
                    </a:cubicBezTo>
                    <a:cubicBezTo>
                      <a:pt x="50" y="30"/>
                      <a:pt x="50" y="30"/>
                      <a:pt x="50" y="30"/>
                    </a:cubicBezTo>
                    <a:cubicBezTo>
                      <a:pt x="42" y="19"/>
                      <a:pt x="33" y="9"/>
                      <a:pt x="24" y="0"/>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04" name="Google Shape;3304;p52"/>
              <p:cNvSpPr/>
              <p:nvPr/>
            </p:nvSpPr>
            <p:spPr>
              <a:xfrm>
                <a:off x="2478514" y="1461838"/>
                <a:ext cx="20637" cy="23812"/>
              </a:xfrm>
              <a:custGeom>
                <a:avLst/>
                <a:gdLst/>
                <a:ahLst/>
                <a:cxnLst/>
                <a:rect l="l" t="t" r="r" b="b"/>
                <a:pathLst>
                  <a:path w="31" h="36" extrusionOk="0">
                    <a:moveTo>
                      <a:pt x="0" y="1"/>
                    </a:moveTo>
                    <a:cubicBezTo>
                      <a:pt x="4" y="36"/>
                      <a:pt x="4" y="36"/>
                      <a:pt x="4" y="36"/>
                    </a:cubicBezTo>
                    <a:cubicBezTo>
                      <a:pt x="8" y="36"/>
                      <a:pt x="11" y="35"/>
                      <a:pt x="15" y="35"/>
                    </a:cubicBezTo>
                    <a:cubicBezTo>
                      <a:pt x="19" y="35"/>
                      <a:pt x="23" y="36"/>
                      <a:pt x="27" y="36"/>
                    </a:cubicBezTo>
                    <a:cubicBezTo>
                      <a:pt x="31" y="1"/>
                      <a:pt x="31" y="1"/>
                      <a:pt x="31" y="1"/>
                    </a:cubicBezTo>
                    <a:cubicBezTo>
                      <a:pt x="25" y="0"/>
                      <a:pt x="20" y="0"/>
                      <a:pt x="15" y="0"/>
                    </a:cubicBezTo>
                    <a:cubicBezTo>
                      <a:pt x="10" y="0"/>
                      <a:pt x="5" y="0"/>
                      <a:pt x="0" y="1"/>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05" name="Google Shape;3305;p52"/>
              <p:cNvSpPr/>
              <p:nvPr/>
            </p:nvSpPr>
            <p:spPr>
              <a:xfrm>
                <a:off x="2213401" y="1272925"/>
                <a:ext cx="549276" cy="266700"/>
              </a:xfrm>
              <a:custGeom>
                <a:avLst/>
                <a:gdLst/>
                <a:ahLst/>
                <a:cxnLst/>
                <a:rect l="l" t="t" r="r" b="b"/>
                <a:pathLst>
                  <a:path w="846" h="410" extrusionOk="0">
                    <a:moveTo>
                      <a:pt x="423" y="294"/>
                    </a:moveTo>
                    <a:cubicBezTo>
                      <a:pt x="511" y="294"/>
                      <a:pt x="588" y="340"/>
                      <a:pt x="636" y="410"/>
                    </a:cubicBezTo>
                    <a:cubicBezTo>
                      <a:pt x="846" y="344"/>
                      <a:pt x="846" y="344"/>
                      <a:pt x="846" y="344"/>
                    </a:cubicBezTo>
                    <a:cubicBezTo>
                      <a:pt x="797" y="143"/>
                      <a:pt x="617" y="4"/>
                      <a:pt x="413" y="0"/>
                    </a:cubicBezTo>
                    <a:cubicBezTo>
                      <a:pt x="209" y="4"/>
                      <a:pt x="49" y="143"/>
                      <a:pt x="0" y="344"/>
                    </a:cubicBezTo>
                    <a:cubicBezTo>
                      <a:pt x="210" y="410"/>
                      <a:pt x="210" y="410"/>
                      <a:pt x="210" y="410"/>
                    </a:cubicBezTo>
                    <a:cubicBezTo>
                      <a:pt x="258" y="340"/>
                      <a:pt x="335" y="294"/>
                      <a:pt x="423" y="29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06" name="Google Shape;3306;p52"/>
              <p:cNvSpPr/>
              <p:nvPr/>
            </p:nvSpPr>
            <p:spPr>
              <a:xfrm>
                <a:off x="2459464" y="1299913"/>
                <a:ext cx="58738" cy="144463"/>
              </a:xfrm>
              <a:custGeom>
                <a:avLst/>
                <a:gdLst/>
                <a:ahLst/>
                <a:cxnLst/>
                <a:rect l="l" t="t" r="r" b="b"/>
                <a:pathLst>
                  <a:path w="91" h="223" extrusionOk="0">
                    <a:moveTo>
                      <a:pt x="66" y="223"/>
                    </a:moveTo>
                    <a:cubicBezTo>
                      <a:pt x="91" y="0"/>
                      <a:pt x="91" y="0"/>
                      <a:pt x="91" y="0"/>
                    </a:cubicBezTo>
                    <a:cubicBezTo>
                      <a:pt x="45" y="0"/>
                      <a:pt x="45" y="0"/>
                      <a:pt x="45" y="0"/>
                    </a:cubicBezTo>
                    <a:cubicBezTo>
                      <a:pt x="0" y="0"/>
                      <a:pt x="0" y="0"/>
                      <a:pt x="0" y="0"/>
                    </a:cubicBezTo>
                    <a:cubicBezTo>
                      <a:pt x="25" y="223"/>
                      <a:pt x="25" y="223"/>
                      <a:pt x="25" y="223"/>
                    </a:cubicBezTo>
                    <a:cubicBezTo>
                      <a:pt x="31" y="222"/>
                      <a:pt x="38" y="222"/>
                      <a:pt x="44" y="222"/>
                    </a:cubicBezTo>
                    <a:cubicBezTo>
                      <a:pt x="52" y="222"/>
                      <a:pt x="59" y="222"/>
                      <a:pt x="66" y="223"/>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07" name="Google Shape;3307;p52"/>
              <p:cNvSpPr/>
              <p:nvPr/>
            </p:nvSpPr>
            <p:spPr>
              <a:xfrm>
                <a:off x="2365801" y="1304675"/>
                <a:ext cx="88900" cy="149225"/>
              </a:xfrm>
              <a:custGeom>
                <a:avLst/>
                <a:gdLst/>
                <a:ahLst/>
                <a:cxnLst/>
                <a:rect l="l" t="t" r="r" b="b"/>
                <a:pathLst>
                  <a:path w="138" h="228" extrusionOk="0">
                    <a:moveTo>
                      <a:pt x="84" y="0"/>
                    </a:moveTo>
                    <a:cubicBezTo>
                      <a:pt x="42" y="18"/>
                      <a:pt x="42" y="18"/>
                      <a:pt x="42" y="18"/>
                    </a:cubicBezTo>
                    <a:cubicBezTo>
                      <a:pt x="0" y="35"/>
                      <a:pt x="0" y="35"/>
                      <a:pt x="0" y="35"/>
                    </a:cubicBezTo>
                    <a:cubicBezTo>
                      <a:pt x="97" y="228"/>
                      <a:pt x="97" y="228"/>
                      <a:pt x="97" y="228"/>
                    </a:cubicBezTo>
                    <a:cubicBezTo>
                      <a:pt x="110" y="223"/>
                      <a:pt x="124" y="220"/>
                      <a:pt x="138" y="217"/>
                    </a:cubicBezTo>
                    <a:lnTo>
                      <a:pt x="84"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08" name="Google Shape;3308;p52"/>
              <p:cNvSpPr/>
              <p:nvPr/>
            </p:nvSpPr>
            <p:spPr>
              <a:xfrm>
                <a:off x="2286426" y="1349125"/>
                <a:ext cx="120650" cy="128588"/>
              </a:xfrm>
              <a:custGeom>
                <a:avLst/>
                <a:gdLst/>
                <a:ahLst/>
                <a:cxnLst/>
                <a:rect l="l" t="t" r="r" b="b"/>
                <a:pathLst>
                  <a:path w="187" h="198" extrusionOk="0">
                    <a:moveTo>
                      <a:pt x="66" y="0"/>
                    </a:moveTo>
                    <a:cubicBezTo>
                      <a:pt x="33" y="33"/>
                      <a:pt x="33" y="33"/>
                      <a:pt x="33" y="33"/>
                    </a:cubicBezTo>
                    <a:cubicBezTo>
                      <a:pt x="0" y="66"/>
                      <a:pt x="0" y="66"/>
                      <a:pt x="0" y="66"/>
                    </a:cubicBezTo>
                    <a:cubicBezTo>
                      <a:pt x="147" y="198"/>
                      <a:pt x="147" y="198"/>
                      <a:pt x="147" y="198"/>
                    </a:cubicBezTo>
                    <a:cubicBezTo>
                      <a:pt x="160" y="189"/>
                      <a:pt x="173" y="181"/>
                      <a:pt x="187" y="174"/>
                    </a:cubicBezTo>
                    <a:lnTo>
                      <a:pt x="66"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09" name="Google Shape;3309;p52"/>
              <p:cNvSpPr/>
              <p:nvPr/>
            </p:nvSpPr>
            <p:spPr>
              <a:xfrm>
                <a:off x="2235626" y="1433263"/>
                <a:ext cx="125412" cy="90488"/>
              </a:xfrm>
              <a:custGeom>
                <a:avLst/>
                <a:gdLst/>
                <a:ahLst/>
                <a:cxnLst/>
                <a:rect l="l" t="t" r="r" b="b"/>
                <a:pathLst>
                  <a:path w="192" h="139" extrusionOk="0">
                    <a:moveTo>
                      <a:pt x="192" y="97"/>
                    </a:moveTo>
                    <a:cubicBezTo>
                      <a:pt x="36" y="0"/>
                      <a:pt x="36" y="0"/>
                      <a:pt x="36" y="0"/>
                    </a:cubicBezTo>
                    <a:cubicBezTo>
                      <a:pt x="18" y="44"/>
                      <a:pt x="18" y="44"/>
                      <a:pt x="18" y="44"/>
                    </a:cubicBezTo>
                    <a:cubicBezTo>
                      <a:pt x="0" y="88"/>
                      <a:pt x="0" y="88"/>
                      <a:pt x="0" y="88"/>
                    </a:cubicBezTo>
                    <a:cubicBezTo>
                      <a:pt x="156" y="139"/>
                      <a:pt x="156" y="139"/>
                      <a:pt x="156" y="139"/>
                    </a:cubicBezTo>
                    <a:cubicBezTo>
                      <a:pt x="167" y="124"/>
                      <a:pt x="179" y="110"/>
                      <a:pt x="192" y="9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10" name="Google Shape;3310;p52"/>
              <p:cNvSpPr/>
              <p:nvPr/>
            </p:nvSpPr>
            <p:spPr>
              <a:xfrm>
                <a:off x="2521376" y="1304675"/>
                <a:ext cx="90488" cy="149225"/>
              </a:xfrm>
              <a:custGeom>
                <a:avLst/>
                <a:gdLst/>
                <a:ahLst/>
                <a:cxnLst/>
                <a:rect l="l" t="t" r="r" b="b"/>
                <a:pathLst>
                  <a:path w="138" h="229" extrusionOk="0">
                    <a:moveTo>
                      <a:pt x="138" y="35"/>
                    </a:moveTo>
                    <a:cubicBezTo>
                      <a:pt x="96" y="18"/>
                      <a:pt x="96" y="18"/>
                      <a:pt x="96" y="18"/>
                    </a:cubicBezTo>
                    <a:cubicBezTo>
                      <a:pt x="54" y="0"/>
                      <a:pt x="54" y="0"/>
                      <a:pt x="54" y="0"/>
                    </a:cubicBezTo>
                    <a:cubicBezTo>
                      <a:pt x="0" y="218"/>
                      <a:pt x="0" y="218"/>
                      <a:pt x="0" y="218"/>
                    </a:cubicBezTo>
                    <a:cubicBezTo>
                      <a:pt x="14" y="220"/>
                      <a:pt x="28" y="224"/>
                      <a:pt x="41" y="229"/>
                    </a:cubicBezTo>
                    <a:lnTo>
                      <a:pt x="138" y="3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11" name="Google Shape;3311;p52"/>
              <p:cNvSpPr/>
              <p:nvPr/>
            </p:nvSpPr>
            <p:spPr>
              <a:xfrm>
                <a:off x="2569001" y="1349125"/>
                <a:ext cx="122238" cy="130175"/>
              </a:xfrm>
              <a:custGeom>
                <a:avLst/>
                <a:gdLst/>
                <a:ahLst/>
                <a:cxnLst/>
                <a:rect l="l" t="t" r="r" b="b"/>
                <a:pathLst>
                  <a:path w="187" h="199" extrusionOk="0">
                    <a:moveTo>
                      <a:pt x="187" y="66"/>
                    </a:moveTo>
                    <a:cubicBezTo>
                      <a:pt x="154" y="33"/>
                      <a:pt x="154" y="33"/>
                      <a:pt x="154" y="33"/>
                    </a:cubicBezTo>
                    <a:cubicBezTo>
                      <a:pt x="121" y="0"/>
                      <a:pt x="121" y="0"/>
                      <a:pt x="121" y="0"/>
                    </a:cubicBezTo>
                    <a:cubicBezTo>
                      <a:pt x="0" y="175"/>
                      <a:pt x="0" y="175"/>
                      <a:pt x="0" y="175"/>
                    </a:cubicBezTo>
                    <a:cubicBezTo>
                      <a:pt x="13" y="182"/>
                      <a:pt x="26" y="190"/>
                      <a:pt x="39" y="199"/>
                    </a:cubicBezTo>
                    <a:lnTo>
                      <a:pt x="187" y="6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12" name="Google Shape;3312;p52"/>
              <p:cNvSpPr/>
              <p:nvPr/>
            </p:nvSpPr>
            <p:spPr>
              <a:xfrm>
                <a:off x="2615039" y="1433263"/>
                <a:ext cx="125412" cy="90488"/>
              </a:xfrm>
              <a:custGeom>
                <a:avLst/>
                <a:gdLst/>
                <a:ahLst/>
                <a:cxnLst/>
                <a:rect l="l" t="t" r="r" b="b"/>
                <a:pathLst>
                  <a:path w="193" h="139" extrusionOk="0">
                    <a:moveTo>
                      <a:pt x="35" y="139"/>
                    </a:moveTo>
                    <a:cubicBezTo>
                      <a:pt x="193" y="88"/>
                      <a:pt x="193" y="88"/>
                      <a:pt x="193" y="88"/>
                    </a:cubicBezTo>
                    <a:cubicBezTo>
                      <a:pt x="175" y="44"/>
                      <a:pt x="175" y="44"/>
                      <a:pt x="175" y="44"/>
                    </a:cubicBezTo>
                    <a:cubicBezTo>
                      <a:pt x="156" y="0"/>
                      <a:pt x="156" y="0"/>
                      <a:pt x="156" y="0"/>
                    </a:cubicBezTo>
                    <a:cubicBezTo>
                      <a:pt x="0" y="98"/>
                      <a:pt x="0" y="98"/>
                      <a:pt x="0" y="98"/>
                    </a:cubicBezTo>
                    <a:cubicBezTo>
                      <a:pt x="13" y="111"/>
                      <a:pt x="24" y="125"/>
                      <a:pt x="35" y="139"/>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13" name="Google Shape;3313;p52"/>
              <p:cNvSpPr/>
              <p:nvPr/>
            </p:nvSpPr>
            <p:spPr>
              <a:xfrm>
                <a:off x="2475339" y="1307850"/>
                <a:ext cx="27000" cy="270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14" name="Google Shape;3314;p52"/>
              <p:cNvSpPr/>
              <p:nvPr/>
            </p:nvSpPr>
            <p:spPr>
              <a:xfrm>
                <a:off x="2476926" y="1358650"/>
                <a:ext cx="22200" cy="207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15" name="Google Shape;3315;p52"/>
              <p:cNvSpPr/>
              <p:nvPr/>
            </p:nvSpPr>
            <p:spPr>
              <a:xfrm>
                <a:off x="2478514" y="1406275"/>
                <a:ext cx="19200" cy="192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16" name="Google Shape;3316;p52"/>
              <p:cNvSpPr/>
              <p:nvPr/>
            </p:nvSpPr>
            <p:spPr>
              <a:xfrm>
                <a:off x="2561064" y="1323725"/>
                <a:ext cx="26988" cy="26988"/>
              </a:xfrm>
              <a:custGeom>
                <a:avLst/>
                <a:gdLst/>
                <a:ahLst/>
                <a:cxnLst/>
                <a:rect l="l" t="t" r="r" b="b"/>
                <a:pathLst>
                  <a:path w="42" h="42" extrusionOk="0">
                    <a:moveTo>
                      <a:pt x="38" y="27"/>
                    </a:moveTo>
                    <a:cubicBezTo>
                      <a:pt x="35" y="37"/>
                      <a:pt x="24" y="42"/>
                      <a:pt x="14" y="39"/>
                    </a:cubicBezTo>
                    <a:cubicBezTo>
                      <a:pt x="5" y="35"/>
                      <a:pt x="0" y="25"/>
                      <a:pt x="3" y="15"/>
                    </a:cubicBezTo>
                    <a:cubicBezTo>
                      <a:pt x="6" y="5"/>
                      <a:pt x="17" y="0"/>
                      <a:pt x="27" y="3"/>
                    </a:cubicBezTo>
                    <a:cubicBezTo>
                      <a:pt x="37" y="7"/>
                      <a:pt x="42" y="18"/>
                      <a:pt x="38"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17" name="Google Shape;3317;p52"/>
              <p:cNvSpPr/>
              <p:nvPr/>
            </p:nvSpPr>
            <p:spPr>
              <a:xfrm>
                <a:off x="2546776" y="1366588"/>
                <a:ext cx="23812" cy="23812"/>
              </a:xfrm>
              <a:custGeom>
                <a:avLst/>
                <a:gdLst/>
                <a:ahLst/>
                <a:cxnLst/>
                <a:rect l="l" t="t" r="r" b="b"/>
                <a:pathLst>
                  <a:path w="36" h="36" extrusionOk="0">
                    <a:moveTo>
                      <a:pt x="33" y="24"/>
                    </a:moveTo>
                    <a:cubicBezTo>
                      <a:pt x="30" y="32"/>
                      <a:pt x="21" y="36"/>
                      <a:pt x="13" y="33"/>
                    </a:cubicBezTo>
                    <a:cubicBezTo>
                      <a:pt x="4" y="30"/>
                      <a:pt x="0" y="21"/>
                      <a:pt x="3" y="13"/>
                    </a:cubicBezTo>
                    <a:cubicBezTo>
                      <a:pt x="6" y="5"/>
                      <a:pt x="15" y="0"/>
                      <a:pt x="23" y="3"/>
                    </a:cubicBezTo>
                    <a:cubicBezTo>
                      <a:pt x="32" y="6"/>
                      <a:pt x="36" y="15"/>
                      <a:pt x="3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18" name="Google Shape;3318;p52"/>
              <p:cNvSpPr/>
              <p:nvPr/>
            </p:nvSpPr>
            <p:spPr>
              <a:xfrm>
                <a:off x="2534076" y="1411038"/>
                <a:ext cx="20637" cy="19050"/>
              </a:xfrm>
              <a:custGeom>
                <a:avLst/>
                <a:gdLst/>
                <a:ahLst/>
                <a:cxnLst/>
                <a:rect l="l" t="t" r="r" b="b"/>
                <a:pathLst>
                  <a:path w="31" h="30" extrusionOk="0">
                    <a:moveTo>
                      <a:pt x="28" y="19"/>
                    </a:moveTo>
                    <a:cubicBezTo>
                      <a:pt x="26" y="26"/>
                      <a:pt x="18" y="30"/>
                      <a:pt x="11" y="27"/>
                    </a:cubicBezTo>
                    <a:cubicBezTo>
                      <a:pt x="4" y="25"/>
                      <a:pt x="0" y="17"/>
                      <a:pt x="3" y="10"/>
                    </a:cubicBezTo>
                    <a:cubicBezTo>
                      <a:pt x="5" y="3"/>
                      <a:pt x="13" y="0"/>
                      <a:pt x="20" y="2"/>
                    </a:cubicBezTo>
                    <a:cubicBezTo>
                      <a:pt x="27" y="5"/>
                      <a:pt x="31" y="12"/>
                      <a:pt x="28"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19" name="Google Shape;3319;p52"/>
              <p:cNvSpPr/>
              <p:nvPr/>
            </p:nvSpPr>
            <p:spPr>
              <a:xfrm>
                <a:off x="2640439" y="1376113"/>
                <a:ext cx="26988" cy="25400"/>
              </a:xfrm>
              <a:custGeom>
                <a:avLst/>
                <a:gdLst/>
                <a:ahLst/>
                <a:cxnLst/>
                <a:rect l="l" t="t" r="r" b="b"/>
                <a:pathLst>
                  <a:path w="40" h="40" extrusionOk="0">
                    <a:moveTo>
                      <a:pt x="33" y="32"/>
                    </a:moveTo>
                    <a:cubicBezTo>
                      <a:pt x="26" y="40"/>
                      <a:pt x="15" y="40"/>
                      <a:pt x="8" y="33"/>
                    </a:cubicBezTo>
                    <a:cubicBezTo>
                      <a:pt x="0" y="26"/>
                      <a:pt x="0" y="15"/>
                      <a:pt x="7" y="8"/>
                    </a:cubicBezTo>
                    <a:cubicBezTo>
                      <a:pt x="14" y="1"/>
                      <a:pt x="25" y="0"/>
                      <a:pt x="32" y="7"/>
                    </a:cubicBezTo>
                    <a:cubicBezTo>
                      <a:pt x="39" y="14"/>
                      <a:pt x="40" y="25"/>
                      <a:pt x="33"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20" name="Google Shape;3320;p52"/>
              <p:cNvSpPr/>
              <p:nvPr/>
            </p:nvSpPr>
            <p:spPr>
              <a:xfrm>
                <a:off x="2615039" y="1407863"/>
                <a:ext cx="20637" cy="22225"/>
              </a:xfrm>
              <a:custGeom>
                <a:avLst/>
                <a:gdLst/>
                <a:ahLst/>
                <a:cxnLst/>
                <a:rect l="l" t="t" r="r" b="b"/>
                <a:pathLst>
                  <a:path w="34" h="34" extrusionOk="0">
                    <a:moveTo>
                      <a:pt x="28" y="28"/>
                    </a:moveTo>
                    <a:cubicBezTo>
                      <a:pt x="22" y="34"/>
                      <a:pt x="13" y="34"/>
                      <a:pt x="7" y="29"/>
                    </a:cubicBezTo>
                    <a:cubicBezTo>
                      <a:pt x="0" y="23"/>
                      <a:pt x="0" y="13"/>
                      <a:pt x="6" y="7"/>
                    </a:cubicBezTo>
                    <a:cubicBezTo>
                      <a:pt x="12" y="1"/>
                      <a:pt x="21" y="0"/>
                      <a:pt x="27" y="6"/>
                    </a:cubicBezTo>
                    <a:cubicBezTo>
                      <a:pt x="34" y="12"/>
                      <a:pt x="34" y="22"/>
                      <a:pt x="28"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21" name="Google Shape;3321;p52"/>
              <p:cNvSpPr/>
              <p:nvPr/>
            </p:nvSpPr>
            <p:spPr>
              <a:xfrm>
                <a:off x="2588051" y="1441200"/>
                <a:ext cx="17462" cy="17462"/>
              </a:xfrm>
              <a:custGeom>
                <a:avLst/>
                <a:gdLst/>
                <a:ahLst/>
                <a:cxnLst/>
                <a:rect l="l" t="t" r="r" b="b"/>
                <a:pathLst>
                  <a:path w="28" h="29" extrusionOk="0">
                    <a:moveTo>
                      <a:pt x="24" y="24"/>
                    </a:moveTo>
                    <a:cubicBezTo>
                      <a:pt x="19" y="29"/>
                      <a:pt x="10" y="29"/>
                      <a:pt x="5" y="24"/>
                    </a:cubicBezTo>
                    <a:cubicBezTo>
                      <a:pt x="0" y="19"/>
                      <a:pt x="0" y="11"/>
                      <a:pt x="4" y="6"/>
                    </a:cubicBezTo>
                    <a:cubicBezTo>
                      <a:pt x="9" y="1"/>
                      <a:pt x="18" y="0"/>
                      <a:pt x="23" y="5"/>
                    </a:cubicBezTo>
                    <a:cubicBezTo>
                      <a:pt x="28" y="10"/>
                      <a:pt x="28" y="18"/>
                      <a:pt x="24"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22" name="Google Shape;3322;p52"/>
              <p:cNvSpPr/>
              <p:nvPr/>
            </p:nvSpPr>
            <p:spPr>
              <a:xfrm>
                <a:off x="2699176" y="1461838"/>
                <a:ext cx="22225" cy="22225"/>
              </a:xfrm>
              <a:custGeom>
                <a:avLst/>
                <a:gdLst/>
                <a:ahLst/>
                <a:cxnLst/>
                <a:rect l="l" t="t" r="r" b="b"/>
                <a:pathLst>
                  <a:path w="34" h="34" extrusionOk="0">
                    <a:moveTo>
                      <a:pt x="23" y="31"/>
                    </a:moveTo>
                    <a:cubicBezTo>
                      <a:pt x="15" y="34"/>
                      <a:pt x="6" y="31"/>
                      <a:pt x="3" y="23"/>
                    </a:cubicBezTo>
                    <a:cubicBezTo>
                      <a:pt x="0" y="15"/>
                      <a:pt x="3" y="7"/>
                      <a:pt x="11" y="3"/>
                    </a:cubicBezTo>
                    <a:cubicBezTo>
                      <a:pt x="19" y="0"/>
                      <a:pt x="28" y="3"/>
                      <a:pt x="31" y="11"/>
                    </a:cubicBezTo>
                    <a:cubicBezTo>
                      <a:pt x="34" y="19"/>
                      <a:pt x="31" y="28"/>
                      <a:pt x="23"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23" name="Google Shape;3323;p52"/>
              <p:cNvSpPr/>
              <p:nvPr/>
            </p:nvSpPr>
            <p:spPr>
              <a:xfrm>
                <a:off x="2669014" y="1476125"/>
                <a:ext cx="19050" cy="20638"/>
              </a:xfrm>
              <a:custGeom>
                <a:avLst/>
                <a:gdLst/>
                <a:ahLst/>
                <a:cxnLst/>
                <a:rect l="l" t="t" r="r" b="b"/>
                <a:pathLst>
                  <a:path w="30" h="30" extrusionOk="0">
                    <a:moveTo>
                      <a:pt x="20" y="27"/>
                    </a:moveTo>
                    <a:cubicBezTo>
                      <a:pt x="13" y="30"/>
                      <a:pt x="6" y="27"/>
                      <a:pt x="3" y="20"/>
                    </a:cubicBezTo>
                    <a:cubicBezTo>
                      <a:pt x="0" y="13"/>
                      <a:pt x="3" y="6"/>
                      <a:pt x="10" y="3"/>
                    </a:cubicBezTo>
                    <a:cubicBezTo>
                      <a:pt x="16" y="0"/>
                      <a:pt x="24" y="3"/>
                      <a:pt x="27" y="10"/>
                    </a:cubicBezTo>
                    <a:cubicBezTo>
                      <a:pt x="30" y="16"/>
                      <a:pt x="27" y="24"/>
                      <a:pt x="2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24" name="Google Shape;3324;p52"/>
              <p:cNvSpPr/>
              <p:nvPr/>
            </p:nvSpPr>
            <p:spPr>
              <a:xfrm>
                <a:off x="2637264" y="1492000"/>
                <a:ext cx="15875" cy="17463"/>
              </a:xfrm>
              <a:custGeom>
                <a:avLst/>
                <a:gdLst/>
                <a:ahLst/>
                <a:cxnLst/>
                <a:rect l="l" t="t" r="r" b="b"/>
                <a:pathLst>
                  <a:path w="25" h="25" extrusionOk="0">
                    <a:moveTo>
                      <a:pt x="17" y="23"/>
                    </a:moveTo>
                    <a:cubicBezTo>
                      <a:pt x="12" y="25"/>
                      <a:pt x="5" y="23"/>
                      <a:pt x="3" y="17"/>
                    </a:cubicBezTo>
                    <a:cubicBezTo>
                      <a:pt x="0" y="11"/>
                      <a:pt x="3" y="5"/>
                      <a:pt x="8" y="3"/>
                    </a:cubicBezTo>
                    <a:cubicBezTo>
                      <a:pt x="14" y="0"/>
                      <a:pt x="20" y="3"/>
                      <a:pt x="23" y="8"/>
                    </a:cubicBezTo>
                    <a:cubicBezTo>
                      <a:pt x="25" y="14"/>
                      <a:pt x="23" y="20"/>
                      <a:pt x="17"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25" name="Google Shape;3325;p52"/>
              <p:cNvSpPr/>
              <p:nvPr/>
            </p:nvSpPr>
            <p:spPr>
              <a:xfrm>
                <a:off x="2388026" y="1323725"/>
                <a:ext cx="28575" cy="26988"/>
              </a:xfrm>
              <a:custGeom>
                <a:avLst/>
                <a:gdLst/>
                <a:ahLst/>
                <a:cxnLst/>
                <a:rect l="l" t="t" r="r" b="b"/>
                <a:pathLst>
                  <a:path w="42" h="42" extrusionOk="0">
                    <a:moveTo>
                      <a:pt x="4" y="27"/>
                    </a:moveTo>
                    <a:cubicBezTo>
                      <a:pt x="7" y="37"/>
                      <a:pt x="18" y="42"/>
                      <a:pt x="27" y="39"/>
                    </a:cubicBezTo>
                    <a:cubicBezTo>
                      <a:pt x="37" y="35"/>
                      <a:pt x="42" y="25"/>
                      <a:pt x="39" y="15"/>
                    </a:cubicBezTo>
                    <a:cubicBezTo>
                      <a:pt x="35" y="5"/>
                      <a:pt x="25" y="0"/>
                      <a:pt x="15" y="3"/>
                    </a:cubicBezTo>
                    <a:cubicBezTo>
                      <a:pt x="5" y="7"/>
                      <a:pt x="0" y="18"/>
                      <a:pt x="4"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26" name="Google Shape;3326;p52"/>
              <p:cNvSpPr/>
              <p:nvPr/>
            </p:nvSpPr>
            <p:spPr>
              <a:xfrm>
                <a:off x="2405489" y="1366588"/>
                <a:ext cx="23812" cy="23812"/>
              </a:xfrm>
              <a:custGeom>
                <a:avLst/>
                <a:gdLst/>
                <a:ahLst/>
                <a:cxnLst/>
                <a:rect l="l" t="t" r="r" b="b"/>
                <a:pathLst>
                  <a:path w="36" h="36" extrusionOk="0">
                    <a:moveTo>
                      <a:pt x="3" y="24"/>
                    </a:moveTo>
                    <a:cubicBezTo>
                      <a:pt x="6" y="32"/>
                      <a:pt x="15" y="36"/>
                      <a:pt x="23" y="33"/>
                    </a:cubicBezTo>
                    <a:cubicBezTo>
                      <a:pt x="31" y="30"/>
                      <a:pt x="36" y="21"/>
                      <a:pt x="33" y="13"/>
                    </a:cubicBezTo>
                    <a:cubicBezTo>
                      <a:pt x="30" y="5"/>
                      <a:pt x="21" y="0"/>
                      <a:pt x="12" y="3"/>
                    </a:cubicBezTo>
                    <a:cubicBezTo>
                      <a:pt x="4" y="6"/>
                      <a:pt x="0" y="15"/>
                      <a:pt x="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27" name="Google Shape;3327;p52"/>
              <p:cNvSpPr/>
              <p:nvPr/>
            </p:nvSpPr>
            <p:spPr>
              <a:xfrm>
                <a:off x="2421364" y="1411038"/>
                <a:ext cx="20637" cy="19050"/>
              </a:xfrm>
              <a:custGeom>
                <a:avLst/>
                <a:gdLst/>
                <a:ahLst/>
                <a:cxnLst/>
                <a:rect l="l" t="t" r="r" b="b"/>
                <a:pathLst>
                  <a:path w="31" h="30" extrusionOk="0">
                    <a:moveTo>
                      <a:pt x="3" y="19"/>
                    </a:moveTo>
                    <a:cubicBezTo>
                      <a:pt x="5" y="26"/>
                      <a:pt x="13" y="30"/>
                      <a:pt x="20" y="27"/>
                    </a:cubicBezTo>
                    <a:cubicBezTo>
                      <a:pt x="27" y="25"/>
                      <a:pt x="31" y="17"/>
                      <a:pt x="28" y="10"/>
                    </a:cubicBezTo>
                    <a:cubicBezTo>
                      <a:pt x="26" y="3"/>
                      <a:pt x="18" y="0"/>
                      <a:pt x="11" y="2"/>
                    </a:cubicBezTo>
                    <a:cubicBezTo>
                      <a:pt x="4" y="5"/>
                      <a:pt x="0" y="12"/>
                      <a:pt x="3"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28" name="Google Shape;3328;p52"/>
              <p:cNvSpPr/>
              <p:nvPr/>
            </p:nvSpPr>
            <p:spPr>
              <a:xfrm>
                <a:off x="2308651" y="1376113"/>
                <a:ext cx="26988" cy="25400"/>
              </a:xfrm>
              <a:custGeom>
                <a:avLst/>
                <a:gdLst/>
                <a:ahLst/>
                <a:cxnLst/>
                <a:rect l="l" t="t" r="r" b="b"/>
                <a:pathLst>
                  <a:path w="40" h="40" extrusionOk="0">
                    <a:moveTo>
                      <a:pt x="7" y="32"/>
                    </a:moveTo>
                    <a:cubicBezTo>
                      <a:pt x="13" y="40"/>
                      <a:pt x="25" y="40"/>
                      <a:pt x="32" y="33"/>
                    </a:cubicBezTo>
                    <a:cubicBezTo>
                      <a:pt x="39" y="26"/>
                      <a:pt x="40" y="15"/>
                      <a:pt x="33" y="8"/>
                    </a:cubicBezTo>
                    <a:cubicBezTo>
                      <a:pt x="26" y="1"/>
                      <a:pt x="15" y="0"/>
                      <a:pt x="8" y="7"/>
                    </a:cubicBezTo>
                    <a:cubicBezTo>
                      <a:pt x="0" y="14"/>
                      <a:pt x="0" y="25"/>
                      <a:pt x="7"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29" name="Google Shape;3329;p52"/>
              <p:cNvSpPr/>
              <p:nvPr/>
            </p:nvSpPr>
            <p:spPr>
              <a:xfrm>
                <a:off x="2340401" y="1407863"/>
                <a:ext cx="22225" cy="22225"/>
              </a:xfrm>
              <a:custGeom>
                <a:avLst/>
                <a:gdLst/>
                <a:ahLst/>
                <a:cxnLst/>
                <a:rect l="l" t="t" r="r" b="b"/>
                <a:pathLst>
                  <a:path w="34" h="34" extrusionOk="0">
                    <a:moveTo>
                      <a:pt x="6" y="28"/>
                    </a:moveTo>
                    <a:cubicBezTo>
                      <a:pt x="11" y="34"/>
                      <a:pt x="21" y="34"/>
                      <a:pt x="27" y="29"/>
                    </a:cubicBezTo>
                    <a:cubicBezTo>
                      <a:pt x="33" y="23"/>
                      <a:pt x="34" y="13"/>
                      <a:pt x="28" y="7"/>
                    </a:cubicBezTo>
                    <a:cubicBezTo>
                      <a:pt x="22" y="1"/>
                      <a:pt x="13" y="0"/>
                      <a:pt x="6" y="6"/>
                    </a:cubicBezTo>
                    <a:cubicBezTo>
                      <a:pt x="0" y="12"/>
                      <a:pt x="0" y="22"/>
                      <a:pt x="6"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30" name="Google Shape;3330;p52"/>
              <p:cNvSpPr/>
              <p:nvPr/>
            </p:nvSpPr>
            <p:spPr>
              <a:xfrm>
                <a:off x="2370564" y="1441200"/>
                <a:ext cx="17462" cy="17462"/>
              </a:xfrm>
              <a:custGeom>
                <a:avLst/>
                <a:gdLst/>
                <a:ahLst/>
                <a:cxnLst/>
                <a:rect l="l" t="t" r="r" b="b"/>
                <a:pathLst>
                  <a:path w="29" h="29" extrusionOk="0">
                    <a:moveTo>
                      <a:pt x="5" y="24"/>
                    </a:moveTo>
                    <a:cubicBezTo>
                      <a:pt x="10" y="29"/>
                      <a:pt x="18" y="29"/>
                      <a:pt x="24" y="24"/>
                    </a:cubicBezTo>
                    <a:cubicBezTo>
                      <a:pt x="29" y="19"/>
                      <a:pt x="29" y="11"/>
                      <a:pt x="24" y="6"/>
                    </a:cubicBezTo>
                    <a:cubicBezTo>
                      <a:pt x="19" y="1"/>
                      <a:pt x="11" y="0"/>
                      <a:pt x="6" y="5"/>
                    </a:cubicBezTo>
                    <a:cubicBezTo>
                      <a:pt x="1" y="10"/>
                      <a:pt x="0" y="18"/>
                      <a:pt x="5"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31" name="Google Shape;3331;p52"/>
              <p:cNvSpPr/>
              <p:nvPr/>
            </p:nvSpPr>
            <p:spPr>
              <a:xfrm>
                <a:off x="2254676" y="1461838"/>
                <a:ext cx="22225" cy="22225"/>
              </a:xfrm>
              <a:custGeom>
                <a:avLst/>
                <a:gdLst/>
                <a:ahLst/>
                <a:cxnLst/>
                <a:rect l="l" t="t" r="r" b="b"/>
                <a:pathLst>
                  <a:path w="34" h="34" extrusionOk="0">
                    <a:moveTo>
                      <a:pt x="11" y="31"/>
                    </a:moveTo>
                    <a:cubicBezTo>
                      <a:pt x="18" y="34"/>
                      <a:pt x="27" y="31"/>
                      <a:pt x="31" y="23"/>
                    </a:cubicBezTo>
                    <a:cubicBezTo>
                      <a:pt x="34" y="15"/>
                      <a:pt x="31" y="7"/>
                      <a:pt x="23" y="3"/>
                    </a:cubicBezTo>
                    <a:cubicBezTo>
                      <a:pt x="15" y="0"/>
                      <a:pt x="6" y="3"/>
                      <a:pt x="3" y="11"/>
                    </a:cubicBezTo>
                    <a:cubicBezTo>
                      <a:pt x="0" y="19"/>
                      <a:pt x="3" y="28"/>
                      <a:pt x="1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32" name="Google Shape;3332;p52"/>
              <p:cNvSpPr/>
              <p:nvPr/>
            </p:nvSpPr>
            <p:spPr>
              <a:xfrm>
                <a:off x="2288014" y="1476125"/>
                <a:ext cx="20638" cy="20638"/>
              </a:xfrm>
              <a:custGeom>
                <a:avLst/>
                <a:gdLst/>
                <a:ahLst/>
                <a:cxnLst/>
                <a:rect l="l" t="t" r="r" b="b"/>
                <a:pathLst>
                  <a:path w="30" h="30" extrusionOk="0">
                    <a:moveTo>
                      <a:pt x="10" y="27"/>
                    </a:moveTo>
                    <a:cubicBezTo>
                      <a:pt x="16" y="30"/>
                      <a:pt x="24" y="27"/>
                      <a:pt x="27" y="20"/>
                    </a:cubicBezTo>
                    <a:cubicBezTo>
                      <a:pt x="30" y="13"/>
                      <a:pt x="27" y="6"/>
                      <a:pt x="20" y="3"/>
                    </a:cubicBezTo>
                    <a:cubicBezTo>
                      <a:pt x="14" y="0"/>
                      <a:pt x="6" y="3"/>
                      <a:pt x="3" y="10"/>
                    </a:cubicBezTo>
                    <a:cubicBezTo>
                      <a:pt x="0" y="16"/>
                      <a:pt x="3" y="24"/>
                      <a:pt x="1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33" name="Google Shape;3333;p52"/>
              <p:cNvSpPr/>
              <p:nvPr/>
            </p:nvSpPr>
            <p:spPr>
              <a:xfrm>
                <a:off x="2322939" y="1492000"/>
                <a:ext cx="15875" cy="17463"/>
              </a:xfrm>
              <a:custGeom>
                <a:avLst/>
                <a:gdLst/>
                <a:ahLst/>
                <a:cxnLst/>
                <a:rect l="l" t="t" r="r" b="b"/>
                <a:pathLst>
                  <a:path w="25" h="25" extrusionOk="0">
                    <a:moveTo>
                      <a:pt x="8" y="23"/>
                    </a:moveTo>
                    <a:cubicBezTo>
                      <a:pt x="13" y="25"/>
                      <a:pt x="20" y="23"/>
                      <a:pt x="22" y="17"/>
                    </a:cubicBezTo>
                    <a:cubicBezTo>
                      <a:pt x="25" y="11"/>
                      <a:pt x="22" y="5"/>
                      <a:pt x="16" y="3"/>
                    </a:cubicBezTo>
                    <a:cubicBezTo>
                      <a:pt x="11" y="0"/>
                      <a:pt x="4" y="3"/>
                      <a:pt x="2" y="8"/>
                    </a:cubicBezTo>
                    <a:cubicBezTo>
                      <a:pt x="0" y="14"/>
                      <a:pt x="2" y="20"/>
                      <a:pt x="8"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252"/>
                                        </p:tgtEl>
                                        <p:attrNameLst>
                                          <p:attrName>style.visibility</p:attrName>
                                        </p:attrNameLst>
                                      </p:cBhvr>
                                      <p:to>
                                        <p:strVal val="visible"/>
                                      </p:to>
                                    </p:set>
                                    <p:animEffect transition="in" filter="dissolve">
                                      <p:cBhvr>
                                        <p:cTn id="7" dur="500"/>
                                        <p:tgtEl>
                                          <p:spTgt spid="325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253"/>
                                        </p:tgtEl>
                                        <p:attrNameLst>
                                          <p:attrName>style.visibility</p:attrName>
                                        </p:attrNameLst>
                                      </p:cBhvr>
                                      <p:to>
                                        <p:strVal val="visible"/>
                                      </p:to>
                                    </p:set>
                                    <p:animEffect transition="in" filter="blinds(horizontal)">
                                      <p:cBhvr>
                                        <p:cTn id="12" dur="500"/>
                                        <p:tgtEl>
                                          <p:spTgt spid="3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57"/>
        <p:cNvGrpSpPr/>
        <p:nvPr/>
      </p:nvGrpSpPr>
      <p:grpSpPr>
        <a:xfrm>
          <a:off x="0" y="0"/>
          <a:ext cx="0" cy="0"/>
          <a:chOff x="0" y="0"/>
          <a:chExt cx="0" cy="0"/>
        </a:xfrm>
      </p:grpSpPr>
      <p:sp>
        <p:nvSpPr>
          <p:cNvPr id="20" name="TextBox 19"/>
          <p:cNvSpPr txBox="1"/>
          <p:nvPr/>
        </p:nvSpPr>
        <p:spPr>
          <a:xfrm>
            <a:off x="242047" y="245792"/>
            <a:ext cx="4679576" cy="4651915"/>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en-US" sz="2000" dirty="0" err="1">
                <a:latin typeface="Arial" panose="020B0604020202020204" pitchFamily="34" charset="0"/>
                <a:ea typeface="Calibri" panose="020F0502020204030204" pitchFamily="34" charset="0"/>
                <a:cs typeface="Arial" panose="020B0604020202020204" pitchFamily="34" charset="0"/>
              </a:rPr>
              <a:t>Có</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niên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đại</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từ</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khoảng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thế</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kỷ</a:t>
            </a:r>
            <a:r>
              <a:rPr lang="en-US" sz="2000" dirty="0">
                <a:effectLst/>
                <a:latin typeface="Arial" panose="020B0604020202020204" pitchFamily="34" charset="0"/>
                <a:ea typeface="Calibri" panose="020F0502020204030204" pitchFamily="34" charset="0"/>
                <a:cs typeface="Arial" panose="020B0604020202020204" pitchFamily="34" charset="0"/>
              </a:rPr>
              <a:t> IV </a:t>
            </a:r>
            <a:r>
              <a:rPr lang="en-US" sz="2000" dirty="0" err="1">
                <a:effectLst/>
                <a:latin typeface="Arial" panose="020B0604020202020204" pitchFamily="34" charset="0"/>
                <a:ea typeface="Calibri" panose="020F0502020204030204" pitchFamily="34" charset="0"/>
                <a:cs typeface="Arial" panose="020B0604020202020204" pitchFamily="34" charset="0"/>
              </a:rPr>
              <a:t>dưới</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thời</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đại</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vua</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Phạm</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Hồ</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Đạt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là</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nơi</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dùng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để</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thờ</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cúng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thần</a:t>
            </a:r>
            <a:r>
              <a:rPr lang="en-US" sz="2000" dirty="0">
                <a:effectLst/>
                <a:latin typeface="Arial" panose="020B0604020202020204" pitchFamily="34" charset="0"/>
                <a:ea typeface="Calibri" panose="020F0502020204030204" pitchFamily="34" charset="0"/>
                <a:cs typeface="Arial" panose="020B0604020202020204" pitchFamily="34" charset="0"/>
              </a:rPr>
              <a:t> Linga </a:t>
            </a:r>
            <a:r>
              <a:rPr lang="en-US" sz="2000" dirty="0" err="1">
                <a:effectLst/>
                <a:latin typeface="Arial" panose="020B0604020202020204" pitchFamily="34" charset="0"/>
                <a:ea typeface="Calibri" panose="020F0502020204030204" pitchFamily="34" charset="0"/>
                <a:cs typeface="Arial" panose="020B0604020202020204" pitchFamily="34" charset="0"/>
              </a:rPr>
              <a:t>và</a:t>
            </a:r>
            <a:r>
              <a:rPr lang="en-US" sz="2000" dirty="0">
                <a:effectLst/>
                <a:latin typeface="Arial" panose="020B0604020202020204" pitchFamily="34" charset="0"/>
                <a:ea typeface="Calibri" panose="020F0502020204030204" pitchFamily="34" charset="0"/>
                <a:cs typeface="Arial" panose="020B0604020202020204" pitchFamily="34" charset="0"/>
              </a:rPr>
              <a:t> Shiva. </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150000"/>
              </a:lnSpc>
              <a:buFont typeface="Wingdings" panose="05000000000000000000" pitchFamily="2" charset="2"/>
              <a:buChar char="§"/>
            </a:pPr>
            <a:r>
              <a:rPr lang="en-US" sz="2000" dirty="0">
                <a:effectLst/>
                <a:latin typeface="Arial" panose="020B0604020202020204" pitchFamily="34" charset="0"/>
                <a:ea typeface="Calibri" panose="020F0502020204030204" pitchFamily="34" charset="0"/>
                <a:cs typeface="Arial" panose="020B0604020202020204" pitchFamily="34" charset="0"/>
              </a:rPr>
              <a:t>Sau </a:t>
            </a:r>
            <a:r>
              <a:rPr lang="en-US" sz="2000" dirty="0" err="1">
                <a:effectLst/>
                <a:latin typeface="Arial" panose="020B0604020202020204" pitchFamily="34" charset="0"/>
                <a:ea typeface="Calibri" panose="020F0502020204030204" pitchFamily="34" charset="0"/>
                <a:cs typeface="Arial" panose="020B0604020202020204" pitchFamily="34" charset="0"/>
              </a:rPr>
              <a:t>hai</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thế</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kỷ</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tiếp</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theo</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ngôi</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đền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bị</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thiêu</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rụi</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trong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một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trận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hỏa</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hoạn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lớn</a:t>
            </a:r>
            <a:r>
              <a:rPr lang="en-US" sz="2000" dirty="0">
                <a:effectLst/>
                <a:latin typeface="Arial" panose="020B0604020202020204" pitchFamily="34" charset="0"/>
                <a:ea typeface="Calibri" panose="020F0502020204030204" pitchFamily="34" charset="0"/>
                <a:cs typeface="Arial" panose="020B0604020202020204" pitchFamily="34" charset="0"/>
              </a:rPr>
              <a:t>. </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150000"/>
              </a:lnSpc>
              <a:buFont typeface="Wingdings" panose="05000000000000000000" pitchFamily="2" charset="2"/>
              <a:buChar char="§"/>
            </a:pPr>
            <a:r>
              <a:rPr lang="en-US" sz="2000" dirty="0" err="1">
                <a:latin typeface="Arial" panose="020B0604020202020204" pitchFamily="34" charset="0"/>
                <a:ea typeface="Calibri" panose="020F0502020204030204" pitchFamily="34" charset="0"/>
                <a:cs typeface="Arial" panose="020B0604020202020204" pitchFamily="34" charset="0"/>
              </a:rPr>
              <a:t>T</a:t>
            </a:r>
            <a:r>
              <a:rPr lang="en-US" sz="2000" dirty="0" err="1">
                <a:effectLst/>
                <a:latin typeface="Arial" panose="020B0604020202020204" pitchFamily="34" charset="0"/>
                <a:ea typeface="Calibri" panose="020F0502020204030204" pitchFamily="34" charset="0"/>
                <a:cs typeface="Arial" panose="020B0604020202020204" pitchFamily="34" charset="0"/>
              </a:rPr>
              <a:t>hế</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kỷ</a:t>
            </a:r>
            <a:r>
              <a:rPr lang="en-US" sz="2000" dirty="0">
                <a:effectLst/>
                <a:latin typeface="Arial" panose="020B0604020202020204" pitchFamily="34" charset="0"/>
                <a:ea typeface="Calibri" panose="020F0502020204030204" pitchFamily="34" charset="0"/>
                <a:cs typeface="Arial" panose="020B0604020202020204" pitchFamily="34" charset="0"/>
              </a:rPr>
              <a:t> VII, </a:t>
            </a:r>
            <a:r>
              <a:rPr lang="en-US" sz="2000" dirty="0" err="1">
                <a:effectLst/>
                <a:latin typeface="Arial" panose="020B0604020202020204" pitchFamily="34" charset="0"/>
                <a:ea typeface="Calibri" panose="020F0502020204030204" pitchFamily="34" charset="0"/>
                <a:cs typeface="Arial" panose="020B0604020202020204" pitchFamily="34" charset="0"/>
              </a:rPr>
              <a:t>vua</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Phạm</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Phạn</a:t>
            </a:r>
            <a:r>
              <a:rPr lang="en-US" sz="2000" dirty="0">
                <a:effectLst/>
                <a:latin typeface="Arial" panose="020B0604020202020204" pitchFamily="34" charset="0"/>
                <a:ea typeface="Calibri" panose="020F0502020204030204" pitchFamily="34" charset="0"/>
                <a:cs typeface="Arial" panose="020B0604020202020204" pitchFamily="34" charset="0"/>
              </a:rPr>
              <a:t> Chi </a:t>
            </a:r>
            <a:r>
              <a:rPr lang="en-US" sz="2000" dirty="0" err="1">
                <a:effectLst/>
                <a:latin typeface="Arial" panose="020B0604020202020204" pitchFamily="34" charset="0"/>
                <a:ea typeface="Calibri" panose="020F0502020204030204" pitchFamily="34" charset="0"/>
                <a:cs typeface="Arial" panose="020B0604020202020204" pitchFamily="34" charset="0"/>
              </a:rPr>
              <a:t>đã</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cho</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xây</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lại</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các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ngôi</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đền</a:t>
            </a:r>
            <a:r>
              <a:rPr lang="en-US" sz="2000" dirty="0">
                <a:effectLst/>
                <a:latin typeface="Arial" panose="020B0604020202020204" pitchFamily="34" charset="0"/>
                <a:ea typeface="Calibri" panose="020F0502020204030204" pitchFamily="34" charset="0"/>
                <a:cs typeface="Arial" panose="020B0604020202020204" pitchFamily="34" charset="0"/>
              </a:rPr>
              <a:t> - di </a:t>
            </a:r>
            <a:r>
              <a:rPr lang="en-US" sz="2000" dirty="0" err="1">
                <a:effectLst/>
                <a:latin typeface="Arial" panose="020B0604020202020204" pitchFamily="34" charset="0"/>
                <a:ea typeface="Calibri" panose="020F0502020204030204" pitchFamily="34" charset="0"/>
                <a:cs typeface="Arial" panose="020B0604020202020204" pitchFamily="34" charset="0"/>
              </a:rPr>
              <a:t>tích</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còn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tồn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tại</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đến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ngày</a:t>
            </a:r>
            <a:r>
              <a:rPr lang="en-US" sz="2000" dirty="0">
                <a:effectLst/>
                <a:latin typeface="Arial" panose="020B0604020202020204" pitchFamily="34" charset="0"/>
                <a:ea typeface="Calibri" panose="020F0502020204030204" pitchFamily="34" charset="0"/>
                <a:cs typeface="Arial" panose="020B0604020202020204" pitchFamily="34" charset="0"/>
              </a:rPr>
              <a:t> nay.</a:t>
            </a:r>
            <a:r>
              <a:rPr lang="en-US" sz="2000" dirty="0">
                <a:effectLst/>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1"/>
          <a:stretch>
            <a:fillRect/>
          </a:stretch>
        </p:blipFill>
        <p:spPr>
          <a:xfrm>
            <a:off x="5271247" y="-10085"/>
            <a:ext cx="3872753" cy="5163670"/>
          </a:xfrm>
          <a:prstGeom prst="rect">
            <a:avLst/>
          </a:prstGeom>
        </p:spPr>
      </p:pic>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blinds(horizontal)">
                                      <p:cBhvr>
                                        <p:cTn id="12" dur="500"/>
                                        <p:tgtEl>
                                          <p:spTgt spid="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0">
                                            <p:txEl>
                                              <p:pRg st="1" end="1"/>
                                            </p:txEl>
                                          </p:spTgt>
                                        </p:tgtEl>
                                        <p:attrNameLst>
                                          <p:attrName>style.visibility</p:attrName>
                                        </p:attrNameLst>
                                      </p:cBhvr>
                                      <p:to>
                                        <p:strVal val="visible"/>
                                      </p:to>
                                    </p:set>
                                    <p:animEffect transition="in" filter="blinds(horizontal)">
                                      <p:cBhvr>
                                        <p:cTn id="17" dur="500"/>
                                        <p:tgtEl>
                                          <p:spTgt spid="2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0">
                                            <p:txEl>
                                              <p:pRg st="2" end="2"/>
                                            </p:txEl>
                                          </p:spTgt>
                                        </p:tgtEl>
                                        <p:attrNameLst>
                                          <p:attrName>style.visibility</p:attrName>
                                        </p:attrNameLst>
                                      </p:cBhvr>
                                      <p:to>
                                        <p:strVal val="visible"/>
                                      </p:to>
                                    </p:set>
                                    <p:animEffect transition="in" filter="blinds(horizontal)">
                                      <p:cBhvr>
                                        <p:cTn id="22" dur="5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57"/>
        <p:cNvGrpSpPr/>
        <p:nvPr/>
      </p:nvGrpSpPr>
      <p:grpSpPr>
        <a:xfrm>
          <a:off x="0" y="0"/>
          <a:ext cx="0" cy="0"/>
          <a:chOff x="0" y="0"/>
          <a:chExt cx="0" cy="0"/>
        </a:xfrm>
      </p:grpSpPr>
      <p:sp>
        <p:nvSpPr>
          <p:cNvPr id="13" name="TextBox 12"/>
          <p:cNvSpPr txBox="1"/>
          <p:nvPr/>
        </p:nvSpPr>
        <p:spPr>
          <a:xfrm>
            <a:off x="4034118" y="476625"/>
            <a:ext cx="4787152" cy="4190250"/>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en-US" sz="2000" dirty="0" err="1">
                <a:latin typeface="Arial" panose="020B0604020202020204" pitchFamily="34" charset="0"/>
                <a:ea typeface="Calibri" panose="020F0502020204030204" pitchFamily="34" charset="0"/>
                <a:cs typeface="Arial" panose="020B0604020202020204" pitchFamily="34" charset="0"/>
              </a:rPr>
              <a:t>Kiến</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trúc</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a:t>
            </a:r>
            <a:r>
              <a:rPr lang="en-US" sz="2000" dirty="0" err="1">
                <a:effectLst/>
                <a:latin typeface="Arial" panose="020B0604020202020204" pitchFamily="34" charset="0"/>
                <a:ea typeface="Calibri" panose="020F0502020204030204" pitchFamily="34" charset="0"/>
                <a:cs typeface="Arial" panose="020B0604020202020204" pitchFamily="34" charset="0"/>
              </a:rPr>
              <a:t>hiết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kế</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độc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đáo</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tinh</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xảo</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mang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đậm</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dấu</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ấn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được</a:t>
            </a:r>
            <a:r>
              <a:rPr lang="en-US" sz="2000" dirty="0">
                <a:effectLst/>
                <a:latin typeface="Arial" panose="020B0604020202020204" pitchFamily="34" charset="0"/>
                <a:ea typeface="Calibri" panose="020F0502020204030204" pitchFamily="34" charset="0"/>
                <a:cs typeface="Arial" panose="020B0604020202020204" pitchFamily="34" charset="0"/>
              </a:rPr>
              <a:t> chia </a:t>
            </a:r>
            <a:r>
              <a:rPr lang="en-US" sz="2000" dirty="0" err="1">
                <a:effectLst/>
                <a:latin typeface="Arial" panose="020B0604020202020204" pitchFamily="34" charset="0"/>
                <a:ea typeface="Calibri" panose="020F0502020204030204" pitchFamily="34" charset="0"/>
                <a:cs typeface="Arial" panose="020B0604020202020204" pitchFamily="34" charset="0"/>
              </a:rPr>
              <a:t>làm</a:t>
            </a:r>
            <a:r>
              <a:rPr lang="en-US" sz="2000" dirty="0">
                <a:effectLst/>
                <a:latin typeface="Arial" panose="020B0604020202020204" pitchFamily="34" charset="0"/>
                <a:ea typeface="Calibri" panose="020F0502020204030204" pitchFamily="34" charset="0"/>
                <a:cs typeface="Arial" panose="020B0604020202020204" pitchFamily="34" charset="0"/>
              </a:rPr>
              <a:t> 6 </a:t>
            </a:r>
            <a:r>
              <a:rPr lang="en-US" sz="2000" dirty="0" err="1">
                <a:effectLst/>
                <a:latin typeface="Arial" panose="020B0604020202020204" pitchFamily="34" charset="0"/>
                <a:ea typeface="Calibri" panose="020F0502020204030204" pitchFamily="34" charset="0"/>
                <a:cs typeface="Arial" panose="020B0604020202020204" pitchFamily="34" charset="0"/>
              </a:rPr>
              <a:t>loại</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đặc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trưng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phong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cách</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cổ</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Hòa</a:t>
            </a:r>
            <a:r>
              <a:rPr lang="en-US" sz="2000" dirty="0">
                <a:effectLst/>
                <a:latin typeface="Arial" panose="020B0604020202020204" pitchFamily="34" charset="0"/>
                <a:ea typeface="Calibri" panose="020F0502020204030204" pitchFamily="34" charset="0"/>
                <a:cs typeface="Arial" panose="020B0604020202020204" pitchFamily="34" charset="0"/>
              </a:rPr>
              <a:t> Lai, </a:t>
            </a:r>
            <a:r>
              <a:rPr lang="en-US" sz="2000" dirty="0" err="1">
                <a:effectLst/>
                <a:latin typeface="Arial" panose="020B0604020202020204" pitchFamily="34" charset="0"/>
                <a:ea typeface="Calibri" panose="020F0502020204030204" pitchFamily="34" charset="0"/>
                <a:cs typeface="Arial" panose="020B0604020202020204" pitchFamily="34" charset="0"/>
              </a:rPr>
              <a:t>Mỹ</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Sơn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Ponagar</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Đồng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Dương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và</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phong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cách</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của</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người</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dân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Bình</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Định</a:t>
            </a:r>
            <a:r>
              <a:rPr lang="en-US" sz="2000" dirty="0">
                <a:effectLst/>
                <a:latin typeface="Arial" panose="020B0604020202020204" pitchFamily="34" charset="0"/>
                <a:ea typeface="Calibri" panose="020F0502020204030204" pitchFamily="34" charset="0"/>
                <a:cs typeface="Arial" panose="020B0604020202020204" pitchFamily="34" charset="0"/>
              </a:rPr>
              <a:t>.</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150000"/>
              </a:lnSpc>
              <a:buFont typeface="Wingdings" panose="05000000000000000000" pitchFamily="2" charset="2"/>
              <a:buChar char="§"/>
            </a:pPr>
            <a:r>
              <a:rPr lang="vi-VN" sz="2000" dirty="0">
                <a:latin typeface="Arial" panose="020B0604020202020204" pitchFamily="34" charset="0"/>
                <a:cs typeface="Arial" panose="020B0604020202020204" pitchFamily="34" charset="0"/>
              </a:rPr>
              <a:t>C</a:t>
            </a:r>
            <a:r>
              <a:rPr lang="vi-VN" sz="2000" dirty="0">
                <a:effectLst/>
                <a:latin typeface="Arial" panose="020B0604020202020204" pitchFamily="34" charset="0"/>
                <a:cs typeface="Arial" panose="020B0604020202020204" pitchFamily="34" charset="0"/>
              </a:rPr>
              <a:t>ác tượng khắc bằng đá, tượng thần Siva, tượng khắc các vũ nữ đang múa theo phong cách Chăm Pa. </a:t>
            </a:r>
            <a:r>
              <a:rPr lang="en-US" sz="2000" dirty="0">
                <a:effectLst/>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p:txBody>
      </p:sp>
      <p:pic>
        <p:nvPicPr>
          <p:cNvPr id="14" name="Picture 13"/>
          <p:cNvPicPr>
            <a:picLocks noChangeAspect="1"/>
          </p:cNvPicPr>
          <p:nvPr/>
        </p:nvPicPr>
        <p:blipFill rotWithShape="1">
          <a:blip r:embed="rId1"/>
          <a:srcRect l="14118" r="31176"/>
          <a:stretch>
            <a:fillRect/>
          </a:stretch>
        </p:blipFill>
        <p:spPr>
          <a:xfrm>
            <a:off x="0" y="-85600"/>
            <a:ext cx="3886200" cy="5314699"/>
          </a:xfrm>
          <a:prstGeom prst="rect">
            <a:avLst/>
          </a:prstGeom>
        </p:spPr>
      </p:pic>
      <p:pic>
        <p:nvPicPr>
          <p:cNvPr id="4" name="Google Shape;179;p2"/>
          <p:cNvPicPr preferRelativeResize="0"/>
          <p:nvPr/>
        </p:nvPicPr>
        <p:blipFill rotWithShape="1">
          <a:blip r:embed="rId2"/>
          <a:srcRect/>
          <a:stretch>
            <a:fillRect/>
          </a:stretch>
        </p:blipFill>
        <p:spPr>
          <a:xfrm>
            <a:off x="8712592" y="4938739"/>
            <a:ext cx="417961" cy="164598"/>
          </a:xfrm>
          <a:prstGeom prst="rect">
            <a:avLst/>
          </a:prstGeom>
          <a:noFill/>
          <a:ln>
            <a:noFill/>
          </a:ln>
        </p:spPr>
      </p:pic>
    </p:spTree>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blinds(horizontal)">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blinds(horizontal)">
                                      <p:cBhvr>
                                        <p:cTn id="17"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61"/>
        <p:cNvGrpSpPr/>
        <p:nvPr/>
      </p:nvGrpSpPr>
      <p:grpSpPr>
        <a:xfrm>
          <a:off x="0" y="0"/>
          <a:ext cx="0" cy="0"/>
          <a:chOff x="0" y="0"/>
          <a:chExt cx="0" cy="0"/>
        </a:xfrm>
      </p:grpSpPr>
      <p:sp>
        <p:nvSpPr>
          <p:cNvPr id="93" name="TextBox 92"/>
          <p:cNvSpPr txBox="1"/>
          <p:nvPr/>
        </p:nvSpPr>
        <p:spPr>
          <a:xfrm>
            <a:off x="5634317" y="707457"/>
            <a:ext cx="3509683" cy="3728585"/>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vi-VN" sz="2000" dirty="0">
                <a:latin typeface="Arial" panose="020B0604020202020204" pitchFamily="34" charset="0"/>
                <a:ea typeface="Calibri" panose="020F0502020204030204" pitchFamily="34" charset="0"/>
                <a:cs typeface="Arial" panose="020B0604020202020204" pitchFamily="34" charset="0"/>
              </a:rPr>
              <a:t>Khu đền tháp Mỹ Sơn là vùng đất của của mối liên kết những tầng văn hóa Chăm - Việt trên vùng đất của tiểu quốc Amarapati, với các di tích Chăm ken đặc dọc bên bờ Nam sông Thu Bồn </a:t>
            </a:r>
            <a:endParaRPr lang="en-US" sz="2000"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rotWithShape="1">
          <a:blip r:embed="rId1"/>
          <a:srcRect l="9020" r="8824"/>
          <a:stretch>
            <a:fillRect/>
          </a:stretch>
        </p:blipFill>
        <p:spPr>
          <a:xfrm>
            <a:off x="0" y="0"/>
            <a:ext cx="5634317"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switch dir="r"/>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3"/>
                                        </p:tgtEl>
                                        <p:attrNameLst>
                                          <p:attrName>style.visibility</p:attrName>
                                        </p:attrNameLst>
                                      </p:cBhvr>
                                      <p:to>
                                        <p:strVal val="visible"/>
                                      </p:to>
                                    </p:set>
                                    <p:animEffect transition="in" filter="blinds(horizontal)">
                                      <p:cBhvr>
                                        <p:cTn id="12"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076"/>
        <p:cNvGrpSpPr/>
        <p:nvPr/>
      </p:nvGrpSpPr>
      <p:grpSpPr>
        <a:xfrm>
          <a:off x="0" y="0"/>
          <a:ext cx="0" cy="0"/>
          <a:chOff x="0" y="0"/>
          <a:chExt cx="0" cy="0"/>
        </a:xfrm>
      </p:grpSpPr>
      <p:pic>
        <p:nvPicPr>
          <p:cNvPr id="13" name="Picture 12"/>
          <p:cNvPicPr>
            <a:picLocks noChangeAspect="1"/>
          </p:cNvPicPr>
          <p:nvPr/>
        </p:nvPicPr>
        <p:blipFill>
          <a:blip r:embed="rId1"/>
          <a:stretch>
            <a:fillRect/>
          </a:stretch>
        </p:blipFill>
        <p:spPr>
          <a:xfrm>
            <a:off x="300037" y="2436532"/>
            <a:ext cx="4572000" cy="2565400"/>
          </a:xfrm>
          <a:prstGeom prst="rect">
            <a:avLst/>
          </a:prstGeom>
        </p:spPr>
      </p:pic>
      <p:sp>
        <p:nvSpPr>
          <p:cNvPr id="22" name="TextBox 21"/>
          <p:cNvSpPr txBox="1"/>
          <p:nvPr/>
        </p:nvSpPr>
        <p:spPr>
          <a:xfrm>
            <a:off x="694202" y="356956"/>
            <a:ext cx="8032938" cy="1881925"/>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en-US" sz="2000" dirty="0">
                <a:latin typeface="Arial" panose="020B0604020202020204" pitchFamily="34" charset="0"/>
                <a:ea typeface="Calibri" panose="020F0502020204030204" pitchFamily="34" charset="0"/>
                <a:cs typeface="Arial" panose="020B0604020202020204" pitchFamily="34" charset="0"/>
              </a:rPr>
              <a:t>D</a:t>
            </a:r>
            <a:r>
              <a:rPr lang="en-US" sz="2000" dirty="0">
                <a:effectLst/>
                <a:latin typeface="Arial" panose="020B0604020202020204" pitchFamily="34" charset="0"/>
                <a:ea typeface="Calibri" panose="020F0502020204030204" pitchFamily="34" charset="0"/>
                <a:cs typeface="Arial" panose="020B0604020202020204" pitchFamily="34" charset="0"/>
              </a:rPr>
              <a:t>i </a:t>
            </a:r>
            <a:r>
              <a:rPr lang="en-US" sz="2000" dirty="0" err="1">
                <a:effectLst/>
                <a:latin typeface="Arial" panose="020B0604020202020204" pitchFamily="34" charset="0"/>
                <a:ea typeface="Calibri" panose="020F0502020204030204" pitchFamily="34" charset="0"/>
                <a:cs typeface="Arial" panose="020B0604020202020204" pitchFamily="34" charset="0"/>
              </a:rPr>
              <a:t>sản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lịch</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sử</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nổi</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tiếng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của</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tỉnh</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Quảng</a:t>
            </a:r>
            <a:r>
              <a:rPr lang="en-US" sz="2000" dirty="0">
                <a:effectLst/>
                <a:latin typeface="Arial" panose="020B0604020202020204" pitchFamily="34" charset="0"/>
                <a:ea typeface="Calibri" panose="020F0502020204030204" pitchFamily="34" charset="0"/>
                <a:cs typeface="Arial" panose="020B0604020202020204" pitchFamily="34" charset="0"/>
              </a:rPr>
              <a:t> Nam </a:t>
            </a:r>
            <a:r>
              <a:rPr lang="en-US" sz="2000" dirty="0" err="1">
                <a:effectLst/>
                <a:latin typeface="Arial" panose="020B0604020202020204" pitchFamily="34" charset="0"/>
                <a:ea typeface="Calibri" panose="020F0502020204030204" pitchFamily="34" charset="0"/>
                <a:cs typeface="Arial" panose="020B0604020202020204" pitchFamily="34" charset="0"/>
              </a:rPr>
              <a:t>với</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quần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thể</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kiến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trúc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gồm</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nhiều</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đền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đài</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Chăm</a:t>
            </a:r>
            <a:r>
              <a:rPr lang="en-US" sz="2000" dirty="0">
                <a:effectLst/>
                <a:latin typeface="Arial" panose="020B0604020202020204" pitchFamily="34" charset="0"/>
                <a:ea typeface="Calibri" panose="020F0502020204030204" pitchFamily="34" charset="0"/>
                <a:cs typeface="Arial" panose="020B0604020202020204" pitchFamily="34" charset="0"/>
              </a:rPr>
              <a:t> Pa </a:t>
            </a:r>
            <a:r>
              <a:rPr lang="en-US" sz="2000" dirty="0" err="1">
                <a:effectLst/>
                <a:latin typeface="Arial" panose="020B0604020202020204" pitchFamily="34" charset="0"/>
                <a:ea typeface="Calibri" panose="020F0502020204030204" pitchFamily="34" charset="0"/>
                <a:cs typeface="Arial" panose="020B0604020202020204" pitchFamily="34" charset="0"/>
              </a:rPr>
              <a:t>vô</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cùng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độc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đáo</a:t>
            </a:r>
            <a:r>
              <a:rPr lang="en-US" sz="2000" dirty="0">
                <a:effectLst/>
                <a:latin typeface="Arial" panose="020B0604020202020204" pitchFamily="34" charset="0"/>
                <a:ea typeface="Calibri" panose="020F0502020204030204" pitchFamily="34" charset="0"/>
                <a:cs typeface="Arial" panose="020B0604020202020204" pitchFamily="34" charset="0"/>
              </a:rPr>
              <a:t>.</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150000"/>
              </a:lnSpc>
              <a:buFont typeface="Wingdings" panose="05000000000000000000" pitchFamily="2" charset="2"/>
              <a:buChar char="§"/>
            </a:pPr>
            <a:r>
              <a:rPr lang="vi-VN" sz="2000" dirty="0">
                <a:latin typeface="Arial" panose="020B0604020202020204" pitchFamily="34" charset="0"/>
                <a:cs typeface="Arial" panose="020B0604020202020204" pitchFamily="34" charset="0"/>
              </a:rPr>
              <a:t>Đ</a:t>
            </a:r>
            <a:r>
              <a:rPr lang="vi-VN" sz="2000" dirty="0">
                <a:effectLst/>
                <a:latin typeface="Arial" panose="020B0604020202020204" pitchFamily="34" charset="0"/>
                <a:cs typeface="Arial" panose="020B0604020202020204" pitchFamily="34" charset="0"/>
              </a:rPr>
              <a:t>ược phát hiện vào năm 1885 và được UNESCO công nhận là Di sản Văn hóa thế giới vào năm 1995. </a:t>
            </a:r>
            <a:r>
              <a:rPr lang="en-US" sz="2000" dirty="0">
                <a:effectLst/>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2"/>
          <a:stretch>
            <a:fillRect/>
          </a:stretch>
        </p:blipFill>
        <p:spPr>
          <a:xfrm>
            <a:off x="4986338" y="2436532"/>
            <a:ext cx="3857625" cy="2571750"/>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blinds(horizontal)">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dissolv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2">
                                            <p:txEl>
                                              <p:pRg st="1" end="1"/>
                                            </p:txEl>
                                          </p:spTgt>
                                        </p:tgtEl>
                                        <p:attrNameLst>
                                          <p:attrName>style.visibility</p:attrName>
                                        </p:attrNameLst>
                                      </p:cBhvr>
                                      <p:to>
                                        <p:strVal val="visible"/>
                                      </p:to>
                                    </p:set>
                                    <p:animEffect transition="in" filter="blinds(horizontal)">
                                      <p:cBhvr>
                                        <p:cTn id="22"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68"/>
        <p:cNvGrpSpPr/>
        <p:nvPr/>
      </p:nvGrpSpPr>
      <p:grpSpPr>
        <a:xfrm>
          <a:off x="0" y="0"/>
          <a:ext cx="0" cy="0"/>
          <a:chOff x="0" y="0"/>
          <a:chExt cx="0" cy="0"/>
        </a:xfrm>
      </p:grpSpPr>
      <p:sp>
        <p:nvSpPr>
          <p:cNvPr id="2469" name="Google Shape;2469;p45"/>
          <p:cNvSpPr txBox="1">
            <a:spLocks noGrp="1"/>
          </p:cNvSpPr>
          <p:nvPr>
            <p:ph type="title"/>
          </p:nvPr>
        </p:nvSpPr>
        <p:spPr>
          <a:xfrm>
            <a:off x="350152" y="1979206"/>
            <a:ext cx="4558023" cy="2364194"/>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b="1" dirty="0" err="1">
                <a:effectLst/>
                <a:latin typeface="Arial" panose="020B0604020202020204" pitchFamily="34" charset="0"/>
                <a:ea typeface="Calibri" panose="020F0502020204030204" pitchFamily="34" charset="0"/>
                <a:cs typeface="Arial" panose="020B0604020202020204" pitchFamily="34" charset="0"/>
              </a:rPr>
              <a:t>Tổ</a:t>
            </a:r>
            <a:r>
              <a:rPr lang="en-US" b="1" dirty="0">
                <a:effectLst/>
                <a:latin typeface="Arial" panose="020B0604020202020204" pitchFamily="34" charset="0"/>
                <a:ea typeface="Calibri" panose="020F0502020204030204" pitchFamily="34" charset="0"/>
                <a:cs typeface="Arial" panose="020B0604020202020204" pitchFamily="34" charset="0"/>
              </a:rPr>
              <a:t> </a:t>
            </a:r>
            <a:r>
              <a:rPr lang="en-US" b="1" dirty="0" err="1">
                <a:effectLst/>
                <a:latin typeface="Arial" panose="020B0604020202020204" pitchFamily="34" charset="0"/>
                <a:ea typeface="Calibri" panose="020F0502020204030204" pitchFamily="34" charset="0"/>
                <a:cs typeface="Arial" panose="020B0604020202020204" pitchFamily="34" charset="0"/>
              </a:rPr>
              <a:t>chức</a:t>
            </a:r>
            <a:r>
              <a:rPr lang="en-US" b="1" dirty="0">
                <a:effectLst/>
                <a:latin typeface="Arial" panose="020B0604020202020204" pitchFamily="34" charset="0"/>
                <a:ea typeface="Calibri" panose="020F0502020204030204" pitchFamily="34" charset="0"/>
                <a:cs typeface="Arial" panose="020B0604020202020204" pitchFamily="34" charset="0"/>
              </a:rPr>
              <a:t> </a:t>
            </a:r>
            <a:r>
              <a:rPr lang="vi-VN" altLang="en-US" b="1" dirty="0">
                <a:effectLst/>
                <a:latin typeface="Arial" panose="020B0604020202020204" pitchFamily="34" charset="0"/>
                <a:ea typeface="Calibri" panose="020F0502020204030204" pitchFamily="34" charset="0"/>
                <a:cs typeface="Arial" panose="020B0604020202020204" pitchFamily="34" charset="0"/>
              </a:rPr>
              <a:t>trải nghiệm VR360 về di sản văn hóa Việt </a:t>
            </a:r>
            <a:r>
              <a:rPr lang="vi-VN" altLang="en-US" b="1" dirty="0">
                <a:effectLst/>
                <a:latin typeface="Arial" panose="020B0604020202020204" pitchFamily="34" charset="0"/>
                <a:ea typeface="Calibri" panose="020F0502020204030204" pitchFamily="34" charset="0"/>
                <a:cs typeface="Arial" panose="020B0604020202020204" pitchFamily="34" charset="0"/>
              </a:rPr>
              <a:t>Nam </a:t>
            </a:r>
            <a:endParaRPr lang="vi-VN" altLang="en-US" b="1"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2471" name="Google Shape;2471;p45"/>
          <p:cNvGrpSpPr/>
          <p:nvPr/>
        </p:nvGrpSpPr>
        <p:grpSpPr>
          <a:xfrm>
            <a:off x="5349923" y="645139"/>
            <a:ext cx="3186014" cy="3968102"/>
            <a:chOff x="5349923" y="645139"/>
            <a:chExt cx="3186014" cy="3968102"/>
          </a:xfrm>
        </p:grpSpPr>
        <p:grpSp>
          <p:nvGrpSpPr>
            <p:cNvPr id="2472" name="Google Shape;2472;p45"/>
            <p:cNvGrpSpPr/>
            <p:nvPr/>
          </p:nvGrpSpPr>
          <p:grpSpPr>
            <a:xfrm flipH="1">
              <a:off x="5349923" y="645139"/>
              <a:ext cx="1631094" cy="1410362"/>
              <a:chOff x="6755781" y="864379"/>
              <a:chExt cx="3068850" cy="2653550"/>
            </a:xfrm>
          </p:grpSpPr>
          <p:sp>
            <p:nvSpPr>
              <p:cNvPr id="2473" name="Google Shape;2473;p45"/>
              <p:cNvSpPr/>
              <p:nvPr/>
            </p:nvSpPr>
            <p:spPr>
              <a:xfrm>
                <a:off x="7817484" y="2094764"/>
                <a:ext cx="470604" cy="1423164"/>
              </a:xfrm>
              <a:custGeom>
                <a:avLst/>
                <a:gdLst/>
                <a:ahLst/>
                <a:cxnLst/>
                <a:rect l="l" t="t" r="r" b="b"/>
                <a:pathLst>
                  <a:path w="94" h="287" extrusionOk="0">
                    <a:moveTo>
                      <a:pt x="1" y="274"/>
                    </a:moveTo>
                    <a:cubicBezTo>
                      <a:pt x="0" y="275"/>
                      <a:pt x="0" y="276"/>
                      <a:pt x="0" y="278"/>
                    </a:cubicBezTo>
                    <a:cubicBezTo>
                      <a:pt x="6" y="281"/>
                      <a:pt x="13" y="284"/>
                      <a:pt x="19" y="287"/>
                    </a:cubicBezTo>
                    <a:cubicBezTo>
                      <a:pt x="20" y="281"/>
                      <a:pt x="21" y="276"/>
                      <a:pt x="21" y="275"/>
                    </a:cubicBezTo>
                    <a:cubicBezTo>
                      <a:pt x="34" y="206"/>
                      <a:pt x="57" y="109"/>
                      <a:pt x="94" y="4"/>
                    </a:cubicBezTo>
                    <a:cubicBezTo>
                      <a:pt x="81" y="0"/>
                      <a:pt x="81" y="0"/>
                      <a:pt x="81" y="0"/>
                    </a:cubicBezTo>
                    <a:cubicBezTo>
                      <a:pt x="53" y="75"/>
                      <a:pt x="23" y="168"/>
                      <a:pt x="1" y="274"/>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74" name="Google Shape;2474;p45"/>
              <p:cNvSpPr/>
              <p:nvPr/>
            </p:nvSpPr>
            <p:spPr>
              <a:xfrm>
                <a:off x="8083968" y="2474650"/>
                <a:ext cx="85050" cy="289171"/>
              </a:xfrm>
              <a:custGeom>
                <a:avLst/>
                <a:gdLst/>
                <a:ahLst/>
                <a:cxnLst/>
                <a:rect l="l" t="t" r="r" b="b"/>
                <a:pathLst>
                  <a:path w="17" h="59" extrusionOk="0">
                    <a:moveTo>
                      <a:pt x="17" y="0"/>
                    </a:moveTo>
                    <a:cubicBezTo>
                      <a:pt x="17" y="0"/>
                      <a:pt x="17" y="0"/>
                      <a:pt x="17" y="0"/>
                    </a:cubicBezTo>
                    <a:cubicBezTo>
                      <a:pt x="11" y="20"/>
                      <a:pt x="5" y="40"/>
                      <a:pt x="0" y="59"/>
                    </a:cubicBezTo>
                    <a:cubicBezTo>
                      <a:pt x="0" y="59"/>
                      <a:pt x="0" y="59"/>
                      <a:pt x="0" y="59"/>
                    </a:cubicBezTo>
                    <a:cubicBezTo>
                      <a:pt x="5" y="40"/>
                      <a:pt x="11" y="20"/>
                      <a:pt x="17" y="0"/>
                    </a:cubicBezTo>
                  </a:path>
                </a:pathLst>
              </a:custGeom>
              <a:solidFill>
                <a:srgbClr val="26A06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75" name="Google Shape;2475;p45"/>
              <p:cNvSpPr/>
              <p:nvPr/>
            </p:nvSpPr>
            <p:spPr>
              <a:xfrm>
                <a:off x="7993249" y="2474650"/>
                <a:ext cx="175769" cy="300511"/>
              </a:xfrm>
              <a:custGeom>
                <a:avLst/>
                <a:gdLst/>
                <a:ahLst/>
                <a:cxnLst/>
                <a:rect l="l" t="t" r="r" b="b"/>
                <a:pathLst>
                  <a:path w="35" h="61" extrusionOk="0">
                    <a:moveTo>
                      <a:pt x="35" y="0"/>
                    </a:moveTo>
                    <a:cubicBezTo>
                      <a:pt x="29" y="5"/>
                      <a:pt x="22" y="10"/>
                      <a:pt x="15" y="14"/>
                    </a:cubicBezTo>
                    <a:cubicBezTo>
                      <a:pt x="10" y="29"/>
                      <a:pt x="5" y="45"/>
                      <a:pt x="0" y="61"/>
                    </a:cubicBezTo>
                    <a:cubicBezTo>
                      <a:pt x="5" y="60"/>
                      <a:pt x="11" y="59"/>
                      <a:pt x="16" y="59"/>
                    </a:cubicBezTo>
                    <a:cubicBezTo>
                      <a:pt x="17" y="59"/>
                      <a:pt x="17" y="59"/>
                      <a:pt x="18" y="59"/>
                    </a:cubicBezTo>
                    <a:cubicBezTo>
                      <a:pt x="23" y="40"/>
                      <a:pt x="29" y="20"/>
                      <a:pt x="35" y="0"/>
                    </a:cubicBezTo>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76" name="Google Shape;2476;p45"/>
              <p:cNvSpPr/>
              <p:nvPr/>
            </p:nvSpPr>
            <p:spPr>
              <a:xfrm>
                <a:off x="8276745" y="1023138"/>
                <a:ext cx="935536" cy="941214"/>
              </a:xfrm>
              <a:custGeom>
                <a:avLst/>
                <a:gdLst/>
                <a:ahLst/>
                <a:cxnLst/>
                <a:rect l="l" t="t" r="r" b="b"/>
                <a:pathLst>
                  <a:path w="189" h="190" extrusionOk="0">
                    <a:moveTo>
                      <a:pt x="134" y="23"/>
                    </a:moveTo>
                    <a:cubicBezTo>
                      <a:pt x="121" y="30"/>
                      <a:pt x="109" y="38"/>
                      <a:pt x="99" y="48"/>
                    </a:cubicBezTo>
                    <a:cubicBezTo>
                      <a:pt x="90" y="56"/>
                      <a:pt x="82" y="65"/>
                      <a:pt x="74" y="75"/>
                    </a:cubicBezTo>
                    <a:cubicBezTo>
                      <a:pt x="47" y="106"/>
                      <a:pt x="18" y="141"/>
                      <a:pt x="2" y="181"/>
                    </a:cubicBezTo>
                    <a:cubicBezTo>
                      <a:pt x="1" y="184"/>
                      <a:pt x="0" y="188"/>
                      <a:pt x="2" y="190"/>
                    </a:cubicBezTo>
                    <a:cubicBezTo>
                      <a:pt x="19" y="188"/>
                      <a:pt x="35" y="182"/>
                      <a:pt x="49" y="176"/>
                    </a:cubicBezTo>
                    <a:cubicBezTo>
                      <a:pt x="54" y="174"/>
                      <a:pt x="59" y="172"/>
                      <a:pt x="63" y="169"/>
                    </a:cubicBezTo>
                    <a:cubicBezTo>
                      <a:pt x="74" y="162"/>
                      <a:pt x="79" y="152"/>
                      <a:pt x="85" y="142"/>
                    </a:cubicBezTo>
                    <a:cubicBezTo>
                      <a:pt x="92" y="130"/>
                      <a:pt x="102" y="119"/>
                      <a:pt x="113" y="110"/>
                    </a:cubicBezTo>
                    <a:cubicBezTo>
                      <a:pt x="120" y="104"/>
                      <a:pt x="127" y="98"/>
                      <a:pt x="133" y="92"/>
                    </a:cubicBezTo>
                    <a:cubicBezTo>
                      <a:pt x="142" y="83"/>
                      <a:pt x="148" y="72"/>
                      <a:pt x="156" y="62"/>
                    </a:cubicBezTo>
                    <a:cubicBezTo>
                      <a:pt x="163" y="53"/>
                      <a:pt x="173" y="45"/>
                      <a:pt x="179" y="35"/>
                    </a:cubicBezTo>
                    <a:cubicBezTo>
                      <a:pt x="186" y="25"/>
                      <a:pt x="189" y="12"/>
                      <a:pt x="182" y="0"/>
                    </a:cubicBezTo>
                    <a:cubicBezTo>
                      <a:pt x="166" y="6"/>
                      <a:pt x="150" y="14"/>
                      <a:pt x="134" y="23"/>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77" name="Google Shape;2477;p45"/>
              <p:cNvSpPr/>
              <p:nvPr/>
            </p:nvSpPr>
            <p:spPr>
              <a:xfrm>
                <a:off x="8286656" y="1023138"/>
                <a:ext cx="924197" cy="941214"/>
              </a:xfrm>
              <a:custGeom>
                <a:avLst/>
                <a:gdLst/>
                <a:ahLst/>
                <a:cxnLst/>
                <a:rect l="l" t="t" r="r" b="b"/>
                <a:pathLst>
                  <a:path w="187" h="190" extrusionOk="0">
                    <a:moveTo>
                      <a:pt x="132" y="23"/>
                    </a:moveTo>
                    <a:cubicBezTo>
                      <a:pt x="119" y="30"/>
                      <a:pt x="107" y="38"/>
                      <a:pt x="97" y="48"/>
                    </a:cubicBezTo>
                    <a:cubicBezTo>
                      <a:pt x="92" y="52"/>
                      <a:pt x="88" y="56"/>
                      <a:pt x="84" y="61"/>
                    </a:cubicBezTo>
                    <a:cubicBezTo>
                      <a:pt x="84" y="61"/>
                      <a:pt x="85" y="60"/>
                      <a:pt x="85" y="60"/>
                    </a:cubicBezTo>
                    <a:cubicBezTo>
                      <a:pt x="95" y="51"/>
                      <a:pt x="107" y="43"/>
                      <a:pt x="118" y="37"/>
                    </a:cubicBezTo>
                    <a:cubicBezTo>
                      <a:pt x="134" y="28"/>
                      <a:pt x="149" y="21"/>
                      <a:pt x="165" y="15"/>
                    </a:cubicBezTo>
                    <a:cubicBezTo>
                      <a:pt x="171" y="27"/>
                      <a:pt x="168" y="39"/>
                      <a:pt x="162" y="48"/>
                    </a:cubicBezTo>
                    <a:cubicBezTo>
                      <a:pt x="156" y="57"/>
                      <a:pt x="147" y="64"/>
                      <a:pt x="139" y="73"/>
                    </a:cubicBezTo>
                    <a:cubicBezTo>
                      <a:pt x="132" y="82"/>
                      <a:pt x="127" y="92"/>
                      <a:pt x="118" y="101"/>
                    </a:cubicBezTo>
                    <a:cubicBezTo>
                      <a:pt x="112" y="107"/>
                      <a:pt x="105" y="112"/>
                      <a:pt x="98" y="117"/>
                    </a:cubicBezTo>
                    <a:cubicBezTo>
                      <a:pt x="88" y="126"/>
                      <a:pt x="79" y="136"/>
                      <a:pt x="71" y="147"/>
                    </a:cubicBezTo>
                    <a:cubicBezTo>
                      <a:pt x="66" y="156"/>
                      <a:pt x="61" y="166"/>
                      <a:pt x="51" y="172"/>
                    </a:cubicBezTo>
                    <a:cubicBezTo>
                      <a:pt x="47" y="174"/>
                      <a:pt x="42" y="176"/>
                      <a:pt x="37" y="178"/>
                    </a:cubicBezTo>
                    <a:cubicBezTo>
                      <a:pt x="25" y="183"/>
                      <a:pt x="13" y="188"/>
                      <a:pt x="0" y="190"/>
                    </a:cubicBezTo>
                    <a:cubicBezTo>
                      <a:pt x="0" y="190"/>
                      <a:pt x="0" y="190"/>
                      <a:pt x="0" y="190"/>
                    </a:cubicBezTo>
                    <a:cubicBezTo>
                      <a:pt x="17" y="188"/>
                      <a:pt x="33" y="182"/>
                      <a:pt x="47" y="176"/>
                    </a:cubicBezTo>
                    <a:cubicBezTo>
                      <a:pt x="52" y="174"/>
                      <a:pt x="57" y="172"/>
                      <a:pt x="61" y="169"/>
                    </a:cubicBezTo>
                    <a:cubicBezTo>
                      <a:pt x="72" y="162"/>
                      <a:pt x="77" y="152"/>
                      <a:pt x="83" y="142"/>
                    </a:cubicBezTo>
                    <a:cubicBezTo>
                      <a:pt x="90" y="130"/>
                      <a:pt x="100" y="119"/>
                      <a:pt x="111" y="110"/>
                    </a:cubicBezTo>
                    <a:cubicBezTo>
                      <a:pt x="118" y="104"/>
                      <a:pt x="125" y="98"/>
                      <a:pt x="131" y="92"/>
                    </a:cubicBezTo>
                    <a:cubicBezTo>
                      <a:pt x="140" y="83"/>
                      <a:pt x="146" y="72"/>
                      <a:pt x="154" y="62"/>
                    </a:cubicBezTo>
                    <a:cubicBezTo>
                      <a:pt x="161" y="53"/>
                      <a:pt x="171" y="45"/>
                      <a:pt x="177" y="35"/>
                    </a:cubicBezTo>
                    <a:cubicBezTo>
                      <a:pt x="184" y="25"/>
                      <a:pt x="187" y="12"/>
                      <a:pt x="180" y="0"/>
                    </a:cubicBezTo>
                    <a:cubicBezTo>
                      <a:pt x="164" y="6"/>
                      <a:pt x="148" y="14"/>
                      <a:pt x="132" y="23"/>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78" name="Google Shape;2478;p45"/>
              <p:cNvSpPr/>
              <p:nvPr/>
            </p:nvSpPr>
            <p:spPr>
              <a:xfrm>
                <a:off x="8429834" y="1408696"/>
                <a:ext cx="532971" cy="311850"/>
              </a:xfrm>
              <a:custGeom>
                <a:avLst/>
                <a:gdLst/>
                <a:ahLst/>
                <a:cxnLst/>
                <a:rect l="l" t="t" r="r" b="b"/>
                <a:pathLst>
                  <a:path w="107" h="63" extrusionOk="0">
                    <a:moveTo>
                      <a:pt x="107" y="0"/>
                    </a:moveTo>
                    <a:cubicBezTo>
                      <a:pt x="82" y="5"/>
                      <a:pt x="74" y="23"/>
                      <a:pt x="53" y="35"/>
                    </a:cubicBezTo>
                    <a:cubicBezTo>
                      <a:pt x="45" y="39"/>
                      <a:pt x="33" y="43"/>
                      <a:pt x="22" y="43"/>
                    </a:cubicBezTo>
                    <a:cubicBezTo>
                      <a:pt x="18" y="43"/>
                      <a:pt x="15" y="42"/>
                      <a:pt x="12" y="42"/>
                    </a:cubicBezTo>
                    <a:cubicBezTo>
                      <a:pt x="9" y="45"/>
                      <a:pt x="6" y="49"/>
                      <a:pt x="4" y="53"/>
                    </a:cubicBezTo>
                    <a:cubicBezTo>
                      <a:pt x="3" y="55"/>
                      <a:pt x="1" y="57"/>
                      <a:pt x="0" y="59"/>
                    </a:cubicBezTo>
                    <a:cubicBezTo>
                      <a:pt x="0" y="60"/>
                      <a:pt x="0" y="61"/>
                      <a:pt x="0" y="63"/>
                    </a:cubicBezTo>
                    <a:cubicBezTo>
                      <a:pt x="7" y="59"/>
                      <a:pt x="15" y="56"/>
                      <a:pt x="23" y="56"/>
                    </a:cubicBezTo>
                    <a:cubicBezTo>
                      <a:pt x="26" y="56"/>
                      <a:pt x="28" y="56"/>
                      <a:pt x="31" y="57"/>
                    </a:cubicBezTo>
                    <a:cubicBezTo>
                      <a:pt x="36" y="58"/>
                      <a:pt x="42" y="62"/>
                      <a:pt x="47" y="62"/>
                    </a:cubicBezTo>
                    <a:cubicBezTo>
                      <a:pt x="50" y="58"/>
                      <a:pt x="54" y="54"/>
                      <a:pt x="57" y="50"/>
                    </a:cubicBezTo>
                    <a:cubicBezTo>
                      <a:pt x="64" y="42"/>
                      <a:pt x="71" y="34"/>
                      <a:pt x="79" y="27"/>
                    </a:cubicBezTo>
                    <a:cubicBezTo>
                      <a:pt x="86" y="21"/>
                      <a:pt x="93" y="16"/>
                      <a:pt x="99" y="10"/>
                    </a:cubicBezTo>
                    <a:cubicBezTo>
                      <a:pt x="100" y="9"/>
                      <a:pt x="101" y="8"/>
                      <a:pt x="101" y="8"/>
                    </a:cubicBezTo>
                    <a:cubicBezTo>
                      <a:pt x="103" y="5"/>
                      <a:pt x="105" y="2"/>
                      <a:pt x="107"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79" name="Google Shape;2479;p45"/>
              <p:cNvSpPr/>
              <p:nvPr/>
            </p:nvSpPr>
            <p:spPr>
              <a:xfrm>
                <a:off x="8662298" y="1403028"/>
                <a:ext cx="306175" cy="317518"/>
              </a:xfrm>
              <a:custGeom>
                <a:avLst/>
                <a:gdLst/>
                <a:ahLst/>
                <a:cxnLst/>
                <a:rect l="l" t="t" r="r" b="b"/>
                <a:pathLst>
                  <a:path w="61" h="63" extrusionOk="0">
                    <a:moveTo>
                      <a:pt x="10" y="51"/>
                    </a:moveTo>
                    <a:cubicBezTo>
                      <a:pt x="7" y="55"/>
                      <a:pt x="3" y="59"/>
                      <a:pt x="0" y="63"/>
                    </a:cubicBezTo>
                    <a:cubicBezTo>
                      <a:pt x="0" y="63"/>
                      <a:pt x="1" y="63"/>
                      <a:pt x="1" y="63"/>
                    </a:cubicBezTo>
                    <a:cubicBezTo>
                      <a:pt x="1" y="63"/>
                      <a:pt x="2" y="63"/>
                      <a:pt x="2" y="63"/>
                    </a:cubicBezTo>
                    <a:cubicBezTo>
                      <a:pt x="3" y="63"/>
                      <a:pt x="3" y="62"/>
                      <a:pt x="4" y="61"/>
                    </a:cubicBezTo>
                    <a:cubicBezTo>
                      <a:pt x="6" y="58"/>
                      <a:pt x="8" y="54"/>
                      <a:pt x="10" y="51"/>
                    </a:cubicBezTo>
                    <a:moveTo>
                      <a:pt x="61" y="0"/>
                    </a:moveTo>
                    <a:cubicBezTo>
                      <a:pt x="60" y="0"/>
                      <a:pt x="60" y="0"/>
                      <a:pt x="60" y="1"/>
                    </a:cubicBezTo>
                    <a:cubicBezTo>
                      <a:pt x="58" y="3"/>
                      <a:pt x="56" y="6"/>
                      <a:pt x="54" y="9"/>
                    </a:cubicBezTo>
                    <a:cubicBezTo>
                      <a:pt x="56" y="6"/>
                      <a:pt x="59" y="3"/>
                      <a:pt x="61"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80" name="Google Shape;2480;p45"/>
              <p:cNvSpPr/>
              <p:nvPr/>
            </p:nvSpPr>
            <p:spPr>
              <a:xfrm>
                <a:off x="8296612" y="1516427"/>
                <a:ext cx="1496856" cy="515969"/>
              </a:xfrm>
              <a:custGeom>
                <a:avLst/>
                <a:gdLst/>
                <a:ahLst/>
                <a:cxnLst/>
                <a:rect l="l" t="t" r="r" b="b"/>
                <a:pathLst>
                  <a:path w="301" h="104" extrusionOk="0">
                    <a:moveTo>
                      <a:pt x="296" y="7"/>
                    </a:moveTo>
                    <a:cubicBezTo>
                      <a:pt x="260" y="1"/>
                      <a:pt x="223" y="0"/>
                      <a:pt x="187" y="7"/>
                    </a:cubicBezTo>
                    <a:cubicBezTo>
                      <a:pt x="155" y="12"/>
                      <a:pt x="126" y="24"/>
                      <a:pt x="96" y="35"/>
                    </a:cubicBezTo>
                    <a:cubicBezTo>
                      <a:pt x="64" y="47"/>
                      <a:pt x="32" y="59"/>
                      <a:pt x="7" y="83"/>
                    </a:cubicBezTo>
                    <a:cubicBezTo>
                      <a:pt x="3" y="86"/>
                      <a:pt x="0" y="91"/>
                      <a:pt x="1" y="96"/>
                    </a:cubicBezTo>
                    <a:cubicBezTo>
                      <a:pt x="16" y="100"/>
                      <a:pt x="32" y="104"/>
                      <a:pt x="48" y="103"/>
                    </a:cubicBezTo>
                    <a:cubicBezTo>
                      <a:pt x="73" y="103"/>
                      <a:pt x="97" y="92"/>
                      <a:pt x="121" y="85"/>
                    </a:cubicBezTo>
                    <a:cubicBezTo>
                      <a:pt x="160" y="74"/>
                      <a:pt x="201" y="72"/>
                      <a:pt x="237" y="56"/>
                    </a:cubicBezTo>
                    <a:cubicBezTo>
                      <a:pt x="259" y="46"/>
                      <a:pt x="278" y="31"/>
                      <a:pt x="296" y="16"/>
                    </a:cubicBezTo>
                    <a:cubicBezTo>
                      <a:pt x="299" y="14"/>
                      <a:pt x="301" y="10"/>
                      <a:pt x="299" y="8"/>
                    </a:cubicBezTo>
                    <a:cubicBezTo>
                      <a:pt x="298" y="7"/>
                      <a:pt x="297" y="7"/>
                      <a:pt x="296" y="7"/>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81" name="Google Shape;2481;p45"/>
              <p:cNvSpPr/>
              <p:nvPr/>
            </p:nvSpPr>
            <p:spPr>
              <a:xfrm>
                <a:off x="8601358" y="1516427"/>
                <a:ext cx="1190680" cy="306179"/>
              </a:xfrm>
              <a:custGeom>
                <a:avLst/>
                <a:gdLst/>
                <a:ahLst/>
                <a:cxnLst/>
                <a:rect l="l" t="t" r="r" b="b"/>
                <a:pathLst>
                  <a:path w="240" h="62" extrusionOk="0">
                    <a:moveTo>
                      <a:pt x="235" y="7"/>
                    </a:moveTo>
                    <a:cubicBezTo>
                      <a:pt x="199" y="1"/>
                      <a:pt x="162" y="0"/>
                      <a:pt x="126" y="7"/>
                    </a:cubicBezTo>
                    <a:cubicBezTo>
                      <a:pt x="94" y="12"/>
                      <a:pt x="65" y="24"/>
                      <a:pt x="35" y="35"/>
                    </a:cubicBezTo>
                    <a:cubicBezTo>
                      <a:pt x="23" y="39"/>
                      <a:pt x="12" y="44"/>
                      <a:pt x="0" y="49"/>
                    </a:cubicBezTo>
                    <a:cubicBezTo>
                      <a:pt x="5" y="47"/>
                      <a:pt x="10" y="45"/>
                      <a:pt x="16" y="43"/>
                    </a:cubicBezTo>
                    <a:cubicBezTo>
                      <a:pt x="45" y="32"/>
                      <a:pt x="75" y="20"/>
                      <a:pt x="106" y="15"/>
                    </a:cubicBezTo>
                    <a:cubicBezTo>
                      <a:pt x="143" y="8"/>
                      <a:pt x="180" y="9"/>
                      <a:pt x="216" y="15"/>
                    </a:cubicBezTo>
                    <a:cubicBezTo>
                      <a:pt x="217" y="15"/>
                      <a:pt x="218" y="15"/>
                      <a:pt x="219" y="16"/>
                    </a:cubicBezTo>
                    <a:cubicBezTo>
                      <a:pt x="221" y="18"/>
                      <a:pt x="219" y="22"/>
                      <a:pt x="216" y="24"/>
                    </a:cubicBezTo>
                    <a:cubicBezTo>
                      <a:pt x="198" y="38"/>
                      <a:pt x="181" y="52"/>
                      <a:pt x="161" y="62"/>
                    </a:cubicBezTo>
                    <a:cubicBezTo>
                      <a:pt x="166" y="60"/>
                      <a:pt x="171" y="58"/>
                      <a:pt x="176" y="56"/>
                    </a:cubicBezTo>
                    <a:cubicBezTo>
                      <a:pt x="198" y="46"/>
                      <a:pt x="217" y="31"/>
                      <a:pt x="235" y="16"/>
                    </a:cubicBezTo>
                    <a:cubicBezTo>
                      <a:pt x="238" y="14"/>
                      <a:pt x="240" y="10"/>
                      <a:pt x="238" y="8"/>
                    </a:cubicBezTo>
                    <a:cubicBezTo>
                      <a:pt x="237" y="7"/>
                      <a:pt x="236" y="7"/>
                      <a:pt x="235" y="7"/>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82" name="Google Shape;2482;p45"/>
              <p:cNvSpPr/>
              <p:nvPr/>
            </p:nvSpPr>
            <p:spPr>
              <a:xfrm>
                <a:off x="8492201" y="1720546"/>
                <a:ext cx="1077283" cy="198451"/>
              </a:xfrm>
              <a:custGeom>
                <a:avLst/>
                <a:gdLst/>
                <a:ahLst/>
                <a:cxnLst/>
                <a:rect l="l" t="t" r="r" b="b"/>
                <a:pathLst>
                  <a:path w="217" h="41" extrusionOk="0">
                    <a:moveTo>
                      <a:pt x="217" y="0"/>
                    </a:moveTo>
                    <a:cubicBezTo>
                      <a:pt x="202" y="3"/>
                      <a:pt x="188" y="5"/>
                      <a:pt x="175" y="6"/>
                    </a:cubicBezTo>
                    <a:cubicBezTo>
                      <a:pt x="156" y="9"/>
                      <a:pt x="137" y="14"/>
                      <a:pt x="118" y="16"/>
                    </a:cubicBezTo>
                    <a:cubicBezTo>
                      <a:pt x="108" y="17"/>
                      <a:pt x="94" y="23"/>
                      <a:pt x="83" y="23"/>
                    </a:cubicBezTo>
                    <a:cubicBezTo>
                      <a:pt x="81" y="23"/>
                      <a:pt x="80" y="23"/>
                      <a:pt x="78" y="22"/>
                    </a:cubicBezTo>
                    <a:cubicBezTo>
                      <a:pt x="71" y="21"/>
                      <a:pt x="60" y="18"/>
                      <a:pt x="59" y="10"/>
                    </a:cubicBezTo>
                    <a:cubicBezTo>
                      <a:pt x="58" y="7"/>
                      <a:pt x="57" y="6"/>
                      <a:pt x="56" y="4"/>
                    </a:cubicBezTo>
                    <a:cubicBezTo>
                      <a:pt x="57" y="5"/>
                      <a:pt x="57" y="7"/>
                      <a:pt x="57" y="8"/>
                    </a:cubicBezTo>
                    <a:cubicBezTo>
                      <a:pt x="57" y="11"/>
                      <a:pt x="55" y="14"/>
                      <a:pt x="53" y="15"/>
                    </a:cubicBezTo>
                    <a:cubicBezTo>
                      <a:pt x="53" y="15"/>
                      <a:pt x="53" y="15"/>
                      <a:pt x="53" y="15"/>
                    </a:cubicBezTo>
                    <a:cubicBezTo>
                      <a:pt x="53" y="16"/>
                      <a:pt x="53"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49" y="18"/>
                      <a:pt x="46" y="19"/>
                      <a:pt x="42" y="19"/>
                    </a:cubicBezTo>
                    <a:cubicBezTo>
                      <a:pt x="42" y="19"/>
                      <a:pt x="41" y="19"/>
                      <a:pt x="41" y="19"/>
                    </a:cubicBezTo>
                    <a:cubicBezTo>
                      <a:pt x="39" y="19"/>
                      <a:pt x="38" y="18"/>
                      <a:pt x="36" y="18"/>
                    </a:cubicBezTo>
                    <a:cubicBezTo>
                      <a:pt x="34" y="18"/>
                      <a:pt x="33" y="19"/>
                      <a:pt x="31" y="19"/>
                    </a:cubicBezTo>
                    <a:cubicBezTo>
                      <a:pt x="29" y="20"/>
                      <a:pt x="27" y="22"/>
                      <a:pt x="25" y="24"/>
                    </a:cubicBezTo>
                    <a:cubicBezTo>
                      <a:pt x="18" y="30"/>
                      <a:pt x="9" y="33"/>
                      <a:pt x="0" y="37"/>
                    </a:cubicBezTo>
                    <a:cubicBezTo>
                      <a:pt x="7" y="37"/>
                      <a:pt x="14" y="39"/>
                      <a:pt x="21" y="41"/>
                    </a:cubicBezTo>
                    <a:cubicBezTo>
                      <a:pt x="30" y="39"/>
                      <a:pt x="38" y="39"/>
                      <a:pt x="47" y="38"/>
                    </a:cubicBezTo>
                    <a:cubicBezTo>
                      <a:pt x="48" y="38"/>
                      <a:pt x="49" y="38"/>
                      <a:pt x="50" y="38"/>
                    </a:cubicBezTo>
                    <a:cubicBezTo>
                      <a:pt x="60" y="38"/>
                      <a:pt x="71" y="39"/>
                      <a:pt x="81" y="41"/>
                    </a:cubicBezTo>
                    <a:cubicBezTo>
                      <a:pt x="95" y="36"/>
                      <a:pt x="109" y="30"/>
                      <a:pt x="123" y="27"/>
                    </a:cubicBezTo>
                    <a:cubicBezTo>
                      <a:pt x="145" y="21"/>
                      <a:pt x="173" y="21"/>
                      <a:pt x="196" y="14"/>
                    </a:cubicBezTo>
                    <a:cubicBezTo>
                      <a:pt x="203" y="10"/>
                      <a:pt x="210" y="5"/>
                      <a:pt x="217"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83" name="Google Shape;2483;p45"/>
              <p:cNvSpPr/>
              <p:nvPr/>
            </p:nvSpPr>
            <p:spPr>
              <a:xfrm>
                <a:off x="8690650" y="1709206"/>
                <a:ext cx="907185" cy="79380"/>
              </a:xfrm>
              <a:custGeom>
                <a:avLst/>
                <a:gdLst/>
                <a:ahLst/>
                <a:cxnLst/>
                <a:rect l="l" t="t" r="r" b="b"/>
                <a:pathLst>
                  <a:path w="182" h="16" extrusionOk="0">
                    <a:moveTo>
                      <a:pt x="1" y="2"/>
                    </a:moveTo>
                    <a:cubicBezTo>
                      <a:pt x="1" y="2"/>
                      <a:pt x="0" y="2"/>
                      <a:pt x="0" y="2"/>
                    </a:cubicBezTo>
                    <a:cubicBezTo>
                      <a:pt x="1" y="2"/>
                      <a:pt x="1" y="2"/>
                      <a:pt x="1" y="2"/>
                    </a:cubicBezTo>
                    <a:cubicBezTo>
                      <a:pt x="1" y="2"/>
                      <a:pt x="1" y="2"/>
                      <a:pt x="1" y="2"/>
                    </a:cubicBezTo>
                    <a:moveTo>
                      <a:pt x="182" y="0"/>
                    </a:moveTo>
                    <a:cubicBezTo>
                      <a:pt x="180" y="1"/>
                      <a:pt x="178" y="1"/>
                      <a:pt x="176" y="2"/>
                    </a:cubicBezTo>
                    <a:cubicBezTo>
                      <a:pt x="169" y="7"/>
                      <a:pt x="162" y="12"/>
                      <a:pt x="155" y="16"/>
                    </a:cubicBezTo>
                    <a:cubicBezTo>
                      <a:pt x="165" y="13"/>
                      <a:pt x="175" y="8"/>
                      <a:pt x="182"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84" name="Google Shape;2484;p45"/>
              <p:cNvSpPr/>
              <p:nvPr/>
            </p:nvSpPr>
            <p:spPr>
              <a:xfrm>
                <a:off x="8316436" y="1907653"/>
                <a:ext cx="1508195" cy="345870"/>
              </a:xfrm>
              <a:custGeom>
                <a:avLst/>
                <a:gdLst/>
                <a:ahLst/>
                <a:cxnLst/>
                <a:rect l="l" t="t" r="r" b="b"/>
                <a:pathLst>
                  <a:path w="304" h="70" extrusionOk="0">
                    <a:moveTo>
                      <a:pt x="288" y="37"/>
                    </a:moveTo>
                    <a:cubicBezTo>
                      <a:pt x="243" y="28"/>
                      <a:pt x="198" y="19"/>
                      <a:pt x="153" y="10"/>
                    </a:cubicBezTo>
                    <a:cubicBezTo>
                      <a:pt x="129" y="5"/>
                      <a:pt x="106" y="0"/>
                      <a:pt x="82" y="0"/>
                    </a:cubicBezTo>
                    <a:cubicBezTo>
                      <a:pt x="54" y="1"/>
                      <a:pt x="26" y="9"/>
                      <a:pt x="0" y="19"/>
                    </a:cubicBezTo>
                    <a:cubicBezTo>
                      <a:pt x="12" y="19"/>
                      <a:pt x="19" y="31"/>
                      <a:pt x="27" y="39"/>
                    </a:cubicBezTo>
                    <a:cubicBezTo>
                      <a:pt x="38" y="50"/>
                      <a:pt x="55" y="53"/>
                      <a:pt x="70" y="54"/>
                    </a:cubicBezTo>
                    <a:cubicBezTo>
                      <a:pt x="76" y="54"/>
                      <a:pt x="82" y="53"/>
                      <a:pt x="88" y="53"/>
                    </a:cubicBezTo>
                    <a:cubicBezTo>
                      <a:pt x="98" y="53"/>
                      <a:pt x="107" y="52"/>
                      <a:pt x="116" y="53"/>
                    </a:cubicBezTo>
                    <a:cubicBezTo>
                      <a:pt x="124" y="54"/>
                      <a:pt x="131" y="56"/>
                      <a:pt x="139" y="57"/>
                    </a:cubicBezTo>
                    <a:cubicBezTo>
                      <a:pt x="167" y="63"/>
                      <a:pt x="195" y="67"/>
                      <a:pt x="224" y="69"/>
                    </a:cubicBezTo>
                    <a:cubicBezTo>
                      <a:pt x="234" y="70"/>
                      <a:pt x="244" y="70"/>
                      <a:pt x="255" y="69"/>
                    </a:cubicBezTo>
                    <a:cubicBezTo>
                      <a:pt x="272" y="66"/>
                      <a:pt x="288" y="58"/>
                      <a:pt x="304" y="50"/>
                    </a:cubicBezTo>
                    <a:cubicBezTo>
                      <a:pt x="304" y="42"/>
                      <a:pt x="295" y="39"/>
                      <a:pt x="288" y="37"/>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85" name="Google Shape;2485;p45"/>
              <p:cNvSpPr/>
              <p:nvPr/>
            </p:nvSpPr>
            <p:spPr>
              <a:xfrm>
                <a:off x="9043611" y="1947345"/>
                <a:ext cx="776779" cy="277831"/>
              </a:xfrm>
              <a:custGeom>
                <a:avLst/>
                <a:gdLst/>
                <a:ahLst/>
                <a:cxnLst/>
                <a:rect l="l" t="t" r="r" b="b"/>
                <a:pathLst>
                  <a:path w="157" h="56" extrusionOk="0">
                    <a:moveTo>
                      <a:pt x="141" y="29"/>
                    </a:moveTo>
                    <a:cubicBezTo>
                      <a:pt x="96" y="20"/>
                      <a:pt x="51" y="11"/>
                      <a:pt x="6" y="2"/>
                    </a:cubicBezTo>
                    <a:cubicBezTo>
                      <a:pt x="4" y="1"/>
                      <a:pt x="2" y="1"/>
                      <a:pt x="0" y="0"/>
                    </a:cubicBezTo>
                    <a:cubicBezTo>
                      <a:pt x="0" y="1"/>
                      <a:pt x="0" y="1"/>
                      <a:pt x="0" y="1"/>
                    </a:cubicBezTo>
                    <a:cubicBezTo>
                      <a:pt x="42" y="11"/>
                      <a:pt x="85" y="21"/>
                      <a:pt x="127" y="31"/>
                    </a:cubicBezTo>
                    <a:cubicBezTo>
                      <a:pt x="134" y="32"/>
                      <a:pt x="144" y="36"/>
                      <a:pt x="143" y="44"/>
                    </a:cubicBezTo>
                    <a:cubicBezTo>
                      <a:pt x="136" y="47"/>
                      <a:pt x="124" y="55"/>
                      <a:pt x="125" y="56"/>
                    </a:cubicBezTo>
                    <a:cubicBezTo>
                      <a:pt x="136" y="53"/>
                      <a:pt x="147" y="47"/>
                      <a:pt x="157" y="42"/>
                    </a:cubicBezTo>
                    <a:cubicBezTo>
                      <a:pt x="157" y="34"/>
                      <a:pt x="148" y="31"/>
                      <a:pt x="141" y="29"/>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86" name="Google Shape;2486;p45"/>
              <p:cNvSpPr/>
              <p:nvPr/>
            </p:nvSpPr>
            <p:spPr>
              <a:xfrm>
                <a:off x="8684978" y="1947345"/>
                <a:ext cx="680389" cy="130411"/>
              </a:xfrm>
              <a:custGeom>
                <a:avLst/>
                <a:gdLst/>
                <a:ahLst/>
                <a:cxnLst/>
                <a:rect l="l" t="t" r="r" b="b"/>
                <a:pathLst>
                  <a:path w="138" h="27" extrusionOk="0">
                    <a:moveTo>
                      <a:pt x="0" y="0"/>
                    </a:moveTo>
                    <a:cubicBezTo>
                      <a:pt x="9" y="3"/>
                      <a:pt x="18" y="5"/>
                      <a:pt x="25" y="10"/>
                    </a:cubicBezTo>
                    <a:cubicBezTo>
                      <a:pt x="40" y="19"/>
                      <a:pt x="72" y="27"/>
                      <a:pt x="85" y="27"/>
                    </a:cubicBezTo>
                    <a:cubicBezTo>
                      <a:pt x="87" y="27"/>
                      <a:pt x="89" y="27"/>
                      <a:pt x="90" y="27"/>
                    </a:cubicBezTo>
                    <a:cubicBezTo>
                      <a:pt x="106" y="23"/>
                      <a:pt x="122" y="21"/>
                      <a:pt x="138" y="20"/>
                    </a:cubicBezTo>
                    <a:cubicBezTo>
                      <a:pt x="122" y="17"/>
                      <a:pt x="106" y="13"/>
                      <a:pt x="91" y="10"/>
                    </a:cubicBezTo>
                    <a:cubicBezTo>
                      <a:pt x="68" y="6"/>
                      <a:pt x="46" y="1"/>
                      <a:pt x="23" y="1"/>
                    </a:cubicBezTo>
                    <a:cubicBezTo>
                      <a:pt x="22" y="1"/>
                      <a:pt x="21" y="1"/>
                      <a:pt x="20" y="1"/>
                    </a:cubicBezTo>
                    <a:cubicBezTo>
                      <a:pt x="20" y="1"/>
                      <a:pt x="20" y="1"/>
                      <a:pt x="20" y="1"/>
                    </a:cubicBezTo>
                    <a:cubicBezTo>
                      <a:pt x="17" y="1"/>
                      <a:pt x="8" y="0"/>
                      <a:pt x="0"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87" name="Google Shape;2487;p45"/>
              <p:cNvSpPr/>
              <p:nvPr/>
            </p:nvSpPr>
            <p:spPr>
              <a:xfrm>
                <a:off x="8594259" y="1981365"/>
                <a:ext cx="1150993" cy="272159"/>
              </a:xfrm>
              <a:custGeom>
                <a:avLst/>
                <a:gdLst/>
                <a:ahLst/>
                <a:cxnLst/>
                <a:rect l="l" t="t" r="r" b="b"/>
                <a:pathLst>
                  <a:path w="232" h="55" extrusionOk="0">
                    <a:moveTo>
                      <a:pt x="0" y="23"/>
                    </a:moveTo>
                    <a:cubicBezTo>
                      <a:pt x="3" y="26"/>
                      <a:pt x="6" y="28"/>
                      <a:pt x="8" y="30"/>
                    </a:cubicBezTo>
                    <a:cubicBezTo>
                      <a:pt x="9" y="30"/>
                      <a:pt x="9" y="30"/>
                      <a:pt x="9" y="30"/>
                    </a:cubicBezTo>
                    <a:cubicBezTo>
                      <a:pt x="10" y="31"/>
                      <a:pt x="11" y="32"/>
                      <a:pt x="12" y="32"/>
                    </a:cubicBezTo>
                    <a:cubicBezTo>
                      <a:pt x="10" y="31"/>
                      <a:pt x="9" y="29"/>
                      <a:pt x="8" y="28"/>
                    </a:cubicBezTo>
                    <a:cubicBezTo>
                      <a:pt x="7" y="27"/>
                      <a:pt x="6" y="27"/>
                      <a:pt x="6" y="26"/>
                    </a:cubicBezTo>
                    <a:cubicBezTo>
                      <a:pt x="6" y="26"/>
                      <a:pt x="6" y="26"/>
                      <a:pt x="6" y="26"/>
                    </a:cubicBezTo>
                    <a:cubicBezTo>
                      <a:pt x="4" y="25"/>
                      <a:pt x="2" y="24"/>
                      <a:pt x="0" y="23"/>
                    </a:cubicBezTo>
                    <a:moveTo>
                      <a:pt x="22" y="0"/>
                    </a:moveTo>
                    <a:cubicBezTo>
                      <a:pt x="28" y="5"/>
                      <a:pt x="32" y="11"/>
                      <a:pt x="35" y="18"/>
                    </a:cubicBezTo>
                    <a:cubicBezTo>
                      <a:pt x="37" y="21"/>
                      <a:pt x="38" y="24"/>
                      <a:pt x="41" y="27"/>
                    </a:cubicBezTo>
                    <a:cubicBezTo>
                      <a:pt x="43" y="29"/>
                      <a:pt x="46" y="30"/>
                      <a:pt x="48" y="32"/>
                    </a:cubicBezTo>
                    <a:cubicBezTo>
                      <a:pt x="48" y="32"/>
                      <a:pt x="49" y="32"/>
                      <a:pt x="49" y="32"/>
                    </a:cubicBezTo>
                    <a:cubicBezTo>
                      <a:pt x="50" y="33"/>
                      <a:pt x="52" y="36"/>
                      <a:pt x="52" y="38"/>
                    </a:cubicBezTo>
                    <a:cubicBezTo>
                      <a:pt x="55" y="38"/>
                      <a:pt x="58" y="38"/>
                      <a:pt x="60" y="38"/>
                    </a:cubicBezTo>
                    <a:cubicBezTo>
                      <a:pt x="68" y="39"/>
                      <a:pt x="75" y="41"/>
                      <a:pt x="83" y="42"/>
                    </a:cubicBezTo>
                    <a:cubicBezTo>
                      <a:pt x="111" y="48"/>
                      <a:pt x="139" y="52"/>
                      <a:pt x="168" y="54"/>
                    </a:cubicBezTo>
                    <a:cubicBezTo>
                      <a:pt x="173" y="55"/>
                      <a:pt x="178" y="55"/>
                      <a:pt x="183" y="55"/>
                    </a:cubicBezTo>
                    <a:cubicBezTo>
                      <a:pt x="188" y="55"/>
                      <a:pt x="193" y="55"/>
                      <a:pt x="199" y="54"/>
                    </a:cubicBezTo>
                    <a:cubicBezTo>
                      <a:pt x="199" y="54"/>
                      <a:pt x="199" y="54"/>
                      <a:pt x="199" y="54"/>
                    </a:cubicBezTo>
                    <a:cubicBezTo>
                      <a:pt x="199" y="54"/>
                      <a:pt x="199" y="54"/>
                      <a:pt x="199" y="54"/>
                    </a:cubicBezTo>
                    <a:cubicBezTo>
                      <a:pt x="211" y="52"/>
                      <a:pt x="221" y="48"/>
                      <a:pt x="232" y="43"/>
                    </a:cubicBezTo>
                    <a:cubicBezTo>
                      <a:pt x="227" y="45"/>
                      <a:pt x="221" y="48"/>
                      <a:pt x="216" y="49"/>
                    </a:cubicBezTo>
                    <a:cubicBezTo>
                      <a:pt x="215" y="49"/>
                      <a:pt x="223" y="43"/>
                      <a:pt x="229" y="40"/>
                    </a:cubicBezTo>
                    <a:cubicBezTo>
                      <a:pt x="227" y="39"/>
                      <a:pt x="225" y="38"/>
                      <a:pt x="223" y="38"/>
                    </a:cubicBezTo>
                    <a:cubicBezTo>
                      <a:pt x="215" y="38"/>
                      <a:pt x="206" y="43"/>
                      <a:pt x="197" y="44"/>
                    </a:cubicBezTo>
                    <a:cubicBezTo>
                      <a:pt x="191" y="44"/>
                      <a:pt x="185" y="44"/>
                      <a:pt x="178" y="44"/>
                    </a:cubicBezTo>
                    <a:cubicBezTo>
                      <a:pt x="157" y="44"/>
                      <a:pt x="135" y="42"/>
                      <a:pt x="115" y="37"/>
                    </a:cubicBezTo>
                    <a:cubicBezTo>
                      <a:pt x="91" y="31"/>
                      <a:pt x="62" y="30"/>
                      <a:pt x="43" y="12"/>
                    </a:cubicBezTo>
                    <a:cubicBezTo>
                      <a:pt x="36" y="7"/>
                      <a:pt x="29" y="3"/>
                      <a:pt x="22"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88" name="Google Shape;2488;p45"/>
              <p:cNvSpPr/>
              <p:nvPr/>
            </p:nvSpPr>
            <p:spPr>
              <a:xfrm>
                <a:off x="7970570" y="864379"/>
                <a:ext cx="470604" cy="1128326"/>
              </a:xfrm>
              <a:custGeom>
                <a:avLst/>
                <a:gdLst/>
                <a:ahLst/>
                <a:cxnLst/>
                <a:rect l="l" t="t" r="r" b="b"/>
                <a:pathLst>
                  <a:path w="94" h="227" extrusionOk="0">
                    <a:moveTo>
                      <a:pt x="70" y="81"/>
                    </a:moveTo>
                    <a:cubicBezTo>
                      <a:pt x="67" y="73"/>
                      <a:pt x="63" y="64"/>
                      <a:pt x="60" y="56"/>
                    </a:cubicBezTo>
                    <a:cubicBezTo>
                      <a:pt x="53" y="39"/>
                      <a:pt x="47" y="24"/>
                      <a:pt x="41" y="9"/>
                    </a:cubicBezTo>
                    <a:cubicBezTo>
                      <a:pt x="37" y="5"/>
                      <a:pt x="32" y="5"/>
                      <a:pt x="31" y="7"/>
                    </a:cubicBezTo>
                    <a:cubicBezTo>
                      <a:pt x="30" y="9"/>
                      <a:pt x="28" y="12"/>
                      <a:pt x="22" y="9"/>
                    </a:cubicBezTo>
                    <a:cubicBezTo>
                      <a:pt x="18" y="6"/>
                      <a:pt x="16" y="3"/>
                      <a:pt x="14" y="0"/>
                    </a:cubicBezTo>
                    <a:cubicBezTo>
                      <a:pt x="8" y="0"/>
                      <a:pt x="6" y="4"/>
                      <a:pt x="4" y="9"/>
                    </a:cubicBezTo>
                    <a:cubicBezTo>
                      <a:pt x="0" y="28"/>
                      <a:pt x="5" y="54"/>
                      <a:pt x="12" y="84"/>
                    </a:cubicBezTo>
                    <a:cubicBezTo>
                      <a:pt x="15" y="102"/>
                      <a:pt x="20" y="121"/>
                      <a:pt x="30" y="142"/>
                    </a:cubicBezTo>
                    <a:cubicBezTo>
                      <a:pt x="37" y="157"/>
                      <a:pt x="47" y="172"/>
                      <a:pt x="57" y="187"/>
                    </a:cubicBezTo>
                    <a:cubicBezTo>
                      <a:pt x="65" y="200"/>
                      <a:pt x="74" y="214"/>
                      <a:pt x="83" y="227"/>
                    </a:cubicBezTo>
                    <a:cubicBezTo>
                      <a:pt x="83" y="200"/>
                      <a:pt x="94" y="180"/>
                      <a:pt x="93" y="159"/>
                    </a:cubicBezTo>
                    <a:cubicBezTo>
                      <a:pt x="92" y="146"/>
                      <a:pt x="88" y="133"/>
                      <a:pt x="84" y="121"/>
                    </a:cubicBezTo>
                    <a:cubicBezTo>
                      <a:pt x="79" y="107"/>
                      <a:pt x="75" y="94"/>
                      <a:pt x="70" y="81"/>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89" name="Google Shape;2489;p45"/>
              <p:cNvSpPr/>
              <p:nvPr/>
            </p:nvSpPr>
            <p:spPr>
              <a:xfrm>
                <a:off x="7970570" y="864379"/>
                <a:ext cx="323186" cy="986575"/>
              </a:xfrm>
              <a:custGeom>
                <a:avLst/>
                <a:gdLst/>
                <a:ahLst/>
                <a:cxnLst/>
                <a:rect l="l" t="t" r="r" b="b"/>
                <a:pathLst>
                  <a:path w="65" h="199" extrusionOk="0">
                    <a:moveTo>
                      <a:pt x="32" y="142"/>
                    </a:moveTo>
                    <a:cubicBezTo>
                      <a:pt x="23" y="123"/>
                      <a:pt x="19" y="106"/>
                      <a:pt x="16" y="89"/>
                    </a:cubicBezTo>
                    <a:cubicBezTo>
                      <a:pt x="10" y="63"/>
                      <a:pt x="5" y="39"/>
                      <a:pt x="9" y="23"/>
                    </a:cubicBezTo>
                    <a:cubicBezTo>
                      <a:pt x="10" y="18"/>
                      <a:pt x="12" y="15"/>
                      <a:pt x="18" y="15"/>
                    </a:cubicBezTo>
                    <a:cubicBezTo>
                      <a:pt x="20" y="17"/>
                      <a:pt x="22" y="20"/>
                      <a:pt x="25" y="22"/>
                    </a:cubicBezTo>
                    <a:cubicBezTo>
                      <a:pt x="30" y="25"/>
                      <a:pt x="32" y="23"/>
                      <a:pt x="33" y="21"/>
                    </a:cubicBezTo>
                    <a:cubicBezTo>
                      <a:pt x="34" y="20"/>
                      <a:pt x="52" y="39"/>
                      <a:pt x="54" y="40"/>
                    </a:cubicBezTo>
                    <a:cubicBezTo>
                      <a:pt x="49" y="29"/>
                      <a:pt x="45" y="19"/>
                      <a:pt x="41" y="9"/>
                    </a:cubicBezTo>
                    <a:cubicBezTo>
                      <a:pt x="37" y="5"/>
                      <a:pt x="32" y="5"/>
                      <a:pt x="31" y="7"/>
                    </a:cubicBezTo>
                    <a:cubicBezTo>
                      <a:pt x="30" y="9"/>
                      <a:pt x="28" y="12"/>
                      <a:pt x="22" y="9"/>
                    </a:cubicBezTo>
                    <a:cubicBezTo>
                      <a:pt x="18" y="6"/>
                      <a:pt x="16" y="3"/>
                      <a:pt x="14" y="0"/>
                    </a:cubicBezTo>
                    <a:cubicBezTo>
                      <a:pt x="8" y="0"/>
                      <a:pt x="6" y="4"/>
                      <a:pt x="4" y="9"/>
                    </a:cubicBezTo>
                    <a:cubicBezTo>
                      <a:pt x="0" y="28"/>
                      <a:pt x="5" y="54"/>
                      <a:pt x="12" y="84"/>
                    </a:cubicBezTo>
                    <a:cubicBezTo>
                      <a:pt x="15" y="102"/>
                      <a:pt x="20" y="121"/>
                      <a:pt x="30" y="142"/>
                    </a:cubicBezTo>
                    <a:cubicBezTo>
                      <a:pt x="37" y="157"/>
                      <a:pt x="47" y="172"/>
                      <a:pt x="57" y="187"/>
                    </a:cubicBezTo>
                    <a:cubicBezTo>
                      <a:pt x="59" y="191"/>
                      <a:pt x="62" y="195"/>
                      <a:pt x="65" y="199"/>
                    </a:cubicBezTo>
                    <a:cubicBezTo>
                      <a:pt x="65" y="195"/>
                      <a:pt x="65" y="195"/>
                      <a:pt x="65" y="195"/>
                    </a:cubicBezTo>
                    <a:cubicBezTo>
                      <a:pt x="62" y="191"/>
                      <a:pt x="59" y="186"/>
                      <a:pt x="56" y="182"/>
                    </a:cubicBezTo>
                    <a:cubicBezTo>
                      <a:pt x="47" y="169"/>
                      <a:pt x="38" y="155"/>
                      <a:pt x="32" y="142"/>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90" name="Google Shape;2490;p45"/>
              <p:cNvSpPr/>
              <p:nvPr/>
            </p:nvSpPr>
            <p:spPr>
              <a:xfrm>
                <a:off x="8010261" y="949430"/>
                <a:ext cx="181437" cy="663389"/>
              </a:xfrm>
              <a:custGeom>
                <a:avLst/>
                <a:gdLst/>
                <a:ahLst/>
                <a:cxnLst/>
                <a:rect l="l" t="t" r="r" b="b"/>
                <a:pathLst>
                  <a:path w="36" h="134" extrusionOk="0">
                    <a:moveTo>
                      <a:pt x="4" y="0"/>
                    </a:moveTo>
                    <a:cubicBezTo>
                      <a:pt x="3" y="2"/>
                      <a:pt x="2" y="4"/>
                      <a:pt x="1" y="6"/>
                    </a:cubicBezTo>
                    <a:cubicBezTo>
                      <a:pt x="1" y="8"/>
                      <a:pt x="0" y="11"/>
                      <a:pt x="0" y="15"/>
                    </a:cubicBezTo>
                    <a:cubicBezTo>
                      <a:pt x="1" y="30"/>
                      <a:pt x="5" y="48"/>
                      <a:pt x="9" y="67"/>
                    </a:cubicBezTo>
                    <a:cubicBezTo>
                      <a:pt x="13" y="85"/>
                      <a:pt x="17" y="104"/>
                      <a:pt x="27" y="125"/>
                    </a:cubicBezTo>
                    <a:cubicBezTo>
                      <a:pt x="28" y="128"/>
                      <a:pt x="30" y="131"/>
                      <a:pt x="31" y="134"/>
                    </a:cubicBezTo>
                    <a:cubicBezTo>
                      <a:pt x="33" y="129"/>
                      <a:pt x="35" y="124"/>
                      <a:pt x="36" y="119"/>
                    </a:cubicBezTo>
                    <a:cubicBezTo>
                      <a:pt x="31" y="109"/>
                      <a:pt x="26" y="99"/>
                      <a:pt x="23" y="88"/>
                    </a:cubicBezTo>
                    <a:cubicBezTo>
                      <a:pt x="15" y="61"/>
                      <a:pt x="8" y="30"/>
                      <a:pt x="4"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91" name="Google Shape;2491;p45"/>
              <p:cNvSpPr/>
              <p:nvPr/>
            </p:nvSpPr>
            <p:spPr>
              <a:xfrm>
                <a:off x="8010261" y="898398"/>
                <a:ext cx="22680" cy="124739"/>
              </a:xfrm>
              <a:custGeom>
                <a:avLst/>
                <a:gdLst/>
                <a:ahLst/>
                <a:cxnLst/>
                <a:rect l="l" t="t" r="r" b="b"/>
                <a:pathLst>
                  <a:path w="5" h="25" extrusionOk="0">
                    <a:moveTo>
                      <a:pt x="3" y="0"/>
                    </a:moveTo>
                    <a:cubicBezTo>
                      <a:pt x="3" y="0"/>
                      <a:pt x="3" y="1"/>
                      <a:pt x="3" y="2"/>
                    </a:cubicBezTo>
                    <a:cubicBezTo>
                      <a:pt x="1" y="8"/>
                      <a:pt x="0" y="16"/>
                      <a:pt x="1" y="25"/>
                    </a:cubicBezTo>
                    <a:cubicBezTo>
                      <a:pt x="1" y="21"/>
                      <a:pt x="2" y="18"/>
                      <a:pt x="2" y="16"/>
                    </a:cubicBezTo>
                    <a:cubicBezTo>
                      <a:pt x="3" y="14"/>
                      <a:pt x="4" y="12"/>
                      <a:pt x="5" y="10"/>
                    </a:cubicBezTo>
                    <a:cubicBezTo>
                      <a:pt x="4" y="7"/>
                      <a:pt x="4" y="3"/>
                      <a:pt x="3"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92" name="Google Shape;2492;p45"/>
              <p:cNvSpPr/>
              <p:nvPr/>
            </p:nvSpPr>
            <p:spPr>
              <a:xfrm>
                <a:off x="7307192" y="1000458"/>
                <a:ext cx="963884" cy="958227"/>
              </a:xfrm>
              <a:custGeom>
                <a:avLst/>
                <a:gdLst/>
                <a:ahLst/>
                <a:cxnLst/>
                <a:rect l="l" t="t" r="r" b="b"/>
                <a:pathLst>
                  <a:path w="194" h="193" extrusionOk="0">
                    <a:moveTo>
                      <a:pt x="164" y="120"/>
                    </a:moveTo>
                    <a:cubicBezTo>
                      <a:pt x="143" y="81"/>
                      <a:pt x="108" y="53"/>
                      <a:pt x="73" y="25"/>
                    </a:cubicBezTo>
                    <a:cubicBezTo>
                      <a:pt x="57" y="13"/>
                      <a:pt x="41" y="1"/>
                      <a:pt x="21" y="0"/>
                    </a:cubicBezTo>
                    <a:cubicBezTo>
                      <a:pt x="18" y="2"/>
                      <a:pt x="21" y="7"/>
                      <a:pt x="23" y="9"/>
                    </a:cubicBezTo>
                    <a:cubicBezTo>
                      <a:pt x="26" y="11"/>
                      <a:pt x="30" y="14"/>
                      <a:pt x="28" y="18"/>
                    </a:cubicBezTo>
                    <a:cubicBezTo>
                      <a:pt x="19" y="14"/>
                      <a:pt x="7" y="17"/>
                      <a:pt x="0" y="25"/>
                    </a:cubicBezTo>
                    <a:cubicBezTo>
                      <a:pt x="21" y="38"/>
                      <a:pt x="38" y="56"/>
                      <a:pt x="55" y="74"/>
                    </a:cubicBezTo>
                    <a:cubicBezTo>
                      <a:pt x="67" y="86"/>
                      <a:pt x="79" y="99"/>
                      <a:pt x="84" y="116"/>
                    </a:cubicBezTo>
                    <a:cubicBezTo>
                      <a:pt x="85" y="120"/>
                      <a:pt x="86" y="124"/>
                      <a:pt x="88" y="128"/>
                    </a:cubicBezTo>
                    <a:cubicBezTo>
                      <a:pt x="91" y="131"/>
                      <a:pt x="95" y="133"/>
                      <a:pt x="98" y="136"/>
                    </a:cubicBezTo>
                    <a:cubicBezTo>
                      <a:pt x="111" y="143"/>
                      <a:pt x="125" y="151"/>
                      <a:pt x="138" y="158"/>
                    </a:cubicBezTo>
                    <a:cubicBezTo>
                      <a:pt x="147" y="164"/>
                      <a:pt x="156" y="169"/>
                      <a:pt x="163" y="176"/>
                    </a:cubicBezTo>
                    <a:cubicBezTo>
                      <a:pt x="168" y="180"/>
                      <a:pt x="172" y="185"/>
                      <a:pt x="177" y="188"/>
                    </a:cubicBezTo>
                    <a:cubicBezTo>
                      <a:pt x="182" y="192"/>
                      <a:pt x="188" y="193"/>
                      <a:pt x="194" y="191"/>
                    </a:cubicBezTo>
                    <a:cubicBezTo>
                      <a:pt x="189" y="179"/>
                      <a:pt x="185" y="168"/>
                      <a:pt x="181" y="157"/>
                    </a:cubicBezTo>
                    <a:cubicBezTo>
                      <a:pt x="176" y="144"/>
                      <a:pt x="171" y="132"/>
                      <a:pt x="164" y="120"/>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93" name="Google Shape;2493;p45"/>
              <p:cNvSpPr/>
              <p:nvPr/>
            </p:nvSpPr>
            <p:spPr>
              <a:xfrm>
                <a:off x="7307192" y="1000458"/>
                <a:ext cx="618022" cy="334530"/>
              </a:xfrm>
              <a:custGeom>
                <a:avLst/>
                <a:gdLst/>
                <a:ahLst/>
                <a:cxnLst/>
                <a:rect l="l" t="t" r="r" b="b"/>
                <a:pathLst>
                  <a:path w="124" h="68" extrusionOk="0">
                    <a:moveTo>
                      <a:pt x="21" y="0"/>
                    </a:moveTo>
                    <a:cubicBezTo>
                      <a:pt x="18" y="2"/>
                      <a:pt x="21" y="7"/>
                      <a:pt x="23" y="9"/>
                    </a:cubicBezTo>
                    <a:cubicBezTo>
                      <a:pt x="26" y="11"/>
                      <a:pt x="30" y="14"/>
                      <a:pt x="28" y="18"/>
                    </a:cubicBezTo>
                    <a:cubicBezTo>
                      <a:pt x="19" y="14"/>
                      <a:pt x="7" y="17"/>
                      <a:pt x="0" y="25"/>
                    </a:cubicBezTo>
                    <a:cubicBezTo>
                      <a:pt x="2" y="26"/>
                      <a:pt x="4" y="28"/>
                      <a:pt x="6" y="29"/>
                    </a:cubicBezTo>
                    <a:cubicBezTo>
                      <a:pt x="5" y="24"/>
                      <a:pt x="34" y="24"/>
                      <a:pt x="42" y="27"/>
                    </a:cubicBezTo>
                    <a:cubicBezTo>
                      <a:pt x="43" y="24"/>
                      <a:pt x="41" y="18"/>
                      <a:pt x="39" y="16"/>
                    </a:cubicBezTo>
                    <a:cubicBezTo>
                      <a:pt x="36" y="14"/>
                      <a:pt x="34" y="14"/>
                      <a:pt x="36" y="12"/>
                    </a:cubicBezTo>
                    <a:cubicBezTo>
                      <a:pt x="53" y="12"/>
                      <a:pt x="59" y="19"/>
                      <a:pt x="72" y="29"/>
                    </a:cubicBezTo>
                    <a:cubicBezTo>
                      <a:pt x="87" y="41"/>
                      <a:pt x="121" y="67"/>
                      <a:pt x="124" y="68"/>
                    </a:cubicBezTo>
                    <a:cubicBezTo>
                      <a:pt x="108" y="53"/>
                      <a:pt x="90" y="39"/>
                      <a:pt x="73" y="25"/>
                    </a:cubicBezTo>
                    <a:cubicBezTo>
                      <a:pt x="57" y="13"/>
                      <a:pt x="41" y="1"/>
                      <a:pt x="21" y="0"/>
                    </a:cubicBezTo>
                    <a:close/>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94" name="Google Shape;2494;p45"/>
              <p:cNvSpPr/>
              <p:nvPr/>
            </p:nvSpPr>
            <p:spPr>
              <a:xfrm>
                <a:off x="7346880" y="1147877"/>
                <a:ext cx="232468" cy="215459"/>
              </a:xfrm>
              <a:custGeom>
                <a:avLst/>
                <a:gdLst/>
                <a:ahLst/>
                <a:cxnLst/>
                <a:rect l="l" t="t" r="r" b="b"/>
                <a:pathLst>
                  <a:path w="47" h="44" extrusionOk="0">
                    <a:moveTo>
                      <a:pt x="0" y="0"/>
                    </a:moveTo>
                    <a:cubicBezTo>
                      <a:pt x="18" y="13"/>
                      <a:pt x="33" y="28"/>
                      <a:pt x="47" y="44"/>
                    </a:cubicBezTo>
                    <a:cubicBezTo>
                      <a:pt x="33" y="28"/>
                      <a:pt x="18" y="13"/>
                      <a:pt x="0" y="0"/>
                    </a:cubicBezTo>
                    <a:cubicBezTo>
                      <a:pt x="0" y="0"/>
                      <a:pt x="0" y="0"/>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95" name="Google Shape;2495;p45"/>
              <p:cNvSpPr/>
              <p:nvPr/>
            </p:nvSpPr>
            <p:spPr>
              <a:xfrm>
                <a:off x="7346880" y="1147877"/>
                <a:ext cx="799458" cy="561329"/>
              </a:xfrm>
              <a:custGeom>
                <a:avLst/>
                <a:gdLst/>
                <a:ahLst/>
                <a:cxnLst/>
                <a:rect l="l" t="t" r="r" b="b"/>
                <a:pathLst>
                  <a:path w="161" h="113" extrusionOk="0">
                    <a:moveTo>
                      <a:pt x="0" y="0"/>
                    </a:moveTo>
                    <a:cubicBezTo>
                      <a:pt x="18" y="13"/>
                      <a:pt x="33" y="28"/>
                      <a:pt x="47" y="44"/>
                    </a:cubicBezTo>
                    <a:cubicBezTo>
                      <a:pt x="47" y="44"/>
                      <a:pt x="47" y="44"/>
                      <a:pt x="47" y="44"/>
                    </a:cubicBezTo>
                    <a:cubicBezTo>
                      <a:pt x="59" y="56"/>
                      <a:pt x="71" y="69"/>
                      <a:pt x="76" y="86"/>
                    </a:cubicBezTo>
                    <a:cubicBezTo>
                      <a:pt x="77" y="90"/>
                      <a:pt x="78" y="94"/>
                      <a:pt x="80" y="98"/>
                    </a:cubicBezTo>
                    <a:cubicBezTo>
                      <a:pt x="80" y="98"/>
                      <a:pt x="81" y="98"/>
                      <a:pt x="81" y="98"/>
                    </a:cubicBezTo>
                    <a:cubicBezTo>
                      <a:pt x="86" y="100"/>
                      <a:pt x="92" y="102"/>
                      <a:pt x="98" y="104"/>
                    </a:cubicBezTo>
                    <a:cubicBezTo>
                      <a:pt x="104" y="107"/>
                      <a:pt x="110" y="109"/>
                      <a:pt x="116" y="113"/>
                    </a:cubicBezTo>
                    <a:cubicBezTo>
                      <a:pt x="116" y="109"/>
                      <a:pt x="117" y="106"/>
                      <a:pt x="117" y="103"/>
                    </a:cubicBezTo>
                    <a:cubicBezTo>
                      <a:pt x="117" y="103"/>
                      <a:pt x="117" y="103"/>
                      <a:pt x="117" y="103"/>
                    </a:cubicBezTo>
                    <a:cubicBezTo>
                      <a:pt x="118" y="103"/>
                      <a:pt x="118" y="102"/>
                      <a:pt x="118" y="102"/>
                    </a:cubicBezTo>
                    <a:cubicBezTo>
                      <a:pt x="118" y="101"/>
                      <a:pt x="117" y="99"/>
                      <a:pt x="117" y="98"/>
                    </a:cubicBezTo>
                    <a:cubicBezTo>
                      <a:pt x="117" y="98"/>
                      <a:pt x="117" y="98"/>
                      <a:pt x="117" y="98"/>
                    </a:cubicBezTo>
                    <a:cubicBezTo>
                      <a:pt x="117" y="98"/>
                      <a:pt x="117" y="98"/>
                      <a:pt x="117" y="98"/>
                    </a:cubicBezTo>
                    <a:cubicBezTo>
                      <a:pt x="125" y="97"/>
                      <a:pt x="133" y="97"/>
                      <a:pt x="141" y="96"/>
                    </a:cubicBezTo>
                    <a:cubicBezTo>
                      <a:pt x="143" y="96"/>
                      <a:pt x="145" y="96"/>
                      <a:pt x="147" y="96"/>
                    </a:cubicBezTo>
                    <a:cubicBezTo>
                      <a:pt x="152" y="96"/>
                      <a:pt x="156" y="97"/>
                      <a:pt x="160" y="99"/>
                    </a:cubicBezTo>
                    <a:cubicBezTo>
                      <a:pt x="160" y="99"/>
                      <a:pt x="161" y="99"/>
                      <a:pt x="161" y="100"/>
                    </a:cubicBezTo>
                    <a:cubicBezTo>
                      <a:pt x="161" y="100"/>
                      <a:pt x="161" y="100"/>
                      <a:pt x="161" y="100"/>
                    </a:cubicBezTo>
                    <a:cubicBezTo>
                      <a:pt x="160" y="97"/>
                      <a:pt x="158" y="93"/>
                      <a:pt x="156" y="90"/>
                    </a:cubicBezTo>
                    <a:cubicBezTo>
                      <a:pt x="156" y="90"/>
                      <a:pt x="156" y="90"/>
                      <a:pt x="156" y="90"/>
                    </a:cubicBezTo>
                    <a:cubicBezTo>
                      <a:pt x="155" y="87"/>
                      <a:pt x="154" y="85"/>
                      <a:pt x="152" y="83"/>
                    </a:cubicBezTo>
                    <a:cubicBezTo>
                      <a:pt x="147" y="90"/>
                      <a:pt x="134" y="92"/>
                      <a:pt x="123" y="92"/>
                    </a:cubicBezTo>
                    <a:cubicBezTo>
                      <a:pt x="119" y="92"/>
                      <a:pt x="115" y="91"/>
                      <a:pt x="112" y="91"/>
                    </a:cubicBezTo>
                    <a:cubicBezTo>
                      <a:pt x="84" y="89"/>
                      <a:pt x="81" y="61"/>
                      <a:pt x="62" y="44"/>
                    </a:cubicBezTo>
                    <a:cubicBezTo>
                      <a:pt x="47" y="29"/>
                      <a:pt x="28" y="6"/>
                      <a:pt x="7" y="2"/>
                    </a:cubicBezTo>
                    <a:cubicBezTo>
                      <a:pt x="4" y="2"/>
                      <a:pt x="2" y="1"/>
                      <a:pt x="0"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96" name="Google Shape;2496;p45"/>
              <p:cNvSpPr/>
              <p:nvPr/>
            </p:nvSpPr>
            <p:spPr>
              <a:xfrm>
                <a:off x="7057716" y="1266948"/>
                <a:ext cx="1230371" cy="725756"/>
              </a:xfrm>
              <a:custGeom>
                <a:avLst/>
                <a:gdLst/>
                <a:ahLst/>
                <a:cxnLst/>
                <a:rect l="l" t="t" r="r" b="b"/>
                <a:pathLst>
                  <a:path w="247" h="146" extrusionOk="0">
                    <a:moveTo>
                      <a:pt x="234" y="129"/>
                    </a:moveTo>
                    <a:cubicBezTo>
                      <a:pt x="210" y="110"/>
                      <a:pt x="185" y="91"/>
                      <a:pt x="156" y="80"/>
                    </a:cubicBezTo>
                    <a:cubicBezTo>
                      <a:pt x="142" y="75"/>
                      <a:pt x="127" y="72"/>
                      <a:pt x="116" y="62"/>
                    </a:cubicBezTo>
                    <a:cubicBezTo>
                      <a:pt x="110" y="58"/>
                      <a:pt x="106" y="52"/>
                      <a:pt x="100" y="47"/>
                    </a:cubicBezTo>
                    <a:cubicBezTo>
                      <a:pt x="89" y="39"/>
                      <a:pt x="75" y="36"/>
                      <a:pt x="63" y="29"/>
                    </a:cubicBezTo>
                    <a:cubicBezTo>
                      <a:pt x="48" y="20"/>
                      <a:pt x="35" y="4"/>
                      <a:pt x="17" y="1"/>
                    </a:cubicBezTo>
                    <a:cubicBezTo>
                      <a:pt x="10" y="0"/>
                      <a:pt x="2" y="2"/>
                      <a:pt x="1" y="8"/>
                    </a:cubicBezTo>
                    <a:cubicBezTo>
                      <a:pt x="0" y="13"/>
                      <a:pt x="3" y="17"/>
                      <a:pt x="6" y="19"/>
                    </a:cubicBezTo>
                    <a:cubicBezTo>
                      <a:pt x="10" y="22"/>
                      <a:pt x="14" y="23"/>
                      <a:pt x="18" y="25"/>
                    </a:cubicBezTo>
                    <a:cubicBezTo>
                      <a:pt x="24" y="27"/>
                      <a:pt x="30" y="32"/>
                      <a:pt x="35" y="36"/>
                    </a:cubicBezTo>
                    <a:cubicBezTo>
                      <a:pt x="50" y="48"/>
                      <a:pt x="65" y="62"/>
                      <a:pt x="79" y="76"/>
                    </a:cubicBezTo>
                    <a:cubicBezTo>
                      <a:pt x="85" y="83"/>
                      <a:pt x="91" y="90"/>
                      <a:pt x="98" y="95"/>
                    </a:cubicBezTo>
                    <a:cubicBezTo>
                      <a:pt x="115" y="108"/>
                      <a:pt x="137" y="111"/>
                      <a:pt x="158" y="114"/>
                    </a:cubicBezTo>
                    <a:cubicBezTo>
                      <a:pt x="166" y="114"/>
                      <a:pt x="175" y="115"/>
                      <a:pt x="183" y="118"/>
                    </a:cubicBezTo>
                    <a:cubicBezTo>
                      <a:pt x="190" y="120"/>
                      <a:pt x="196" y="124"/>
                      <a:pt x="202" y="128"/>
                    </a:cubicBezTo>
                    <a:cubicBezTo>
                      <a:pt x="216" y="136"/>
                      <a:pt x="232" y="142"/>
                      <a:pt x="247" y="146"/>
                    </a:cubicBezTo>
                    <a:cubicBezTo>
                      <a:pt x="247" y="139"/>
                      <a:pt x="240" y="133"/>
                      <a:pt x="234" y="129"/>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97" name="Google Shape;2497;p45"/>
              <p:cNvSpPr/>
              <p:nvPr/>
            </p:nvSpPr>
            <p:spPr>
              <a:xfrm>
                <a:off x="7057716" y="1266948"/>
                <a:ext cx="198449" cy="119071"/>
              </a:xfrm>
              <a:custGeom>
                <a:avLst/>
                <a:gdLst/>
                <a:ahLst/>
                <a:cxnLst/>
                <a:rect l="l" t="t" r="r" b="b"/>
                <a:pathLst>
                  <a:path w="40" h="24" extrusionOk="0">
                    <a:moveTo>
                      <a:pt x="1" y="8"/>
                    </a:moveTo>
                    <a:cubicBezTo>
                      <a:pt x="0" y="13"/>
                      <a:pt x="3" y="17"/>
                      <a:pt x="6" y="19"/>
                    </a:cubicBezTo>
                    <a:cubicBezTo>
                      <a:pt x="9" y="21"/>
                      <a:pt x="12" y="22"/>
                      <a:pt x="15" y="24"/>
                    </a:cubicBezTo>
                    <a:cubicBezTo>
                      <a:pt x="14" y="21"/>
                      <a:pt x="13" y="19"/>
                      <a:pt x="13" y="16"/>
                    </a:cubicBezTo>
                    <a:cubicBezTo>
                      <a:pt x="15" y="10"/>
                      <a:pt x="23" y="8"/>
                      <a:pt x="29" y="9"/>
                    </a:cubicBezTo>
                    <a:cubicBezTo>
                      <a:pt x="33" y="10"/>
                      <a:pt x="37" y="11"/>
                      <a:pt x="40" y="13"/>
                    </a:cubicBezTo>
                    <a:cubicBezTo>
                      <a:pt x="33" y="7"/>
                      <a:pt x="25" y="3"/>
                      <a:pt x="17" y="1"/>
                    </a:cubicBezTo>
                    <a:cubicBezTo>
                      <a:pt x="10" y="0"/>
                      <a:pt x="2" y="2"/>
                      <a:pt x="1" y="8"/>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98" name="Google Shape;2498;p45"/>
              <p:cNvSpPr/>
              <p:nvPr/>
            </p:nvSpPr>
            <p:spPr>
              <a:xfrm>
                <a:off x="7086064" y="1357668"/>
                <a:ext cx="459264" cy="379890"/>
              </a:xfrm>
              <a:custGeom>
                <a:avLst/>
                <a:gdLst/>
                <a:ahLst/>
                <a:cxnLst/>
                <a:rect l="l" t="t" r="r" b="b"/>
                <a:pathLst>
                  <a:path w="93" h="77" extrusionOk="0">
                    <a:moveTo>
                      <a:pt x="74" y="59"/>
                    </a:moveTo>
                    <a:cubicBezTo>
                      <a:pt x="80" y="65"/>
                      <a:pt x="86" y="72"/>
                      <a:pt x="93" y="77"/>
                    </a:cubicBezTo>
                    <a:cubicBezTo>
                      <a:pt x="86" y="72"/>
                      <a:pt x="80" y="65"/>
                      <a:pt x="74" y="59"/>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0" y="1"/>
                    </a:moveTo>
                    <a:cubicBezTo>
                      <a:pt x="0" y="1"/>
                      <a:pt x="1" y="1"/>
                      <a:pt x="1" y="1"/>
                    </a:cubicBezTo>
                    <a:cubicBezTo>
                      <a:pt x="1"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99" name="Google Shape;2499;p45"/>
              <p:cNvSpPr/>
              <p:nvPr/>
            </p:nvSpPr>
            <p:spPr>
              <a:xfrm>
                <a:off x="7091736" y="1346328"/>
                <a:ext cx="980895" cy="493289"/>
              </a:xfrm>
              <a:custGeom>
                <a:avLst/>
                <a:gdLst/>
                <a:ahLst/>
                <a:cxnLst/>
                <a:rect l="l" t="t" r="r" b="b"/>
                <a:pathLst>
                  <a:path w="198" h="99" extrusionOk="0">
                    <a:moveTo>
                      <a:pt x="3" y="5"/>
                    </a:moveTo>
                    <a:cubicBezTo>
                      <a:pt x="3" y="5"/>
                      <a:pt x="3" y="5"/>
                      <a:pt x="3" y="5"/>
                    </a:cubicBezTo>
                    <a:cubicBezTo>
                      <a:pt x="3" y="5"/>
                      <a:pt x="3" y="5"/>
                      <a:pt x="3" y="5"/>
                    </a:cubicBezTo>
                    <a:moveTo>
                      <a:pt x="2" y="5"/>
                    </a:moveTo>
                    <a:cubicBezTo>
                      <a:pt x="2" y="5"/>
                      <a:pt x="3" y="5"/>
                      <a:pt x="3" y="5"/>
                    </a:cubicBezTo>
                    <a:cubicBezTo>
                      <a:pt x="3" y="5"/>
                      <a:pt x="2" y="5"/>
                      <a:pt x="2" y="5"/>
                    </a:cubicBezTo>
                    <a:moveTo>
                      <a:pt x="1" y="4"/>
                    </a:moveTo>
                    <a:cubicBezTo>
                      <a:pt x="1" y="4"/>
                      <a:pt x="2" y="4"/>
                      <a:pt x="2" y="5"/>
                    </a:cubicBezTo>
                    <a:cubicBezTo>
                      <a:pt x="2" y="4"/>
                      <a:pt x="1" y="4"/>
                      <a:pt x="1" y="4"/>
                    </a:cubicBezTo>
                    <a:moveTo>
                      <a:pt x="0" y="3"/>
                    </a:moveTo>
                    <a:cubicBezTo>
                      <a:pt x="0" y="3"/>
                      <a:pt x="0" y="4"/>
                      <a:pt x="0" y="4"/>
                    </a:cubicBezTo>
                    <a:cubicBezTo>
                      <a:pt x="0" y="4"/>
                      <a:pt x="0" y="3"/>
                      <a:pt x="0" y="3"/>
                    </a:cubicBezTo>
                    <a:moveTo>
                      <a:pt x="7" y="0"/>
                    </a:moveTo>
                    <a:cubicBezTo>
                      <a:pt x="7" y="3"/>
                      <a:pt x="8" y="5"/>
                      <a:pt x="9" y="8"/>
                    </a:cubicBezTo>
                    <a:cubicBezTo>
                      <a:pt x="10" y="8"/>
                      <a:pt x="11" y="8"/>
                      <a:pt x="12" y="9"/>
                    </a:cubicBezTo>
                    <a:cubicBezTo>
                      <a:pt x="18" y="11"/>
                      <a:pt x="24" y="16"/>
                      <a:pt x="29" y="20"/>
                    </a:cubicBezTo>
                    <a:cubicBezTo>
                      <a:pt x="44" y="32"/>
                      <a:pt x="59" y="46"/>
                      <a:pt x="73" y="60"/>
                    </a:cubicBezTo>
                    <a:cubicBezTo>
                      <a:pt x="73" y="61"/>
                      <a:pt x="73" y="61"/>
                      <a:pt x="73" y="61"/>
                    </a:cubicBezTo>
                    <a:cubicBezTo>
                      <a:pt x="79" y="67"/>
                      <a:pt x="85" y="74"/>
                      <a:pt x="92" y="79"/>
                    </a:cubicBezTo>
                    <a:cubicBezTo>
                      <a:pt x="92" y="79"/>
                      <a:pt x="92" y="79"/>
                      <a:pt x="92" y="79"/>
                    </a:cubicBezTo>
                    <a:cubicBezTo>
                      <a:pt x="103" y="88"/>
                      <a:pt x="117" y="92"/>
                      <a:pt x="131" y="95"/>
                    </a:cubicBezTo>
                    <a:cubicBezTo>
                      <a:pt x="132" y="94"/>
                      <a:pt x="134" y="94"/>
                      <a:pt x="135" y="94"/>
                    </a:cubicBezTo>
                    <a:cubicBezTo>
                      <a:pt x="135" y="94"/>
                      <a:pt x="135" y="94"/>
                      <a:pt x="135" y="94"/>
                    </a:cubicBezTo>
                    <a:cubicBezTo>
                      <a:pt x="141" y="93"/>
                      <a:pt x="148" y="93"/>
                      <a:pt x="155" y="93"/>
                    </a:cubicBezTo>
                    <a:cubicBezTo>
                      <a:pt x="169" y="93"/>
                      <a:pt x="184" y="95"/>
                      <a:pt x="198" y="99"/>
                    </a:cubicBezTo>
                    <a:cubicBezTo>
                      <a:pt x="198" y="98"/>
                      <a:pt x="198" y="97"/>
                      <a:pt x="198" y="95"/>
                    </a:cubicBezTo>
                    <a:cubicBezTo>
                      <a:pt x="188" y="92"/>
                      <a:pt x="177" y="89"/>
                      <a:pt x="166" y="88"/>
                    </a:cubicBezTo>
                    <a:cubicBezTo>
                      <a:pt x="149" y="86"/>
                      <a:pt x="132" y="82"/>
                      <a:pt x="119" y="77"/>
                    </a:cubicBezTo>
                    <a:cubicBezTo>
                      <a:pt x="94" y="67"/>
                      <a:pt x="72" y="44"/>
                      <a:pt x="53" y="25"/>
                    </a:cubicBezTo>
                    <a:cubicBezTo>
                      <a:pt x="40" y="13"/>
                      <a:pt x="23" y="7"/>
                      <a:pt x="7"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00" name="Google Shape;2500;p45"/>
              <p:cNvSpPr/>
              <p:nvPr/>
            </p:nvSpPr>
            <p:spPr>
              <a:xfrm>
                <a:off x="7063384" y="1317976"/>
                <a:ext cx="68039" cy="68040"/>
              </a:xfrm>
              <a:custGeom>
                <a:avLst/>
                <a:gdLst/>
                <a:ahLst/>
                <a:cxnLst/>
                <a:rect l="l" t="t" r="r" b="b"/>
                <a:pathLst>
                  <a:path w="14" h="14" extrusionOk="0">
                    <a:moveTo>
                      <a:pt x="0" y="0"/>
                    </a:moveTo>
                    <a:cubicBezTo>
                      <a:pt x="0" y="3"/>
                      <a:pt x="1" y="6"/>
                      <a:pt x="4" y="8"/>
                    </a:cubicBezTo>
                    <a:cubicBezTo>
                      <a:pt x="4" y="8"/>
                      <a:pt x="4" y="8"/>
                      <a:pt x="4" y="8"/>
                    </a:cubicBezTo>
                    <a:cubicBezTo>
                      <a:pt x="4" y="8"/>
                      <a:pt x="4" y="8"/>
                      <a:pt x="4" y="8"/>
                    </a:cubicBezTo>
                    <a:cubicBezTo>
                      <a:pt x="4" y="8"/>
                      <a:pt x="4" y="8"/>
                      <a:pt x="4" y="8"/>
                    </a:cubicBezTo>
                    <a:cubicBezTo>
                      <a:pt x="4" y="8"/>
                      <a:pt x="4" y="8"/>
                      <a:pt x="4" y="8"/>
                    </a:cubicBezTo>
                    <a:cubicBezTo>
                      <a:pt x="4" y="8"/>
                      <a:pt x="4" y="8"/>
                      <a:pt x="4" y="8"/>
                    </a:cubicBezTo>
                    <a:cubicBezTo>
                      <a:pt x="4" y="8"/>
                      <a:pt x="4" y="9"/>
                      <a:pt x="4" y="9"/>
                    </a:cubicBezTo>
                    <a:cubicBezTo>
                      <a:pt x="4" y="9"/>
                      <a:pt x="4" y="9"/>
                      <a:pt x="4" y="9"/>
                    </a:cubicBezTo>
                    <a:cubicBezTo>
                      <a:pt x="4" y="9"/>
                      <a:pt x="4" y="9"/>
                      <a:pt x="4" y="9"/>
                    </a:cubicBezTo>
                    <a:cubicBezTo>
                      <a:pt x="4" y="9"/>
                      <a:pt x="4" y="9"/>
                      <a:pt x="4" y="9"/>
                    </a:cubicBezTo>
                    <a:cubicBezTo>
                      <a:pt x="4" y="9"/>
                      <a:pt x="4" y="9"/>
                      <a:pt x="4" y="9"/>
                    </a:cubicBezTo>
                    <a:cubicBezTo>
                      <a:pt x="4"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10"/>
                      <a:pt x="5" y="10"/>
                    </a:cubicBezTo>
                    <a:cubicBezTo>
                      <a:pt x="5" y="10"/>
                      <a:pt x="5" y="10"/>
                      <a:pt x="6" y="10"/>
                    </a:cubicBezTo>
                    <a:cubicBezTo>
                      <a:pt x="6" y="10"/>
                      <a:pt x="7" y="10"/>
                      <a:pt x="7" y="11"/>
                    </a:cubicBezTo>
                    <a:cubicBezTo>
                      <a:pt x="7" y="11"/>
                      <a:pt x="7" y="11"/>
                      <a:pt x="7" y="11"/>
                    </a:cubicBezTo>
                    <a:cubicBezTo>
                      <a:pt x="7" y="11"/>
                      <a:pt x="8" y="11"/>
                      <a:pt x="8" y="11"/>
                    </a:cubicBezTo>
                    <a:cubicBezTo>
                      <a:pt x="8" y="11"/>
                      <a:pt x="8" y="11"/>
                      <a:pt x="8" y="11"/>
                    </a:cubicBezTo>
                    <a:cubicBezTo>
                      <a:pt x="8" y="11"/>
                      <a:pt x="8" y="11"/>
                      <a:pt x="8" y="11"/>
                    </a:cubicBezTo>
                    <a:cubicBezTo>
                      <a:pt x="10" y="12"/>
                      <a:pt x="12" y="13"/>
                      <a:pt x="14" y="14"/>
                    </a:cubicBezTo>
                    <a:cubicBezTo>
                      <a:pt x="13" y="11"/>
                      <a:pt x="12" y="9"/>
                      <a:pt x="12" y="6"/>
                    </a:cubicBezTo>
                    <a:cubicBezTo>
                      <a:pt x="8" y="4"/>
                      <a:pt x="4" y="2"/>
                      <a:pt x="0"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01" name="Google Shape;2501;p45"/>
              <p:cNvSpPr/>
              <p:nvPr/>
            </p:nvSpPr>
            <p:spPr>
              <a:xfrm>
                <a:off x="6757209" y="1822606"/>
                <a:ext cx="1508195" cy="266491"/>
              </a:xfrm>
              <a:custGeom>
                <a:avLst/>
                <a:gdLst/>
                <a:ahLst/>
                <a:cxnLst/>
                <a:rect l="l" t="t" r="r" b="b"/>
                <a:pathLst>
                  <a:path w="304" h="54" extrusionOk="0">
                    <a:moveTo>
                      <a:pt x="296" y="17"/>
                    </a:moveTo>
                    <a:cubicBezTo>
                      <a:pt x="292" y="16"/>
                      <a:pt x="288" y="16"/>
                      <a:pt x="283" y="16"/>
                    </a:cubicBezTo>
                    <a:cubicBezTo>
                      <a:pt x="264" y="15"/>
                      <a:pt x="246" y="8"/>
                      <a:pt x="227" y="9"/>
                    </a:cubicBezTo>
                    <a:cubicBezTo>
                      <a:pt x="218" y="10"/>
                      <a:pt x="210" y="12"/>
                      <a:pt x="202" y="13"/>
                    </a:cubicBezTo>
                    <a:cubicBezTo>
                      <a:pt x="168" y="19"/>
                      <a:pt x="134" y="9"/>
                      <a:pt x="100" y="4"/>
                    </a:cubicBezTo>
                    <a:cubicBezTo>
                      <a:pt x="65" y="0"/>
                      <a:pt x="27" y="3"/>
                      <a:pt x="3" y="28"/>
                    </a:cubicBezTo>
                    <a:cubicBezTo>
                      <a:pt x="2" y="29"/>
                      <a:pt x="1" y="29"/>
                      <a:pt x="1" y="30"/>
                    </a:cubicBezTo>
                    <a:cubicBezTo>
                      <a:pt x="0" y="33"/>
                      <a:pt x="4" y="36"/>
                      <a:pt x="7" y="36"/>
                    </a:cubicBezTo>
                    <a:cubicBezTo>
                      <a:pt x="23" y="41"/>
                      <a:pt x="39" y="40"/>
                      <a:pt x="56" y="40"/>
                    </a:cubicBezTo>
                    <a:cubicBezTo>
                      <a:pt x="67" y="40"/>
                      <a:pt x="78" y="40"/>
                      <a:pt x="89" y="41"/>
                    </a:cubicBezTo>
                    <a:cubicBezTo>
                      <a:pt x="115" y="43"/>
                      <a:pt x="141" y="54"/>
                      <a:pt x="167" y="53"/>
                    </a:cubicBezTo>
                    <a:cubicBezTo>
                      <a:pt x="191" y="52"/>
                      <a:pt x="214" y="42"/>
                      <a:pt x="237" y="38"/>
                    </a:cubicBezTo>
                    <a:cubicBezTo>
                      <a:pt x="254" y="36"/>
                      <a:pt x="271" y="36"/>
                      <a:pt x="288" y="36"/>
                    </a:cubicBezTo>
                    <a:cubicBezTo>
                      <a:pt x="294" y="36"/>
                      <a:pt x="302" y="34"/>
                      <a:pt x="303" y="28"/>
                    </a:cubicBezTo>
                    <a:cubicBezTo>
                      <a:pt x="304" y="24"/>
                      <a:pt x="301" y="19"/>
                      <a:pt x="296" y="17"/>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02" name="Google Shape;2502;p45"/>
              <p:cNvSpPr/>
              <p:nvPr/>
            </p:nvSpPr>
            <p:spPr>
              <a:xfrm>
                <a:off x="6755781" y="1822606"/>
                <a:ext cx="538643" cy="192779"/>
              </a:xfrm>
              <a:custGeom>
                <a:avLst/>
                <a:gdLst/>
                <a:ahLst/>
                <a:cxnLst/>
                <a:rect l="l" t="t" r="r" b="b"/>
                <a:pathLst>
                  <a:path w="109" h="39" extrusionOk="0">
                    <a:moveTo>
                      <a:pt x="3" y="28"/>
                    </a:moveTo>
                    <a:cubicBezTo>
                      <a:pt x="2" y="29"/>
                      <a:pt x="1" y="29"/>
                      <a:pt x="1" y="30"/>
                    </a:cubicBezTo>
                    <a:cubicBezTo>
                      <a:pt x="0" y="33"/>
                      <a:pt x="4" y="36"/>
                      <a:pt x="7" y="36"/>
                    </a:cubicBezTo>
                    <a:cubicBezTo>
                      <a:pt x="11" y="38"/>
                      <a:pt x="16" y="38"/>
                      <a:pt x="21" y="39"/>
                    </a:cubicBezTo>
                    <a:cubicBezTo>
                      <a:pt x="18" y="38"/>
                      <a:pt x="15" y="36"/>
                      <a:pt x="16" y="33"/>
                    </a:cubicBezTo>
                    <a:cubicBezTo>
                      <a:pt x="16" y="32"/>
                      <a:pt x="17" y="32"/>
                      <a:pt x="18" y="31"/>
                    </a:cubicBezTo>
                    <a:cubicBezTo>
                      <a:pt x="29" y="2"/>
                      <a:pt x="109" y="6"/>
                      <a:pt x="109" y="6"/>
                    </a:cubicBezTo>
                    <a:cubicBezTo>
                      <a:pt x="106" y="5"/>
                      <a:pt x="103" y="5"/>
                      <a:pt x="100" y="4"/>
                    </a:cubicBezTo>
                    <a:cubicBezTo>
                      <a:pt x="65" y="0"/>
                      <a:pt x="27" y="3"/>
                      <a:pt x="3" y="28"/>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03" name="Google Shape;2503;p45"/>
              <p:cNvSpPr/>
              <p:nvPr/>
            </p:nvSpPr>
            <p:spPr>
              <a:xfrm>
                <a:off x="7647387" y="1896313"/>
                <a:ext cx="45359" cy="0"/>
              </a:xfrm>
              <a:custGeom>
                <a:avLst/>
                <a:gdLst/>
                <a:ahLst/>
                <a:cxnLst/>
                <a:rect l="l" t="t" r="r" b="b"/>
                <a:pathLst>
                  <a:path w="10" h="120000" extrusionOk="0">
                    <a:moveTo>
                      <a:pt x="10" y="0"/>
                    </a:moveTo>
                    <a:cubicBezTo>
                      <a:pt x="7" y="0"/>
                      <a:pt x="5" y="0"/>
                      <a:pt x="3" y="0"/>
                    </a:cubicBezTo>
                    <a:cubicBezTo>
                      <a:pt x="2" y="0"/>
                      <a:pt x="1" y="0"/>
                      <a:pt x="0" y="0"/>
                    </a:cubicBezTo>
                    <a:cubicBezTo>
                      <a:pt x="0" y="0"/>
                      <a:pt x="0" y="0"/>
                      <a:pt x="0" y="0"/>
                    </a:cubicBezTo>
                    <a:cubicBezTo>
                      <a:pt x="1" y="0"/>
                      <a:pt x="1" y="0"/>
                      <a:pt x="2" y="0"/>
                    </a:cubicBezTo>
                    <a:cubicBezTo>
                      <a:pt x="5" y="0"/>
                      <a:pt x="7" y="0"/>
                      <a:pt x="10" y="0"/>
                    </a:cubicBezTo>
                    <a:cubicBezTo>
                      <a:pt x="10" y="0"/>
                      <a:pt x="10" y="0"/>
                      <a:pt x="1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04" name="Google Shape;2504;p45"/>
              <p:cNvSpPr/>
              <p:nvPr/>
            </p:nvSpPr>
            <p:spPr>
              <a:xfrm>
                <a:off x="6847928" y="1896313"/>
                <a:ext cx="997904" cy="187111"/>
              </a:xfrm>
              <a:custGeom>
                <a:avLst/>
                <a:gdLst/>
                <a:ahLst/>
                <a:cxnLst/>
                <a:rect l="l" t="t" r="r" b="b"/>
                <a:pathLst>
                  <a:path w="201" h="38" extrusionOk="0">
                    <a:moveTo>
                      <a:pt x="171" y="0"/>
                    </a:moveTo>
                    <a:cubicBezTo>
                      <a:pt x="168" y="0"/>
                      <a:pt x="166" y="0"/>
                      <a:pt x="163" y="0"/>
                    </a:cubicBezTo>
                    <a:cubicBezTo>
                      <a:pt x="162" y="0"/>
                      <a:pt x="162" y="0"/>
                      <a:pt x="161" y="0"/>
                    </a:cubicBezTo>
                    <a:cubicBezTo>
                      <a:pt x="163" y="5"/>
                      <a:pt x="166" y="10"/>
                      <a:pt x="166" y="12"/>
                    </a:cubicBezTo>
                    <a:cubicBezTo>
                      <a:pt x="165" y="17"/>
                      <a:pt x="164" y="22"/>
                      <a:pt x="161" y="25"/>
                    </a:cubicBezTo>
                    <a:cubicBezTo>
                      <a:pt x="132" y="21"/>
                      <a:pt x="104" y="9"/>
                      <a:pt x="74" y="7"/>
                    </a:cubicBezTo>
                    <a:cubicBezTo>
                      <a:pt x="73" y="7"/>
                      <a:pt x="72" y="7"/>
                      <a:pt x="71" y="7"/>
                    </a:cubicBezTo>
                    <a:cubicBezTo>
                      <a:pt x="64" y="7"/>
                      <a:pt x="57" y="8"/>
                      <a:pt x="49" y="8"/>
                    </a:cubicBezTo>
                    <a:cubicBezTo>
                      <a:pt x="42" y="9"/>
                      <a:pt x="34" y="10"/>
                      <a:pt x="26" y="10"/>
                    </a:cubicBezTo>
                    <a:cubicBezTo>
                      <a:pt x="19" y="10"/>
                      <a:pt x="12" y="9"/>
                      <a:pt x="5" y="8"/>
                    </a:cubicBezTo>
                    <a:cubicBezTo>
                      <a:pt x="3" y="10"/>
                      <a:pt x="1" y="12"/>
                      <a:pt x="0" y="14"/>
                    </a:cubicBezTo>
                    <a:cubicBezTo>
                      <a:pt x="31" y="22"/>
                      <a:pt x="69" y="16"/>
                      <a:pt x="98" y="25"/>
                    </a:cubicBezTo>
                    <a:cubicBezTo>
                      <a:pt x="117" y="31"/>
                      <a:pt x="134" y="37"/>
                      <a:pt x="154" y="38"/>
                    </a:cubicBezTo>
                    <a:cubicBezTo>
                      <a:pt x="155" y="38"/>
                      <a:pt x="156" y="37"/>
                      <a:pt x="157" y="37"/>
                    </a:cubicBezTo>
                    <a:cubicBezTo>
                      <a:pt x="158" y="37"/>
                      <a:pt x="159" y="36"/>
                      <a:pt x="160" y="35"/>
                    </a:cubicBezTo>
                    <a:cubicBezTo>
                      <a:pt x="172" y="27"/>
                      <a:pt x="186" y="20"/>
                      <a:pt x="201" y="17"/>
                    </a:cubicBezTo>
                    <a:cubicBezTo>
                      <a:pt x="199" y="15"/>
                      <a:pt x="197" y="13"/>
                      <a:pt x="195" y="11"/>
                    </a:cubicBezTo>
                    <a:cubicBezTo>
                      <a:pt x="195" y="11"/>
                      <a:pt x="195" y="11"/>
                      <a:pt x="195" y="11"/>
                    </a:cubicBezTo>
                    <a:cubicBezTo>
                      <a:pt x="194" y="10"/>
                      <a:pt x="193" y="10"/>
                      <a:pt x="192" y="9"/>
                    </a:cubicBezTo>
                    <a:cubicBezTo>
                      <a:pt x="192" y="9"/>
                      <a:pt x="193" y="9"/>
                      <a:pt x="193" y="10"/>
                    </a:cubicBezTo>
                    <a:cubicBezTo>
                      <a:pt x="188" y="6"/>
                      <a:pt x="182" y="5"/>
                      <a:pt x="176" y="3"/>
                    </a:cubicBezTo>
                    <a:cubicBezTo>
                      <a:pt x="174" y="2"/>
                      <a:pt x="172" y="1"/>
                      <a:pt x="171"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05" name="Google Shape;2505;p45"/>
              <p:cNvSpPr/>
              <p:nvPr/>
            </p:nvSpPr>
            <p:spPr>
              <a:xfrm>
                <a:off x="7066244" y="1964353"/>
                <a:ext cx="1179341" cy="510297"/>
              </a:xfrm>
              <a:custGeom>
                <a:avLst/>
                <a:gdLst/>
                <a:ahLst/>
                <a:cxnLst/>
                <a:rect l="l" t="t" r="r" b="b"/>
                <a:pathLst>
                  <a:path w="238" h="102" extrusionOk="0">
                    <a:moveTo>
                      <a:pt x="175" y="0"/>
                    </a:moveTo>
                    <a:cubicBezTo>
                      <a:pt x="153" y="0"/>
                      <a:pt x="133" y="10"/>
                      <a:pt x="115" y="21"/>
                    </a:cubicBezTo>
                    <a:cubicBezTo>
                      <a:pt x="96" y="33"/>
                      <a:pt x="79" y="47"/>
                      <a:pt x="60" y="56"/>
                    </a:cubicBezTo>
                    <a:cubicBezTo>
                      <a:pt x="41" y="64"/>
                      <a:pt x="19" y="69"/>
                      <a:pt x="5" y="85"/>
                    </a:cubicBezTo>
                    <a:cubicBezTo>
                      <a:pt x="3" y="88"/>
                      <a:pt x="0" y="92"/>
                      <a:pt x="2" y="96"/>
                    </a:cubicBezTo>
                    <a:cubicBezTo>
                      <a:pt x="4" y="102"/>
                      <a:pt x="13" y="102"/>
                      <a:pt x="20" y="100"/>
                    </a:cubicBezTo>
                    <a:cubicBezTo>
                      <a:pt x="39" y="95"/>
                      <a:pt x="57" y="90"/>
                      <a:pt x="76" y="85"/>
                    </a:cubicBezTo>
                    <a:cubicBezTo>
                      <a:pt x="88" y="81"/>
                      <a:pt x="100" y="78"/>
                      <a:pt x="112" y="74"/>
                    </a:cubicBezTo>
                    <a:cubicBezTo>
                      <a:pt x="153" y="63"/>
                      <a:pt x="194" y="51"/>
                      <a:pt x="227" y="26"/>
                    </a:cubicBezTo>
                    <a:cubicBezTo>
                      <a:pt x="232" y="21"/>
                      <a:pt x="238" y="13"/>
                      <a:pt x="234" y="8"/>
                    </a:cubicBezTo>
                    <a:cubicBezTo>
                      <a:pt x="214" y="9"/>
                      <a:pt x="195" y="1"/>
                      <a:pt x="175" y="0"/>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06" name="Google Shape;2506;p45"/>
              <p:cNvSpPr/>
              <p:nvPr/>
            </p:nvSpPr>
            <p:spPr>
              <a:xfrm>
                <a:off x="7064815" y="2276203"/>
                <a:ext cx="209789" cy="192779"/>
              </a:xfrm>
              <a:custGeom>
                <a:avLst/>
                <a:gdLst/>
                <a:ahLst/>
                <a:cxnLst/>
                <a:rect l="l" t="t" r="r" b="b"/>
                <a:pathLst>
                  <a:path w="42" h="38" extrusionOk="0">
                    <a:moveTo>
                      <a:pt x="42" y="0"/>
                    </a:moveTo>
                    <a:cubicBezTo>
                      <a:pt x="28" y="5"/>
                      <a:pt x="15" y="11"/>
                      <a:pt x="5" y="22"/>
                    </a:cubicBezTo>
                    <a:cubicBezTo>
                      <a:pt x="3" y="25"/>
                      <a:pt x="0" y="29"/>
                      <a:pt x="2" y="33"/>
                    </a:cubicBezTo>
                    <a:cubicBezTo>
                      <a:pt x="3" y="37"/>
                      <a:pt x="8" y="38"/>
                      <a:pt x="13" y="38"/>
                    </a:cubicBezTo>
                    <a:cubicBezTo>
                      <a:pt x="11" y="37"/>
                      <a:pt x="10" y="36"/>
                      <a:pt x="9" y="34"/>
                    </a:cubicBezTo>
                    <a:cubicBezTo>
                      <a:pt x="8" y="30"/>
                      <a:pt x="10" y="26"/>
                      <a:pt x="13" y="23"/>
                    </a:cubicBezTo>
                    <a:cubicBezTo>
                      <a:pt x="19" y="15"/>
                      <a:pt x="30" y="7"/>
                      <a:pt x="42" y="0"/>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07" name="Google Shape;2507;p45"/>
              <p:cNvSpPr/>
              <p:nvPr/>
            </p:nvSpPr>
            <p:spPr>
              <a:xfrm>
                <a:off x="7114415" y="2009713"/>
                <a:ext cx="827807" cy="430918"/>
              </a:xfrm>
              <a:custGeom>
                <a:avLst/>
                <a:gdLst/>
                <a:ahLst/>
                <a:cxnLst/>
                <a:rect l="l" t="t" r="r" b="b"/>
                <a:pathLst>
                  <a:path w="167" h="86" extrusionOk="0">
                    <a:moveTo>
                      <a:pt x="154" y="0"/>
                    </a:moveTo>
                    <a:cubicBezTo>
                      <a:pt x="151" y="1"/>
                      <a:pt x="149" y="1"/>
                      <a:pt x="146" y="2"/>
                    </a:cubicBezTo>
                    <a:cubicBezTo>
                      <a:pt x="148" y="6"/>
                      <a:pt x="149" y="9"/>
                      <a:pt x="149" y="13"/>
                    </a:cubicBezTo>
                    <a:cubicBezTo>
                      <a:pt x="149" y="28"/>
                      <a:pt x="131" y="26"/>
                      <a:pt x="118" y="32"/>
                    </a:cubicBezTo>
                    <a:cubicBezTo>
                      <a:pt x="95" y="43"/>
                      <a:pt x="79" y="58"/>
                      <a:pt x="56" y="65"/>
                    </a:cubicBezTo>
                    <a:cubicBezTo>
                      <a:pt x="39" y="70"/>
                      <a:pt x="20" y="78"/>
                      <a:pt x="2" y="79"/>
                    </a:cubicBezTo>
                    <a:cubicBezTo>
                      <a:pt x="1" y="81"/>
                      <a:pt x="0" y="82"/>
                      <a:pt x="0" y="84"/>
                    </a:cubicBezTo>
                    <a:cubicBezTo>
                      <a:pt x="2" y="86"/>
                      <a:pt x="4" y="86"/>
                      <a:pt x="8" y="86"/>
                    </a:cubicBezTo>
                    <a:cubicBezTo>
                      <a:pt x="10" y="86"/>
                      <a:pt x="13" y="86"/>
                      <a:pt x="16" y="85"/>
                    </a:cubicBezTo>
                    <a:cubicBezTo>
                      <a:pt x="34" y="80"/>
                      <a:pt x="53" y="75"/>
                      <a:pt x="71" y="70"/>
                    </a:cubicBezTo>
                    <a:cubicBezTo>
                      <a:pt x="84" y="66"/>
                      <a:pt x="96" y="63"/>
                      <a:pt x="108" y="59"/>
                    </a:cubicBezTo>
                    <a:cubicBezTo>
                      <a:pt x="119" y="56"/>
                      <a:pt x="130" y="53"/>
                      <a:pt x="140" y="50"/>
                    </a:cubicBezTo>
                    <a:cubicBezTo>
                      <a:pt x="141" y="47"/>
                      <a:pt x="142" y="44"/>
                      <a:pt x="143" y="41"/>
                    </a:cubicBezTo>
                    <a:cubicBezTo>
                      <a:pt x="144" y="35"/>
                      <a:pt x="146" y="30"/>
                      <a:pt x="149" y="24"/>
                    </a:cubicBezTo>
                    <a:cubicBezTo>
                      <a:pt x="149" y="24"/>
                      <a:pt x="149" y="24"/>
                      <a:pt x="149" y="24"/>
                    </a:cubicBezTo>
                    <a:cubicBezTo>
                      <a:pt x="149" y="24"/>
                      <a:pt x="149" y="24"/>
                      <a:pt x="149" y="24"/>
                    </a:cubicBezTo>
                    <a:cubicBezTo>
                      <a:pt x="149" y="24"/>
                      <a:pt x="149" y="24"/>
                      <a:pt x="149" y="24"/>
                    </a:cubicBezTo>
                    <a:cubicBezTo>
                      <a:pt x="153" y="16"/>
                      <a:pt x="160" y="10"/>
                      <a:pt x="167" y="5"/>
                    </a:cubicBezTo>
                    <a:cubicBezTo>
                      <a:pt x="162" y="4"/>
                      <a:pt x="158" y="3"/>
                      <a:pt x="154" y="0"/>
                    </a:cubicBezTo>
                    <a:cubicBezTo>
                      <a:pt x="154" y="0"/>
                      <a:pt x="154" y="0"/>
                      <a:pt x="154"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08" name="Google Shape;2508;p45"/>
              <p:cNvSpPr/>
              <p:nvPr/>
            </p:nvSpPr>
            <p:spPr>
              <a:xfrm>
                <a:off x="7097404" y="2400943"/>
                <a:ext cx="28351" cy="28352"/>
              </a:xfrm>
              <a:custGeom>
                <a:avLst/>
                <a:gdLst/>
                <a:ahLst/>
                <a:cxnLst/>
                <a:rect l="l" t="t" r="r" b="b"/>
                <a:pathLst>
                  <a:path w="5" h="5" extrusionOk="0">
                    <a:moveTo>
                      <a:pt x="5" y="0"/>
                    </a:moveTo>
                    <a:cubicBezTo>
                      <a:pt x="3" y="1"/>
                      <a:pt x="2" y="1"/>
                      <a:pt x="0" y="1"/>
                    </a:cubicBezTo>
                    <a:cubicBezTo>
                      <a:pt x="0" y="2"/>
                      <a:pt x="0" y="2"/>
                      <a:pt x="0" y="2"/>
                    </a:cubicBezTo>
                    <a:cubicBezTo>
                      <a:pt x="1" y="3"/>
                      <a:pt x="2" y="4"/>
                      <a:pt x="3" y="5"/>
                    </a:cubicBezTo>
                    <a:cubicBezTo>
                      <a:pt x="3" y="3"/>
                      <a:pt x="4" y="2"/>
                      <a:pt x="5"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09" name="Google Shape;2509;p45"/>
              <p:cNvSpPr/>
              <p:nvPr/>
            </p:nvSpPr>
            <p:spPr>
              <a:xfrm>
                <a:off x="7681406" y="2004045"/>
                <a:ext cx="652041" cy="782456"/>
              </a:xfrm>
              <a:custGeom>
                <a:avLst/>
                <a:gdLst/>
                <a:ahLst/>
                <a:cxnLst/>
                <a:rect l="l" t="t" r="r" b="b"/>
                <a:pathLst>
                  <a:path w="132" h="157" extrusionOk="0">
                    <a:moveTo>
                      <a:pt x="125" y="2"/>
                    </a:moveTo>
                    <a:cubicBezTo>
                      <a:pt x="121" y="0"/>
                      <a:pt x="116" y="1"/>
                      <a:pt x="112" y="4"/>
                    </a:cubicBezTo>
                    <a:cubicBezTo>
                      <a:pt x="108" y="6"/>
                      <a:pt x="106" y="9"/>
                      <a:pt x="103" y="12"/>
                    </a:cubicBezTo>
                    <a:cubicBezTo>
                      <a:pt x="91" y="25"/>
                      <a:pt x="74" y="35"/>
                      <a:pt x="60" y="47"/>
                    </a:cubicBezTo>
                    <a:cubicBezTo>
                      <a:pt x="47" y="58"/>
                      <a:pt x="37" y="71"/>
                      <a:pt x="31" y="86"/>
                    </a:cubicBezTo>
                    <a:cubicBezTo>
                      <a:pt x="26" y="96"/>
                      <a:pt x="23" y="106"/>
                      <a:pt x="16" y="115"/>
                    </a:cubicBezTo>
                    <a:cubicBezTo>
                      <a:pt x="13" y="119"/>
                      <a:pt x="8" y="122"/>
                      <a:pt x="6" y="127"/>
                    </a:cubicBezTo>
                    <a:cubicBezTo>
                      <a:pt x="2" y="132"/>
                      <a:pt x="2" y="138"/>
                      <a:pt x="1" y="144"/>
                    </a:cubicBezTo>
                    <a:cubicBezTo>
                      <a:pt x="1" y="146"/>
                      <a:pt x="0" y="149"/>
                      <a:pt x="1" y="152"/>
                    </a:cubicBezTo>
                    <a:cubicBezTo>
                      <a:pt x="3" y="155"/>
                      <a:pt x="6" y="157"/>
                      <a:pt x="9" y="157"/>
                    </a:cubicBezTo>
                    <a:cubicBezTo>
                      <a:pt x="14" y="156"/>
                      <a:pt x="16" y="152"/>
                      <a:pt x="18" y="149"/>
                    </a:cubicBezTo>
                    <a:cubicBezTo>
                      <a:pt x="35" y="124"/>
                      <a:pt x="76" y="115"/>
                      <a:pt x="100" y="93"/>
                    </a:cubicBezTo>
                    <a:cubicBezTo>
                      <a:pt x="122" y="73"/>
                      <a:pt x="127" y="44"/>
                      <a:pt x="131" y="18"/>
                    </a:cubicBezTo>
                    <a:cubicBezTo>
                      <a:pt x="132" y="12"/>
                      <a:pt x="132" y="4"/>
                      <a:pt x="125" y="2"/>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10" name="Google Shape;2510;p45"/>
              <p:cNvSpPr/>
              <p:nvPr/>
            </p:nvSpPr>
            <p:spPr>
              <a:xfrm>
                <a:off x="7677165" y="2412283"/>
                <a:ext cx="164429" cy="374218"/>
              </a:xfrm>
              <a:custGeom>
                <a:avLst/>
                <a:gdLst/>
                <a:ahLst/>
                <a:cxnLst/>
                <a:rect l="l" t="t" r="r" b="b"/>
                <a:pathLst>
                  <a:path w="33" h="75" extrusionOk="0">
                    <a:moveTo>
                      <a:pt x="16" y="33"/>
                    </a:moveTo>
                    <a:cubicBezTo>
                      <a:pt x="13" y="37"/>
                      <a:pt x="8" y="40"/>
                      <a:pt x="6" y="45"/>
                    </a:cubicBezTo>
                    <a:cubicBezTo>
                      <a:pt x="2" y="50"/>
                      <a:pt x="2" y="56"/>
                      <a:pt x="1" y="62"/>
                    </a:cubicBezTo>
                    <a:cubicBezTo>
                      <a:pt x="1" y="64"/>
                      <a:pt x="0" y="67"/>
                      <a:pt x="1" y="70"/>
                    </a:cubicBezTo>
                    <a:cubicBezTo>
                      <a:pt x="3" y="73"/>
                      <a:pt x="6" y="75"/>
                      <a:pt x="9" y="75"/>
                    </a:cubicBezTo>
                    <a:cubicBezTo>
                      <a:pt x="12" y="74"/>
                      <a:pt x="13" y="73"/>
                      <a:pt x="15" y="71"/>
                    </a:cubicBezTo>
                    <a:cubicBezTo>
                      <a:pt x="12" y="72"/>
                      <a:pt x="8" y="69"/>
                      <a:pt x="7" y="67"/>
                    </a:cubicBezTo>
                    <a:cubicBezTo>
                      <a:pt x="6" y="64"/>
                      <a:pt x="6" y="61"/>
                      <a:pt x="7" y="58"/>
                    </a:cubicBezTo>
                    <a:cubicBezTo>
                      <a:pt x="7" y="53"/>
                      <a:pt x="8" y="47"/>
                      <a:pt x="11" y="42"/>
                    </a:cubicBezTo>
                    <a:cubicBezTo>
                      <a:pt x="14" y="37"/>
                      <a:pt x="18" y="34"/>
                      <a:pt x="22" y="30"/>
                    </a:cubicBezTo>
                    <a:cubicBezTo>
                      <a:pt x="26" y="25"/>
                      <a:pt x="31" y="5"/>
                      <a:pt x="33" y="0"/>
                    </a:cubicBezTo>
                    <a:cubicBezTo>
                      <a:pt x="32" y="1"/>
                      <a:pt x="31" y="2"/>
                      <a:pt x="31" y="4"/>
                    </a:cubicBezTo>
                    <a:cubicBezTo>
                      <a:pt x="26" y="14"/>
                      <a:pt x="23" y="24"/>
                      <a:pt x="16" y="33"/>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11" name="Google Shape;2511;p45"/>
              <p:cNvSpPr/>
              <p:nvPr/>
            </p:nvSpPr>
            <p:spPr>
              <a:xfrm>
                <a:off x="7726765" y="2434962"/>
                <a:ext cx="453593" cy="351538"/>
              </a:xfrm>
              <a:custGeom>
                <a:avLst/>
                <a:gdLst/>
                <a:ahLst/>
                <a:cxnLst/>
                <a:rect l="l" t="t" r="r" b="b"/>
                <a:pathLst>
                  <a:path w="92" h="71" extrusionOk="0">
                    <a:moveTo>
                      <a:pt x="0" y="71"/>
                    </a:moveTo>
                    <a:cubicBezTo>
                      <a:pt x="0" y="71"/>
                      <a:pt x="0" y="71"/>
                      <a:pt x="0" y="71"/>
                    </a:cubicBezTo>
                    <a:cubicBezTo>
                      <a:pt x="0" y="71"/>
                      <a:pt x="0" y="71"/>
                      <a:pt x="0" y="71"/>
                    </a:cubicBezTo>
                    <a:moveTo>
                      <a:pt x="13" y="58"/>
                    </a:moveTo>
                    <a:cubicBezTo>
                      <a:pt x="12" y="60"/>
                      <a:pt x="10" y="61"/>
                      <a:pt x="9" y="63"/>
                    </a:cubicBezTo>
                    <a:cubicBezTo>
                      <a:pt x="10" y="61"/>
                      <a:pt x="12" y="60"/>
                      <a:pt x="13" y="58"/>
                    </a:cubicBezTo>
                    <a:moveTo>
                      <a:pt x="13" y="58"/>
                    </a:moveTo>
                    <a:cubicBezTo>
                      <a:pt x="13" y="58"/>
                      <a:pt x="13" y="58"/>
                      <a:pt x="13" y="58"/>
                    </a:cubicBezTo>
                    <a:cubicBezTo>
                      <a:pt x="13" y="58"/>
                      <a:pt x="13" y="58"/>
                      <a:pt x="13" y="58"/>
                    </a:cubicBezTo>
                    <a:moveTo>
                      <a:pt x="14" y="57"/>
                    </a:moveTo>
                    <a:cubicBezTo>
                      <a:pt x="13" y="57"/>
                      <a:pt x="13" y="57"/>
                      <a:pt x="13" y="57"/>
                    </a:cubicBezTo>
                    <a:cubicBezTo>
                      <a:pt x="13" y="57"/>
                      <a:pt x="13" y="57"/>
                      <a:pt x="14" y="57"/>
                    </a:cubicBezTo>
                    <a:moveTo>
                      <a:pt x="14" y="57"/>
                    </a:moveTo>
                    <a:cubicBezTo>
                      <a:pt x="14" y="57"/>
                      <a:pt x="14" y="57"/>
                      <a:pt x="14" y="57"/>
                    </a:cubicBezTo>
                    <a:cubicBezTo>
                      <a:pt x="14" y="57"/>
                      <a:pt x="14" y="57"/>
                      <a:pt x="14" y="57"/>
                    </a:cubicBezTo>
                    <a:moveTo>
                      <a:pt x="14" y="57"/>
                    </a:moveTo>
                    <a:cubicBezTo>
                      <a:pt x="14" y="57"/>
                      <a:pt x="14" y="57"/>
                      <a:pt x="14" y="57"/>
                    </a:cubicBezTo>
                    <a:cubicBezTo>
                      <a:pt x="14" y="57"/>
                      <a:pt x="14" y="57"/>
                      <a:pt x="14" y="57"/>
                    </a:cubicBezTo>
                    <a:moveTo>
                      <a:pt x="14" y="56"/>
                    </a:moveTo>
                    <a:cubicBezTo>
                      <a:pt x="14" y="57"/>
                      <a:pt x="14" y="57"/>
                      <a:pt x="14" y="57"/>
                    </a:cubicBezTo>
                    <a:cubicBezTo>
                      <a:pt x="14" y="57"/>
                      <a:pt x="14" y="57"/>
                      <a:pt x="14" y="56"/>
                    </a:cubicBezTo>
                    <a:moveTo>
                      <a:pt x="14" y="56"/>
                    </a:moveTo>
                    <a:cubicBezTo>
                      <a:pt x="14" y="56"/>
                      <a:pt x="14" y="56"/>
                      <a:pt x="14" y="56"/>
                    </a:cubicBezTo>
                    <a:cubicBezTo>
                      <a:pt x="14" y="56"/>
                      <a:pt x="14" y="56"/>
                      <a:pt x="14" y="56"/>
                    </a:cubicBezTo>
                    <a:moveTo>
                      <a:pt x="15" y="56"/>
                    </a:moveTo>
                    <a:cubicBezTo>
                      <a:pt x="15" y="56"/>
                      <a:pt x="15" y="56"/>
                      <a:pt x="15" y="56"/>
                    </a:cubicBezTo>
                    <a:cubicBezTo>
                      <a:pt x="15" y="56"/>
                      <a:pt x="15" y="56"/>
                      <a:pt x="15" y="56"/>
                    </a:cubicBezTo>
                    <a:moveTo>
                      <a:pt x="15" y="56"/>
                    </a:moveTo>
                    <a:cubicBezTo>
                      <a:pt x="15" y="56"/>
                      <a:pt x="15" y="56"/>
                      <a:pt x="15" y="56"/>
                    </a:cubicBezTo>
                    <a:cubicBezTo>
                      <a:pt x="15" y="56"/>
                      <a:pt x="15" y="56"/>
                      <a:pt x="15" y="56"/>
                    </a:cubicBezTo>
                    <a:moveTo>
                      <a:pt x="91" y="6"/>
                    </a:moveTo>
                    <a:cubicBezTo>
                      <a:pt x="91" y="6"/>
                      <a:pt x="91" y="6"/>
                      <a:pt x="91" y="7"/>
                    </a:cubicBezTo>
                    <a:cubicBezTo>
                      <a:pt x="91" y="6"/>
                      <a:pt x="91" y="6"/>
                      <a:pt x="91" y="6"/>
                    </a:cubicBezTo>
                    <a:moveTo>
                      <a:pt x="92" y="6"/>
                    </a:moveTo>
                    <a:cubicBezTo>
                      <a:pt x="91" y="6"/>
                      <a:pt x="91" y="6"/>
                      <a:pt x="91" y="6"/>
                    </a:cubicBezTo>
                    <a:cubicBezTo>
                      <a:pt x="91" y="6"/>
                      <a:pt x="91" y="6"/>
                      <a:pt x="92" y="6"/>
                    </a:cubicBezTo>
                    <a:moveTo>
                      <a:pt x="21" y="1"/>
                    </a:moveTo>
                    <a:cubicBezTo>
                      <a:pt x="20" y="3"/>
                      <a:pt x="19" y="5"/>
                      <a:pt x="19" y="7"/>
                    </a:cubicBezTo>
                    <a:cubicBezTo>
                      <a:pt x="19" y="7"/>
                      <a:pt x="19" y="7"/>
                      <a:pt x="19" y="7"/>
                    </a:cubicBezTo>
                    <a:cubicBezTo>
                      <a:pt x="19" y="5"/>
                      <a:pt x="20" y="3"/>
                      <a:pt x="21" y="1"/>
                    </a:cubicBezTo>
                    <a:moveTo>
                      <a:pt x="21" y="1"/>
                    </a:moveTo>
                    <a:cubicBezTo>
                      <a:pt x="21" y="1"/>
                      <a:pt x="21" y="1"/>
                      <a:pt x="21" y="1"/>
                    </a:cubicBezTo>
                    <a:cubicBezTo>
                      <a:pt x="21" y="1"/>
                      <a:pt x="21" y="1"/>
                      <a:pt x="21" y="1"/>
                    </a:cubicBezTo>
                    <a:moveTo>
                      <a:pt x="21" y="0"/>
                    </a:moveTo>
                    <a:cubicBezTo>
                      <a:pt x="21" y="1"/>
                      <a:pt x="21" y="1"/>
                      <a:pt x="21" y="1"/>
                    </a:cubicBezTo>
                    <a:cubicBezTo>
                      <a:pt x="21" y="1"/>
                      <a:pt x="21" y="1"/>
                      <a:pt x="21" y="0"/>
                    </a:cubicBezTo>
                    <a:moveTo>
                      <a:pt x="22" y="0"/>
                    </a:moveTo>
                    <a:cubicBezTo>
                      <a:pt x="21" y="0"/>
                      <a:pt x="21" y="0"/>
                      <a:pt x="21" y="0"/>
                    </a:cubicBezTo>
                    <a:cubicBezTo>
                      <a:pt x="21" y="0"/>
                      <a:pt x="21" y="0"/>
                      <a:pt x="22"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12" name="Google Shape;2512;p45"/>
              <p:cNvSpPr/>
              <p:nvPr/>
            </p:nvSpPr>
            <p:spPr>
              <a:xfrm>
                <a:off x="7721094" y="2157132"/>
                <a:ext cx="521632" cy="629369"/>
              </a:xfrm>
              <a:custGeom>
                <a:avLst/>
                <a:gdLst/>
                <a:ahLst/>
                <a:cxnLst/>
                <a:rect l="l" t="t" r="r" b="b"/>
                <a:pathLst>
                  <a:path w="105" h="127" extrusionOk="0">
                    <a:moveTo>
                      <a:pt x="1" y="127"/>
                    </a:moveTo>
                    <a:cubicBezTo>
                      <a:pt x="1" y="127"/>
                      <a:pt x="1" y="127"/>
                      <a:pt x="1" y="127"/>
                    </a:cubicBezTo>
                    <a:cubicBezTo>
                      <a:pt x="1" y="127"/>
                      <a:pt x="1" y="127"/>
                      <a:pt x="1" y="127"/>
                    </a:cubicBezTo>
                    <a:moveTo>
                      <a:pt x="2" y="126"/>
                    </a:moveTo>
                    <a:cubicBezTo>
                      <a:pt x="2" y="126"/>
                      <a:pt x="2" y="126"/>
                      <a:pt x="2" y="127"/>
                    </a:cubicBezTo>
                    <a:cubicBezTo>
                      <a:pt x="2" y="126"/>
                      <a:pt x="2" y="126"/>
                      <a:pt x="2" y="126"/>
                    </a:cubicBezTo>
                    <a:moveTo>
                      <a:pt x="84" y="0"/>
                    </a:moveTo>
                    <a:cubicBezTo>
                      <a:pt x="83" y="1"/>
                      <a:pt x="81" y="2"/>
                      <a:pt x="80" y="3"/>
                    </a:cubicBezTo>
                    <a:cubicBezTo>
                      <a:pt x="70" y="12"/>
                      <a:pt x="63" y="24"/>
                      <a:pt x="54" y="34"/>
                    </a:cubicBezTo>
                    <a:cubicBezTo>
                      <a:pt x="46" y="42"/>
                      <a:pt x="36" y="49"/>
                      <a:pt x="26" y="50"/>
                    </a:cubicBezTo>
                    <a:cubicBezTo>
                      <a:pt x="25" y="52"/>
                      <a:pt x="24" y="54"/>
                      <a:pt x="23" y="56"/>
                    </a:cubicBezTo>
                    <a:cubicBezTo>
                      <a:pt x="23" y="54"/>
                      <a:pt x="24" y="53"/>
                      <a:pt x="25" y="52"/>
                    </a:cubicBezTo>
                    <a:cubicBezTo>
                      <a:pt x="25" y="52"/>
                      <a:pt x="25" y="52"/>
                      <a:pt x="25" y="52"/>
                    </a:cubicBezTo>
                    <a:cubicBezTo>
                      <a:pt x="25" y="52"/>
                      <a:pt x="25" y="52"/>
                      <a:pt x="25" y="52"/>
                    </a:cubicBezTo>
                    <a:cubicBezTo>
                      <a:pt x="24" y="54"/>
                      <a:pt x="23" y="58"/>
                      <a:pt x="22" y="63"/>
                    </a:cubicBezTo>
                    <a:cubicBezTo>
                      <a:pt x="29" y="61"/>
                      <a:pt x="35" y="59"/>
                      <a:pt x="41" y="55"/>
                    </a:cubicBezTo>
                    <a:cubicBezTo>
                      <a:pt x="56" y="44"/>
                      <a:pt x="61" y="26"/>
                      <a:pt x="76" y="16"/>
                    </a:cubicBezTo>
                    <a:cubicBezTo>
                      <a:pt x="79" y="14"/>
                      <a:pt x="81" y="14"/>
                      <a:pt x="82" y="14"/>
                    </a:cubicBezTo>
                    <a:cubicBezTo>
                      <a:pt x="89" y="14"/>
                      <a:pt x="95" y="21"/>
                      <a:pt x="94" y="29"/>
                    </a:cubicBezTo>
                    <a:cubicBezTo>
                      <a:pt x="93" y="33"/>
                      <a:pt x="92" y="39"/>
                      <a:pt x="91" y="46"/>
                    </a:cubicBezTo>
                    <a:cubicBezTo>
                      <a:pt x="87" y="50"/>
                      <a:pt x="82" y="54"/>
                      <a:pt x="77" y="58"/>
                    </a:cubicBezTo>
                    <a:cubicBezTo>
                      <a:pt x="61" y="71"/>
                      <a:pt x="22" y="82"/>
                      <a:pt x="12" y="102"/>
                    </a:cubicBezTo>
                    <a:cubicBezTo>
                      <a:pt x="9" y="108"/>
                      <a:pt x="5" y="114"/>
                      <a:pt x="0" y="120"/>
                    </a:cubicBezTo>
                    <a:cubicBezTo>
                      <a:pt x="1" y="122"/>
                      <a:pt x="4" y="123"/>
                      <a:pt x="7" y="123"/>
                    </a:cubicBezTo>
                    <a:cubicBezTo>
                      <a:pt x="7" y="123"/>
                      <a:pt x="7" y="123"/>
                      <a:pt x="7" y="123"/>
                    </a:cubicBezTo>
                    <a:cubicBezTo>
                      <a:pt x="6" y="125"/>
                      <a:pt x="4" y="126"/>
                      <a:pt x="2" y="126"/>
                    </a:cubicBezTo>
                    <a:cubicBezTo>
                      <a:pt x="6" y="126"/>
                      <a:pt x="8" y="122"/>
                      <a:pt x="10" y="119"/>
                    </a:cubicBezTo>
                    <a:cubicBezTo>
                      <a:pt x="10" y="119"/>
                      <a:pt x="10" y="119"/>
                      <a:pt x="10" y="119"/>
                    </a:cubicBezTo>
                    <a:cubicBezTo>
                      <a:pt x="11" y="117"/>
                      <a:pt x="13" y="116"/>
                      <a:pt x="14" y="114"/>
                    </a:cubicBezTo>
                    <a:cubicBezTo>
                      <a:pt x="14" y="114"/>
                      <a:pt x="14" y="114"/>
                      <a:pt x="14" y="114"/>
                    </a:cubicBezTo>
                    <a:cubicBezTo>
                      <a:pt x="14" y="114"/>
                      <a:pt x="14" y="114"/>
                      <a:pt x="14" y="114"/>
                    </a:cubicBezTo>
                    <a:cubicBezTo>
                      <a:pt x="14" y="114"/>
                      <a:pt x="14" y="113"/>
                      <a:pt x="14" y="113"/>
                    </a:cubicBezTo>
                    <a:cubicBezTo>
                      <a:pt x="14" y="113"/>
                      <a:pt x="14" y="113"/>
                      <a:pt x="15" y="113"/>
                    </a:cubicBezTo>
                    <a:cubicBezTo>
                      <a:pt x="15" y="113"/>
                      <a:pt x="15" y="113"/>
                      <a:pt x="15" y="113"/>
                    </a:cubicBezTo>
                    <a:cubicBezTo>
                      <a:pt x="15" y="113"/>
                      <a:pt x="15" y="113"/>
                      <a:pt x="15" y="113"/>
                    </a:cubicBezTo>
                    <a:cubicBezTo>
                      <a:pt x="15" y="113"/>
                      <a:pt x="15" y="113"/>
                      <a:pt x="15" y="113"/>
                    </a:cubicBezTo>
                    <a:cubicBezTo>
                      <a:pt x="15" y="113"/>
                      <a:pt x="15" y="113"/>
                      <a:pt x="15" y="113"/>
                    </a:cubicBezTo>
                    <a:cubicBezTo>
                      <a:pt x="15" y="113"/>
                      <a:pt x="15" y="113"/>
                      <a:pt x="15" y="113"/>
                    </a:cubicBezTo>
                    <a:cubicBezTo>
                      <a:pt x="15" y="113"/>
                      <a:pt x="15" y="113"/>
                      <a:pt x="15" y="112"/>
                    </a:cubicBezTo>
                    <a:cubicBezTo>
                      <a:pt x="15" y="112"/>
                      <a:pt x="15" y="112"/>
                      <a:pt x="15" y="112"/>
                    </a:cubicBezTo>
                    <a:cubicBezTo>
                      <a:pt x="15" y="112"/>
                      <a:pt x="15" y="112"/>
                      <a:pt x="15" y="112"/>
                    </a:cubicBezTo>
                    <a:cubicBezTo>
                      <a:pt x="16" y="112"/>
                      <a:pt x="16" y="112"/>
                      <a:pt x="16" y="112"/>
                    </a:cubicBezTo>
                    <a:cubicBezTo>
                      <a:pt x="16" y="112"/>
                      <a:pt x="16" y="112"/>
                      <a:pt x="16" y="112"/>
                    </a:cubicBezTo>
                    <a:cubicBezTo>
                      <a:pt x="16" y="112"/>
                      <a:pt x="16" y="112"/>
                      <a:pt x="16" y="112"/>
                    </a:cubicBezTo>
                    <a:cubicBezTo>
                      <a:pt x="16" y="112"/>
                      <a:pt x="16" y="112"/>
                      <a:pt x="16" y="112"/>
                    </a:cubicBezTo>
                    <a:cubicBezTo>
                      <a:pt x="35" y="92"/>
                      <a:pt x="69" y="83"/>
                      <a:pt x="90" y="64"/>
                    </a:cubicBezTo>
                    <a:cubicBezTo>
                      <a:pt x="91" y="63"/>
                      <a:pt x="91" y="63"/>
                      <a:pt x="92" y="63"/>
                    </a:cubicBezTo>
                    <a:cubicBezTo>
                      <a:pt x="92" y="63"/>
                      <a:pt x="92" y="63"/>
                      <a:pt x="92" y="63"/>
                    </a:cubicBezTo>
                    <a:cubicBezTo>
                      <a:pt x="92" y="62"/>
                      <a:pt x="92" y="62"/>
                      <a:pt x="92" y="62"/>
                    </a:cubicBezTo>
                    <a:cubicBezTo>
                      <a:pt x="92" y="62"/>
                      <a:pt x="92" y="62"/>
                      <a:pt x="92" y="62"/>
                    </a:cubicBezTo>
                    <a:cubicBezTo>
                      <a:pt x="92" y="62"/>
                      <a:pt x="92" y="62"/>
                      <a:pt x="93" y="62"/>
                    </a:cubicBezTo>
                    <a:cubicBezTo>
                      <a:pt x="94" y="61"/>
                      <a:pt x="95" y="60"/>
                      <a:pt x="96" y="59"/>
                    </a:cubicBezTo>
                    <a:cubicBezTo>
                      <a:pt x="96" y="58"/>
                      <a:pt x="96" y="58"/>
                      <a:pt x="97" y="57"/>
                    </a:cubicBezTo>
                    <a:cubicBezTo>
                      <a:pt x="98" y="56"/>
                      <a:pt x="99" y="55"/>
                      <a:pt x="99" y="54"/>
                    </a:cubicBezTo>
                    <a:cubicBezTo>
                      <a:pt x="99" y="52"/>
                      <a:pt x="99" y="50"/>
                      <a:pt x="99" y="48"/>
                    </a:cubicBezTo>
                    <a:cubicBezTo>
                      <a:pt x="99" y="41"/>
                      <a:pt x="101" y="34"/>
                      <a:pt x="103" y="26"/>
                    </a:cubicBezTo>
                    <a:cubicBezTo>
                      <a:pt x="104" y="20"/>
                      <a:pt x="105" y="13"/>
                      <a:pt x="105" y="7"/>
                    </a:cubicBezTo>
                    <a:cubicBezTo>
                      <a:pt x="98" y="5"/>
                      <a:pt x="91" y="2"/>
                      <a:pt x="84"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13" name="Google Shape;2513;p45"/>
              <p:cNvSpPr/>
              <p:nvPr/>
            </p:nvSpPr>
            <p:spPr>
              <a:xfrm>
                <a:off x="7698414" y="2412283"/>
                <a:ext cx="147418" cy="374218"/>
              </a:xfrm>
              <a:custGeom>
                <a:avLst/>
                <a:gdLst/>
                <a:ahLst/>
                <a:cxnLst/>
                <a:rect l="l" t="t" r="r" b="b"/>
                <a:pathLst>
                  <a:path w="29" h="75" extrusionOk="0">
                    <a:moveTo>
                      <a:pt x="4" y="68"/>
                    </a:moveTo>
                    <a:cubicBezTo>
                      <a:pt x="3" y="70"/>
                      <a:pt x="1" y="71"/>
                      <a:pt x="0" y="73"/>
                    </a:cubicBezTo>
                    <a:cubicBezTo>
                      <a:pt x="1" y="74"/>
                      <a:pt x="3" y="75"/>
                      <a:pt x="5" y="75"/>
                    </a:cubicBezTo>
                    <a:cubicBezTo>
                      <a:pt x="5" y="75"/>
                      <a:pt x="5" y="75"/>
                      <a:pt x="5" y="75"/>
                    </a:cubicBezTo>
                    <a:cubicBezTo>
                      <a:pt x="5" y="75"/>
                      <a:pt x="5" y="75"/>
                      <a:pt x="5" y="75"/>
                    </a:cubicBezTo>
                    <a:cubicBezTo>
                      <a:pt x="5" y="75"/>
                      <a:pt x="5" y="75"/>
                      <a:pt x="5" y="75"/>
                    </a:cubicBezTo>
                    <a:cubicBezTo>
                      <a:pt x="5" y="75"/>
                      <a:pt x="5" y="75"/>
                      <a:pt x="5" y="75"/>
                    </a:cubicBezTo>
                    <a:cubicBezTo>
                      <a:pt x="5" y="75"/>
                      <a:pt x="5" y="75"/>
                      <a:pt x="5" y="75"/>
                    </a:cubicBezTo>
                    <a:cubicBezTo>
                      <a:pt x="6" y="75"/>
                      <a:pt x="6" y="75"/>
                      <a:pt x="6" y="75"/>
                    </a:cubicBezTo>
                    <a:cubicBezTo>
                      <a:pt x="6" y="74"/>
                      <a:pt x="6" y="74"/>
                      <a:pt x="6" y="74"/>
                    </a:cubicBezTo>
                    <a:cubicBezTo>
                      <a:pt x="6" y="74"/>
                      <a:pt x="6" y="74"/>
                      <a:pt x="6" y="74"/>
                    </a:cubicBezTo>
                    <a:cubicBezTo>
                      <a:pt x="8" y="74"/>
                      <a:pt x="10" y="73"/>
                      <a:pt x="11" y="71"/>
                    </a:cubicBezTo>
                    <a:cubicBezTo>
                      <a:pt x="11" y="71"/>
                      <a:pt x="11" y="71"/>
                      <a:pt x="11" y="71"/>
                    </a:cubicBezTo>
                    <a:cubicBezTo>
                      <a:pt x="8" y="71"/>
                      <a:pt x="5" y="70"/>
                      <a:pt x="4" y="68"/>
                    </a:cubicBezTo>
                    <a:moveTo>
                      <a:pt x="29" y="0"/>
                    </a:moveTo>
                    <a:cubicBezTo>
                      <a:pt x="28" y="1"/>
                      <a:pt x="27" y="2"/>
                      <a:pt x="27" y="4"/>
                    </a:cubicBezTo>
                    <a:cubicBezTo>
                      <a:pt x="27" y="4"/>
                      <a:pt x="27" y="4"/>
                      <a:pt x="27" y="4"/>
                    </a:cubicBezTo>
                    <a:cubicBezTo>
                      <a:pt x="27" y="4"/>
                      <a:pt x="27" y="4"/>
                      <a:pt x="27" y="4"/>
                    </a:cubicBezTo>
                    <a:cubicBezTo>
                      <a:pt x="27" y="4"/>
                      <a:pt x="27" y="4"/>
                      <a:pt x="27" y="4"/>
                    </a:cubicBezTo>
                    <a:cubicBezTo>
                      <a:pt x="26" y="4"/>
                      <a:pt x="26" y="4"/>
                      <a:pt x="26" y="4"/>
                    </a:cubicBezTo>
                    <a:cubicBezTo>
                      <a:pt x="26" y="4"/>
                      <a:pt x="26" y="4"/>
                      <a:pt x="26" y="4"/>
                    </a:cubicBezTo>
                    <a:cubicBezTo>
                      <a:pt x="26" y="5"/>
                      <a:pt x="26" y="5"/>
                      <a:pt x="26" y="5"/>
                    </a:cubicBezTo>
                    <a:cubicBezTo>
                      <a:pt x="26" y="5"/>
                      <a:pt x="26" y="5"/>
                      <a:pt x="26" y="5"/>
                    </a:cubicBezTo>
                    <a:cubicBezTo>
                      <a:pt x="26" y="5"/>
                      <a:pt x="26" y="5"/>
                      <a:pt x="26" y="5"/>
                    </a:cubicBezTo>
                    <a:cubicBezTo>
                      <a:pt x="26" y="5"/>
                      <a:pt x="26" y="5"/>
                      <a:pt x="26" y="5"/>
                    </a:cubicBezTo>
                    <a:cubicBezTo>
                      <a:pt x="25" y="7"/>
                      <a:pt x="24" y="9"/>
                      <a:pt x="24" y="11"/>
                    </a:cubicBezTo>
                    <a:cubicBezTo>
                      <a:pt x="24" y="11"/>
                      <a:pt x="25" y="11"/>
                      <a:pt x="26" y="11"/>
                    </a:cubicBezTo>
                    <a:cubicBezTo>
                      <a:pt x="27" y="6"/>
                      <a:pt x="28" y="2"/>
                      <a:pt x="29"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14" name="Google Shape;2514;p45"/>
              <p:cNvSpPr/>
              <p:nvPr/>
            </p:nvSpPr>
            <p:spPr>
              <a:xfrm>
                <a:off x="8197366" y="1975693"/>
                <a:ext cx="493283" cy="861836"/>
              </a:xfrm>
              <a:custGeom>
                <a:avLst/>
                <a:gdLst/>
                <a:ahLst/>
                <a:cxnLst/>
                <a:rect l="l" t="t" r="r" b="b"/>
                <a:pathLst>
                  <a:path w="99" h="174" extrusionOk="0">
                    <a:moveTo>
                      <a:pt x="87" y="95"/>
                    </a:moveTo>
                    <a:cubicBezTo>
                      <a:pt x="75" y="77"/>
                      <a:pt x="67" y="57"/>
                      <a:pt x="63" y="37"/>
                    </a:cubicBezTo>
                    <a:cubicBezTo>
                      <a:pt x="62" y="26"/>
                      <a:pt x="60" y="13"/>
                      <a:pt x="49" y="6"/>
                    </a:cubicBezTo>
                    <a:cubicBezTo>
                      <a:pt x="39" y="0"/>
                      <a:pt x="23" y="2"/>
                      <a:pt x="15" y="10"/>
                    </a:cubicBezTo>
                    <a:cubicBezTo>
                      <a:pt x="9" y="18"/>
                      <a:pt x="9" y="28"/>
                      <a:pt x="9" y="37"/>
                    </a:cubicBezTo>
                    <a:cubicBezTo>
                      <a:pt x="9" y="45"/>
                      <a:pt x="9" y="54"/>
                      <a:pt x="7" y="62"/>
                    </a:cubicBezTo>
                    <a:cubicBezTo>
                      <a:pt x="4" y="73"/>
                      <a:pt x="0" y="85"/>
                      <a:pt x="5" y="96"/>
                    </a:cubicBezTo>
                    <a:cubicBezTo>
                      <a:pt x="11" y="108"/>
                      <a:pt x="28" y="115"/>
                      <a:pt x="39" y="124"/>
                    </a:cubicBezTo>
                    <a:cubicBezTo>
                      <a:pt x="57" y="139"/>
                      <a:pt x="63" y="161"/>
                      <a:pt x="83" y="174"/>
                    </a:cubicBezTo>
                    <a:cubicBezTo>
                      <a:pt x="88" y="161"/>
                      <a:pt x="93" y="149"/>
                      <a:pt x="96" y="136"/>
                    </a:cubicBezTo>
                    <a:cubicBezTo>
                      <a:pt x="98" y="129"/>
                      <a:pt x="99" y="122"/>
                      <a:pt x="98" y="116"/>
                    </a:cubicBezTo>
                    <a:cubicBezTo>
                      <a:pt x="96" y="108"/>
                      <a:pt x="91" y="101"/>
                      <a:pt x="87" y="95"/>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15" name="Google Shape;2515;p45"/>
              <p:cNvSpPr/>
              <p:nvPr/>
            </p:nvSpPr>
            <p:spPr>
              <a:xfrm>
                <a:off x="8204464" y="2423623"/>
                <a:ext cx="481944" cy="413910"/>
              </a:xfrm>
              <a:custGeom>
                <a:avLst/>
                <a:gdLst/>
                <a:ahLst/>
                <a:cxnLst/>
                <a:rect l="l" t="t" r="r" b="b"/>
                <a:pathLst>
                  <a:path w="96" h="84" extrusionOk="0">
                    <a:moveTo>
                      <a:pt x="93" y="19"/>
                    </a:moveTo>
                    <a:cubicBezTo>
                      <a:pt x="92" y="24"/>
                      <a:pt x="91" y="28"/>
                      <a:pt x="90" y="32"/>
                    </a:cubicBezTo>
                    <a:cubicBezTo>
                      <a:pt x="87" y="45"/>
                      <a:pt x="82" y="58"/>
                      <a:pt x="77" y="70"/>
                    </a:cubicBezTo>
                    <a:cubicBezTo>
                      <a:pt x="60" y="59"/>
                      <a:pt x="53" y="41"/>
                      <a:pt x="40" y="26"/>
                    </a:cubicBezTo>
                    <a:cubicBezTo>
                      <a:pt x="33" y="24"/>
                      <a:pt x="26" y="21"/>
                      <a:pt x="20" y="17"/>
                    </a:cubicBezTo>
                    <a:cubicBezTo>
                      <a:pt x="13" y="12"/>
                      <a:pt x="7" y="6"/>
                      <a:pt x="0" y="0"/>
                    </a:cubicBezTo>
                    <a:cubicBezTo>
                      <a:pt x="1" y="2"/>
                      <a:pt x="1" y="4"/>
                      <a:pt x="2" y="6"/>
                    </a:cubicBezTo>
                    <a:cubicBezTo>
                      <a:pt x="8" y="18"/>
                      <a:pt x="25" y="25"/>
                      <a:pt x="36" y="34"/>
                    </a:cubicBezTo>
                    <a:cubicBezTo>
                      <a:pt x="54" y="49"/>
                      <a:pt x="60" y="71"/>
                      <a:pt x="80" y="84"/>
                    </a:cubicBezTo>
                    <a:cubicBezTo>
                      <a:pt x="85" y="71"/>
                      <a:pt x="90" y="59"/>
                      <a:pt x="93" y="46"/>
                    </a:cubicBezTo>
                    <a:cubicBezTo>
                      <a:pt x="95" y="39"/>
                      <a:pt x="96" y="32"/>
                      <a:pt x="95" y="26"/>
                    </a:cubicBezTo>
                    <a:cubicBezTo>
                      <a:pt x="94" y="23"/>
                      <a:pt x="94" y="21"/>
                      <a:pt x="93" y="19"/>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16" name="Google Shape;2516;p45"/>
              <p:cNvSpPr/>
              <p:nvPr/>
            </p:nvSpPr>
            <p:spPr>
              <a:xfrm>
                <a:off x="8390143" y="2593722"/>
                <a:ext cx="79379" cy="90720"/>
              </a:xfrm>
              <a:custGeom>
                <a:avLst/>
                <a:gdLst/>
                <a:ahLst/>
                <a:cxnLst/>
                <a:rect l="l" t="t" r="r" b="b"/>
                <a:pathLst>
                  <a:path w="16" h="19" extrusionOk="0">
                    <a:moveTo>
                      <a:pt x="0" y="0"/>
                    </a:moveTo>
                    <a:cubicBezTo>
                      <a:pt x="3" y="2"/>
                      <a:pt x="5" y="4"/>
                      <a:pt x="6" y="6"/>
                    </a:cubicBezTo>
                    <a:cubicBezTo>
                      <a:pt x="7" y="7"/>
                      <a:pt x="7" y="7"/>
                      <a:pt x="7" y="7"/>
                    </a:cubicBezTo>
                    <a:cubicBezTo>
                      <a:pt x="11" y="11"/>
                      <a:pt x="14" y="15"/>
                      <a:pt x="16" y="19"/>
                    </a:cubicBezTo>
                    <a:cubicBezTo>
                      <a:pt x="12" y="12"/>
                      <a:pt x="7" y="6"/>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17" name="Google Shape;2517;p45"/>
              <p:cNvSpPr/>
              <p:nvPr/>
            </p:nvSpPr>
            <p:spPr>
              <a:xfrm>
                <a:off x="8208706" y="2191152"/>
                <a:ext cx="289167" cy="487618"/>
              </a:xfrm>
              <a:custGeom>
                <a:avLst/>
                <a:gdLst/>
                <a:ahLst/>
                <a:cxnLst/>
                <a:rect l="l" t="t" r="r" b="b"/>
                <a:pathLst>
                  <a:path w="58" h="98" extrusionOk="0">
                    <a:moveTo>
                      <a:pt x="6" y="0"/>
                    </a:moveTo>
                    <a:cubicBezTo>
                      <a:pt x="6" y="6"/>
                      <a:pt x="5" y="13"/>
                      <a:pt x="4" y="19"/>
                    </a:cubicBezTo>
                    <a:cubicBezTo>
                      <a:pt x="2" y="27"/>
                      <a:pt x="0" y="34"/>
                      <a:pt x="0" y="41"/>
                    </a:cubicBezTo>
                    <a:cubicBezTo>
                      <a:pt x="0" y="45"/>
                      <a:pt x="0" y="49"/>
                      <a:pt x="2" y="52"/>
                    </a:cubicBezTo>
                    <a:cubicBezTo>
                      <a:pt x="1" y="51"/>
                      <a:pt x="1" y="49"/>
                      <a:pt x="0" y="47"/>
                    </a:cubicBezTo>
                    <a:cubicBezTo>
                      <a:pt x="7" y="53"/>
                      <a:pt x="13" y="59"/>
                      <a:pt x="20" y="64"/>
                    </a:cubicBezTo>
                    <a:cubicBezTo>
                      <a:pt x="26" y="68"/>
                      <a:pt x="33" y="71"/>
                      <a:pt x="40" y="73"/>
                    </a:cubicBezTo>
                    <a:cubicBezTo>
                      <a:pt x="47" y="81"/>
                      <a:pt x="52" y="90"/>
                      <a:pt x="58" y="98"/>
                    </a:cubicBezTo>
                    <a:cubicBezTo>
                      <a:pt x="58" y="97"/>
                      <a:pt x="58" y="96"/>
                      <a:pt x="57" y="95"/>
                    </a:cubicBezTo>
                    <a:cubicBezTo>
                      <a:pt x="52" y="66"/>
                      <a:pt x="42" y="51"/>
                      <a:pt x="20" y="32"/>
                    </a:cubicBezTo>
                    <a:cubicBezTo>
                      <a:pt x="16" y="30"/>
                      <a:pt x="13" y="16"/>
                      <a:pt x="11" y="4"/>
                    </a:cubicBezTo>
                    <a:cubicBezTo>
                      <a:pt x="10" y="3"/>
                      <a:pt x="9" y="2"/>
                      <a:pt x="8" y="1"/>
                    </a:cubicBezTo>
                    <a:cubicBezTo>
                      <a:pt x="7" y="0"/>
                      <a:pt x="7" y="0"/>
                      <a:pt x="6"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18" name="Google Shape;2518;p45"/>
              <p:cNvSpPr/>
              <p:nvPr/>
            </p:nvSpPr>
            <p:spPr>
              <a:xfrm>
                <a:off x="8208706" y="2423623"/>
                <a:ext cx="391225" cy="413909"/>
              </a:xfrm>
              <a:custGeom>
                <a:avLst/>
                <a:gdLst/>
                <a:ahLst/>
                <a:cxnLst/>
                <a:rect l="l" t="t" r="r" b="b"/>
                <a:pathLst>
                  <a:path w="78" h="83" extrusionOk="0">
                    <a:moveTo>
                      <a:pt x="0" y="0"/>
                    </a:moveTo>
                    <a:cubicBezTo>
                      <a:pt x="1" y="2"/>
                      <a:pt x="1" y="4"/>
                      <a:pt x="2" y="5"/>
                    </a:cubicBezTo>
                    <a:cubicBezTo>
                      <a:pt x="2" y="6"/>
                      <a:pt x="2" y="6"/>
                      <a:pt x="2" y="6"/>
                    </a:cubicBezTo>
                    <a:cubicBezTo>
                      <a:pt x="8" y="18"/>
                      <a:pt x="25" y="25"/>
                      <a:pt x="36" y="34"/>
                    </a:cubicBezTo>
                    <a:cubicBezTo>
                      <a:pt x="36" y="34"/>
                      <a:pt x="36" y="34"/>
                      <a:pt x="36" y="34"/>
                    </a:cubicBezTo>
                    <a:cubicBezTo>
                      <a:pt x="43" y="40"/>
                      <a:pt x="48" y="46"/>
                      <a:pt x="52" y="53"/>
                    </a:cubicBezTo>
                    <a:cubicBezTo>
                      <a:pt x="60" y="64"/>
                      <a:pt x="67" y="75"/>
                      <a:pt x="78" y="83"/>
                    </a:cubicBezTo>
                    <a:cubicBezTo>
                      <a:pt x="69" y="74"/>
                      <a:pt x="61" y="64"/>
                      <a:pt x="58" y="51"/>
                    </a:cubicBezTo>
                    <a:cubicBezTo>
                      <a:pt x="52" y="43"/>
                      <a:pt x="47" y="34"/>
                      <a:pt x="40" y="26"/>
                    </a:cubicBezTo>
                    <a:cubicBezTo>
                      <a:pt x="33" y="24"/>
                      <a:pt x="26" y="21"/>
                      <a:pt x="20" y="17"/>
                    </a:cubicBezTo>
                    <a:cubicBezTo>
                      <a:pt x="13" y="12"/>
                      <a:pt x="7" y="6"/>
                      <a:pt x="0"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19" name="Google Shape;2519;p45"/>
              <p:cNvSpPr/>
              <p:nvPr/>
            </p:nvSpPr>
            <p:spPr>
              <a:xfrm>
                <a:off x="8237057" y="1913325"/>
                <a:ext cx="39691" cy="45360"/>
              </a:xfrm>
              <a:custGeom>
                <a:avLst/>
                <a:gdLst/>
                <a:ahLst/>
                <a:cxnLst/>
                <a:rect l="l" t="t" r="r" b="b"/>
                <a:pathLst>
                  <a:path w="8" h="9" extrusionOk="0">
                    <a:moveTo>
                      <a:pt x="8" y="0"/>
                    </a:moveTo>
                    <a:cubicBezTo>
                      <a:pt x="0" y="9"/>
                      <a:pt x="0" y="9"/>
                      <a:pt x="0" y="9"/>
                    </a:cubicBezTo>
                    <a:cubicBezTo>
                      <a:pt x="3" y="6"/>
                      <a:pt x="6" y="4"/>
                      <a:pt x="8" y="0"/>
                    </a:cubicBezTo>
                  </a:path>
                </a:pathLst>
              </a:custGeom>
              <a:solidFill>
                <a:srgbClr val="FF80B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20" name="Google Shape;2520;p45"/>
              <p:cNvSpPr/>
              <p:nvPr/>
            </p:nvSpPr>
            <p:spPr>
              <a:xfrm>
                <a:off x="8089682" y="1947434"/>
                <a:ext cx="1309751" cy="708748"/>
              </a:xfrm>
              <a:custGeom>
                <a:avLst/>
                <a:gdLst/>
                <a:ahLst/>
                <a:cxnLst/>
                <a:rect l="l" t="t" r="r" b="b"/>
                <a:pathLst>
                  <a:path w="264" h="143" extrusionOk="0">
                    <a:moveTo>
                      <a:pt x="256" y="126"/>
                    </a:moveTo>
                    <a:cubicBezTo>
                      <a:pt x="241" y="115"/>
                      <a:pt x="225" y="106"/>
                      <a:pt x="209" y="98"/>
                    </a:cubicBezTo>
                    <a:cubicBezTo>
                      <a:pt x="198" y="93"/>
                      <a:pt x="186" y="88"/>
                      <a:pt x="177" y="80"/>
                    </a:cubicBezTo>
                    <a:cubicBezTo>
                      <a:pt x="166" y="71"/>
                      <a:pt x="159" y="57"/>
                      <a:pt x="146" y="51"/>
                    </a:cubicBezTo>
                    <a:cubicBezTo>
                      <a:pt x="140" y="48"/>
                      <a:pt x="132" y="47"/>
                      <a:pt x="125" y="44"/>
                    </a:cubicBezTo>
                    <a:cubicBezTo>
                      <a:pt x="106" y="38"/>
                      <a:pt x="94" y="19"/>
                      <a:pt x="77" y="9"/>
                    </a:cubicBezTo>
                    <a:cubicBezTo>
                      <a:pt x="61" y="0"/>
                      <a:pt x="41" y="0"/>
                      <a:pt x="25" y="8"/>
                    </a:cubicBezTo>
                    <a:cubicBezTo>
                      <a:pt x="31" y="2"/>
                      <a:pt x="31" y="2"/>
                      <a:pt x="31" y="2"/>
                    </a:cubicBezTo>
                    <a:cubicBezTo>
                      <a:pt x="26" y="4"/>
                      <a:pt x="21" y="6"/>
                      <a:pt x="17" y="9"/>
                    </a:cubicBezTo>
                    <a:cubicBezTo>
                      <a:pt x="8" y="13"/>
                      <a:pt x="0" y="21"/>
                      <a:pt x="3" y="30"/>
                    </a:cubicBezTo>
                    <a:cubicBezTo>
                      <a:pt x="6" y="40"/>
                      <a:pt x="20" y="40"/>
                      <a:pt x="29" y="45"/>
                    </a:cubicBezTo>
                    <a:cubicBezTo>
                      <a:pt x="38" y="51"/>
                      <a:pt x="42" y="63"/>
                      <a:pt x="49" y="72"/>
                    </a:cubicBezTo>
                    <a:cubicBezTo>
                      <a:pt x="62" y="89"/>
                      <a:pt x="87" y="92"/>
                      <a:pt x="108" y="97"/>
                    </a:cubicBezTo>
                    <a:cubicBezTo>
                      <a:pt x="157" y="109"/>
                      <a:pt x="201" y="143"/>
                      <a:pt x="251" y="143"/>
                    </a:cubicBezTo>
                    <a:cubicBezTo>
                      <a:pt x="255" y="143"/>
                      <a:pt x="260" y="142"/>
                      <a:pt x="262" y="138"/>
                    </a:cubicBezTo>
                    <a:cubicBezTo>
                      <a:pt x="264" y="134"/>
                      <a:pt x="260" y="129"/>
                      <a:pt x="256" y="126"/>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21" name="Google Shape;2521;p45"/>
              <p:cNvSpPr/>
              <p:nvPr/>
            </p:nvSpPr>
            <p:spPr>
              <a:xfrm>
                <a:off x="9071962" y="2434962"/>
                <a:ext cx="317515" cy="221131"/>
              </a:xfrm>
              <a:custGeom>
                <a:avLst/>
                <a:gdLst/>
                <a:ahLst/>
                <a:cxnLst/>
                <a:rect l="l" t="t" r="r" b="b"/>
                <a:pathLst>
                  <a:path w="64" h="45" extrusionOk="0">
                    <a:moveTo>
                      <a:pt x="56" y="28"/>
                    </a:moveTo>
                    <a:cubicBezTo>
                      <a:pt x="41" y="17"/>
                      <a:pt x="25" y="8"/>
                      <a:pt x="9" y="0"/>
                    </a:cubicBezTo>
                    <a:cubicBezTo>
                      <a:pt x="9" y="0"/>
                      <a:pt x="9" y="0"/>
                      <a:pt x="9" y="0"/>
                    </a:cubicBezTo>
                    <a:cubicBezTo>
                      <a:pt x="21" y="6"/>
                      <a:pt x="33" y="14"/>
                      <a:pt x="44" y="23"/>
                    </a:cubicBezTo>
                    <a:cubicBezTo>
                      <a:pt x="48" y="25"/>
                      <a:pt x="52" y="30"/>
                      <a:pt x="50" y="34"/>
                    </a:cubicBezTo>
                    <a:cubicBezTo>
                      <a:pt x="49" y="38"/>
                      <a:pt x="44" y="39"/>
                      <a:pt x="40" y="39"/>
                    </a:cubicBezTo>
                    <a:cubicBezTo>
                      <a:pt x="26" y="39"/>
                      <a:pt x="0" y="35"/>
                      <a:pt x="0" y="35"/>
                    </a:cubicBezTo>
                    <a:cubicBezTo>
                      <a:pt x="17" y="41"/>
                      <a:pt x="33" y="45"/>
                      <a:pt x="51" y="45"/>
                    </a:cubicBezTo>
                    <a:cubicBezTo>
                      <a:pt x="55" y="45"/>
                      <a:pt x="60" y="44"/>
                      <a:pt x="62" y="40"/>
                    </a:cubicBezTo>
                    <a:cubicBezTo>
                      <a:pt x="64" y="36"/>
                      <a:pt x="60" y="31"/>
                      <a:pt x="56" y="28"/>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22" name="Google Shape;2522;p45"/>
              <p:cNvSpPr/>
              <p:nvPr/>
            </p:nvSpPr>
            <p:spPr>
              <a:xfrm>
                <a:off x="8594259" y="2094764"/>
                <a:ext cx="56699" cy="45360"/>
              </a:xfrm>
              <a:custGeom>
                <a:avLst/>
                <a:gdLst/>
                <a:ahLst/>
                <a:cxnLst/>
                <a:rect l="l" t="t" r="r" b="b"/>
                <a:pathLst>
                  <a:path w="12" h="9" extrusionOk="0">
                    <a:moveTo>
                      <a:pt x="0" y="0"/>
                    </a:moveTo>
                    <a:cubicBezTo>
                      <a:pt x="4" y="4"/>
                      <a:pt x="8" y="7"/>
                      <a:pt x="12" y="9"/>
                    </a:cubicBezTo>
                    <a:cubicBezTo>
                      <a:pt x="12" y="9"/>
                      <a:pt x="12" y="9"/>
                      <a:pt x="12" y="9"/>
                    </a:cubicBezTo>
                    <a:cubicBezTo>
                      <a:pt x="11" y="9"/>
                      <a:pt x="10" y="8"/>
                      <a:pt x="9" y="7"/>
                    </a:cubicBezTo>
                    <a:cubicBezTo>
                      <a:pt x="8" y="7"/>
                      <a:pt x="8" y="7"/>
                      <a:pt x="8" y="7"/>
                    </a:cubicBezTo>
                    <a:cubicBezTo>
                      <a:pt x="6" y="5"/>
                      <a:pt x="3" y="3"/>
                      <a:pt x="0" y="0"/>
                    </a:cubicBezTo>
                    <a:cubicBezTo>
                      <a:pt x="0" y="0"/>
                      <a:pt x="0" y="0"/>
                      <a:pt x="0" y="0"/>
                    </a:cubicBezTo>
                  </a:path>
                </a:pathLst>
              </a:custGeom>
              <a:solidFill>
                <a:srgbClr val="D336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23" name="Google Shape;2523;p45"/>
              <p:cNvSpPr/>
              <p:nvPr/>
            </p:nvSpPr>
            <p:spPr>
              <a:xfrm>
                <a:off x="8327775" y="2304551"/>
                <a:ext cx="0" cy="0"/>
              </a:xfrm>
              <a:custGeom>
                <a:avLst/>
                <a:gdLst/>
                <a:ahLst/>
                <a:cxnLst/>
                <a:rect l="l" t="t" r="r" b="b"/>
                <a:pathLst>
                  <a:path w="120000" h="120000" extrusionOk="0">
                    <a:moveTo>
                      <a:pt x="0" y="0"/>
                    </a:moveTo>
                    <a:cubicBezTo>
                      <a:pt x="0" y="0"/>
                      <a:pt x="0" y="0"/>
                      <a:pt x="0" y="0"/>
                    </a:cubicBezTo>
                    <a:cubicBezTo>
                      <a:pt x="0" y="0"/>
                      <a:pt x="0" y="0"/>
                      <a:pt x="0" y="0"/>
                    </a:cubicBezTo>
                  </a:path>
                </a:pathLst>
              </a:custGeom>
              <a:solidFill>
                <a:srgbClr val="E853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24" name="Google Shape;2524;p45"/>
              <p:cNvSpPr/>
              <p:nvPr/>
            </p:nvSpPr>
            <p:spPr>
              <a:xfrm>
                <a:off x="8945794" y="2332903"/>
                <a:ext cx="215457" cy="119071"/>
              </a:xfrm>
              <a:custGeom>
                <a:avLst/>
                <a:gdLst/>
                <a:ahLst/>
                <a:cxnLst/>
                <a:rect l="l" t="t" r="r" b="b"/>
                <a:pathLst>
                  <a:path w="43" h="24" extrusionOk="0">
                    <a:moveTo>
                      <a:pt x="2" y="2"/>
                    </a:moveTo>
                    <a:cubicBezTo>
                      <a:pt x="2" y="2"/>
                      <a:pt x="3" y="2"/>
                      <a:pt x="3" y="2"/>
                    </a:cubicBezTo>
                    <a:cubicBezTo>
                      <a:pt x="12" y="10"/>
                      <a:pt x="24" y="15"/>
                      <a:pt x="35" y="20"/>
                    </a:cubicBezTo>
                    <a:cubicBezTo>
                      <a:pt x="35" y="20"/>
                      <a:pt x="35" y="20"/>
                      <a:pt x="35" y="20"/>
                    </a:cubicBezTo>
                    <a:cubicBezTo>
                      <a:pt x="35" y="20"/>
                      <a:pt x="35" y="20"/>
                      <a:pt x="35" y="20"/>
                    </a:cubicBezTo>
                    <a:cubicBezTo>
                      <a:pt x="38" y="21"/>
                      <a:pt x="40" y="23"/>
                      <a:pt x="43" y="24"/>
                    </a:cubicBezTo>
                    <a:cubicBezTo>
                      <a:pt x="40" y="23"/>
                      <a:pt x="38" y="21"/>
                      <a:pt x="35" y="20"/>
                    </a:cubicBezTo>
                    <a:cubicBezTo>
                      <a:pt x="24" y="15"/>
                      <a:pt x="12" y="10"/>
                      <a:pt x="3" y="2"/>
                    </a:cubicBezTo>
                    <a:cubicBezTo>
                      <a:pt x="3" y="2"/>
                      <a:pt x="2" y="2"/>
                      <a:pt x="2" y="2"/>
                    </a:cubicBezTo>
                    <a:moveTo>
                      <a:pt x="1" y="1"/>
                    </a:moveTo>
                    <a:cubicBezTo>
                      <a:pt x="1" y="1"/>
                      <a:pt x="2" y="1"/>
                      <a:pt x="2" y="2"/>
                    </a:cubicBezTo>
                    <a:cubicBezTo>
                      <a:pt x="2" y="1"/>
                      <a:pt x="1" y="1"/>
                      <a:pt x="1" y="1"/>
                    </a:cubicBezTo>
                    <a:moveTo>
                      <a:pt x="0" y="0"/>
                    </a:moveTo>
                    <a:cubicBezTo>
                      <a:pt x="1" y="0"/>
                      <a:pt x="1" y="0"/>
                      <a:pt x="1" y="1"/>
                    </a:cubicBezTo>
                    <a:cubicBezTo>
                      <a:pt x="1" y="0"/>
                      <a:pt x="1" y="0"/>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25" name="Google Shape;2525;p45"/>
              <p:cNvSpPr/>
              <p:nvPr/>
            </p:nvSpPr>
            <p:spPr>
              <a:xfrm>
                <a:off x="8571580" y="2417951"/>
                <a:ext cx="39691" cy="5672"/>
              </a:xfrm>
              <a:custGeom>
                <a:avLst/>
                <a:gdLst/>
                <a:ahLst/>
                <a:cxnLst/>
                <a:rect l="l" t="t" r="r" b="b"/>
                <a:pathLst>
                  <a:path w="8" h="1" extrusionOk="0">
                    <a:moveTo>
                      <a:pt x="0" y="0"/>
                    </a:moveTo>
                    <a:cubicBezTo>
                      <a:pt x="2" y="0"/>
                      <a:pt x="3" y="0"/>
                      <a:pt x="5" y="1"/>
                    </a:cubicBezTo>
                    <a:cubicBezTo>
                      <a:pt x="6" y="1"/>
                      <a:pt x="7" y="1"/>
                      <a:pt x="8" y="1"/>
                    </a:cubicBezTo>
                    <a:cubicBezTo>
                      <a:pt x="5" y="1"/>
                      <a:pt x="3" y="0"/>
                      <a:pt x="0" y="0"/>
                    </a:cubicBezTo>
                  </a:path>
                </a:pathLst>
              </a:custGeom>
              <a:solidFill>
                <a:srgbClr val="E853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26" name="Google Shape;2526;p45"/>
              <p:cNvSpPr/>
              <p:nvPr/>
            </p:nvSpPr>
            <p:spPr>
              <a:xfrm>
                <a:off x="8248397" y="2066413"/>
                <a:ext cx="1077283" cy="589677"/>
              </a:xfrm>
              <a:custGeom>
                <a:avLst/>
                <a:gdLst/>
                <a:ahLst/>
                <a:cxnLst/>
                <a:rect l="l" t="t" r="r" b="b"/>
                <a:pathLst>
                  <a:path w="216" h="119" extrusionOk="0">
                    <a:moveTo>
                      <a:pt x="51" y="0"/>
                    </a:moveTo>
                    <a:cubicBezTo>
                      <a:pt x="51" y="0"/>
                      <a:pt x="51" y="0"/>
                      <a:pt x="51" y="0"/>
                    </a:cubicBezTo>
                    <a:cubicBezTo>
                      <a:pt x="51" y="0"/>
                      <a:pt x="51" y="0"/>
                      <a:pt x="51" y="0"/>
                    </a:cubicBezTo>
                    <a:cubicBezTo>
                      <a:pt x="51" y="0"/>
                      <a:pt x="51" y="0"/>
                      <a:pt x="51" y="0"/>
                    </a:cubicBezTo>
                    <a:cubicBezTo>
                      <a:pt x="52" y="1"/>
                      <a:pt x="52" y="3"/>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4" y="14"/>
                      <a:pt x="50" y="24"/>
                      <a:pt x="53" y="32"/>
                    </a:cubicBezTo>
                    <a:cubicBezTo>
                      <a:pt x="53" y="32"/>
                      <a:pt x="52" y="32"/>
                      <a:pt x="52" y="32"/>
                    </a:cubicBezTo>
                    <a:cubicBezTo>
                      <a:pt x="53" y="33"/>
                      <a:pt x="53" y="34"/>
                      <a:pt x="53" y="35"/>
                    </a:cubicBezTo>
                    <a:cubicBezTo>
                      <a:pt x="56" y="40"/>
                      <a:pt x="61" y="43"/>
                      <a:pt x="65" y="47"/>
                    </a:cubicBezTo>
                    <a:cubicBezTo>
                      <a:pt x="69" y="51"/>
                      <a:pt x="72" y="57"/>
                      <a:pt x="72" y="62"/>
                    </a:cubicBezTo>
                    <a:cubicBezTo>
                      <a:pt x="72" y="62"/>
                      <a:pt x="72" y="62"/>
                      <a:pt x="72" y="62"/>
                    </a:cubicBezTo>
                    <a:cubicBezTo>
                      <a:pt x="72" y="62"/>
                      <a:pt x="72" y="62"/>
                      <a:pt x="72" y="62"/>
                    </a:cubicBezTo>
                    <a:cubicBezTo>
                      <a:pt x="72" y="62"/>
                      <a:pt x="72" y="62"/>
                      <a:pt x="72" y="62"/>
                    </a:cubicBezTo>
                    <a:cubicBezTo>
                      <a:pt x="72" y="62"/>
                      <a:pt x="72" y="62"/>
                      <a:pt x="72" y="63"/>
                    </a:cubicBezTo>
                    <a:cubicBezTo>
                      <a:pt x="71" y="64"/>
                      <a:pt x="71" y="66"/>
                      <a:pt x="69" y="67"/>
                    </a:cubicBezTo>
                    <a:cubicBezTo>
                      <a:pt x="69" y="67"/>
                      <a:pt x="69" y="67"/>
                      <a:pt x="69" y="67"/>
                    </a:cubicBezTo>
                    <a:cubicBezTo>
                      <a:pt x="69" y="67"/>
                      <a:pt x="69" y="67"/>
                      <a:pt x="69" y="67"/>
                    </a:cubicBezTo>
                    <a:cubicBezTo>
                      <a:pt x="68" y="67"/>
                      <a:pt x="68" y="67"/>
                      <a:pt x="68" y="67"/>
                    </a:cubicBezTo>
                    <a:cubicBezTo>
                      <a:pt x="66" y="67"/>
                      <a:pt x="65" y="66"/>
                      <a:pt x="64" y="66"/>
                    </a:cubicBezTo>
                    <a:cubicBezTo>
                      <a:pt x="64" y="66"/>
                      <a:pt x="64" y="66"/>
                      <a:pt x="64" y="66"/>
                    </a:cubicBezTo>
                    <a:cubicBezTo>
                      <a:pt x="64" y="66"/>
                      <a:pt x="64" y="66"/>
                      <a:pt x="63" y="66"/>
                    </a:cubicBezTo>
                    <a:cubicBezTo>
                      <a:pt x="52" y="61"/>
                      <a:pt x="41" y="56"/>
                      <a:pt x="32" y="48"/>
                    </a:cubicBezTo>
                    <a:cubicBezTo>
                      <a:pt x="28" y="44"/>
                      <a:pt x="25" y="39"/>
                      <a:pt x="21" y="35"/>
                    </a:cubicBezTo>
                    <a:cubicBezTo>
                      <a:pt x="15" y="30"/>
                      <a:pt x="8" y="28"/>
                      <a:pt x="0" y="26"/>
                    </a:cubicBezTo>
                    <a:cubicBezTo>
                      <a:pt x="0" y="26"/>
                      <a:pt x="0" y="26"/>
                      <a:pt x="0" y="26"/>
                    </a:cubicBezTo>
                    <a:cubicBezTo>
                      <a:pt x="6" y="32"/>
                      <a:pt x="9" y="41"/>
                      <a:pt x="15" y="48"/>
                    </a:cubicBezTo>
                    <a:cubicBezTo>
                      <a:pt x="15" y="48"/>
                      <a:pt x="15" y="48"/>
                      <a:pt x="15" y="48"/>
                    </a:cubicBezTo>
                    <a:cubicBezTo>
                      <a:pt x="15" y="48"/>
                      <a:pt x="15" y="48"/>
                      <a:pt x="15" y="48"/>
                    </a:cubicBezTo>
                    <a:cubicBezTo>
                      <a:pt x="16" y="50"/>
                      <a:pt x="18" y="52"/>
                      <a:pt x="20" y="53"/>
                    </a:cubicBezTo>
                    <a:cubicBezTo>
                      <a:pt x="20" y="54"/>
                      <a:pt x="20" y="54"/>
                      <a:pt x="20" y="54"/>
                    </a:cubicBezTo>
                    <a:cubicBezTo>
                      <a:pt x="22" y="55"/>
                      <a:pt x="23" y="56"/>
                      <a:pt x="25" y="57"/>
                    </a:cubicBezTo>
                    <a:cubicBezTo>
                      <a:pt x="26" y="58"/>
                      <a:pt x="26" y="58"/>
                      <a:pt x="26" y="58"/>
                    </a:cubicBezTo>
                    <a:cubicBezTo>
                      <a:pt x="28" y="59"/>
                      <a:pt x="30" y="60"/>
                      <a:pt x="32" y="61"/>
                    </a:cubicBezTo>
                    <a:cubicBezTo>
                      <a:pt x="33" y="62"/>
                      <a:pt x="33" y="62"/>
                      <a:pt x="33" y="62"/>
                    </a:cubicBezTo>
                    <a:cubicBezTo>
                      <a:pt x="35" y="62"/>
                      <a:pt x="37" y="63"/>
                      <a:pt x="39" y="64"/>
                    </a:cubicBezTo>
                    <a:cubicBezTo>
                      <a:pt x="39" y="64"/>
                      <a:pt x="39" y="64"/>
                      <a:pt x="40" y="64"/>
                    </a:cubicBezTo>
                    <a:cubicBezTo>
                      <a:pt x="42" y="65"/>
                      <a:pt x="44" y="66"/>
                      <a:pt x="46" y="66"/>
                    </a:cubicBezTo>
                    <a:cubicBezTo>
                      <a:pt x="47" y="67"/>
                      <a:pt x="47" y="67"/>
                      <a:pt x="47" y="67"/>
                    </a:cubicBezTo>
                    <a:cubicBezTo>
                      <a:pt x="49" y="67"/>
                      <a:pt x="51" y="68"/>
                      <a:pt x="53" y="68"/>
                    </a:cubicBezTo>
                    <a:cubicBezTo>
                      <a:pt x="54" y="68"/>
                      <a:pt x="54" y="68"/>
                      <a:pt x="55" y="69"/>
                    </a:cubicBezTo>
                    <a:cubicBezTo>
                      <a:pt x="56" y="69"/>
                      <a:pt x="58" y="69"/>
                      <a:pt x="60" y="70"/>
                    </a:cubicBezTo>
                    <a:cubicBezTo>
                      <a:pt x="61" y="70"/>
                      <a:pt x="63" y="70"/>
                      <a:pt x="64" y="71"/>
                    </a:cubicBezTo>
                    <a:cubicBezTo>
                      <a:pt x="67" y="71"/>
                      <a:pt x="69" y="72"/>
                      <a:pt x="72" y="72"/>
                    </a:cubicBezTo>
                    <a:cubicBezTo>
                      <a:pt x="73" y="73"/>
                      <a:pt x="73" y="73"/>
                      <a:pt x="74" y="73"/>
                    </a:cubicBezTo>
                    <a:cubicBezTo>
                      <a:pt x="122" y="85"/>
                      <a:pt x="166" y="118"/>
                      <a:pt x="216" y="119"/>
                    </a:cubicBezTo>
                    <a:cubicBezTo>
                      <a:pt x="199" y="118"/>
                      <a:pt x="182" y="114"/>
                      <a:pt x="166" y="109"/>
                    </a:cubicBezTo>
                    <a:cubicBezTo>
                      <a:pt x="166" y="109"/>
                      <a:pt x="191" y="113"/>
                      <a:pt x="205" y="113"/>
                    </a:cubicBezTo>
                    <a:cubicBezTo>
                      <a:pt x="205" y="113"/>
                      <a:pt x="205" y="113"/>
                      <a:pt x="206" y="113"/>
                    </a:cubicBezTo>
                    <a:cubicBezTo>
                      <a:pt x="209" y="113"/>
                      <a:pt x="213" y="112"/>
                      <a:pt x="215" y="109"/>
                    </a:cubicBezTo>
                    <a:cubicBezTo>
                      <a:pt x="205" y="107"/>
                      <a:pt x="195" y="105"/>
                      <a:pt x="184" y="104"/>
                    </a:cubicBezTo>
                    <a:cubicBezTo>
                      <a:pt x="171" y="103"/>
                      <a:pt x="162" y="96"/>
                      <a:pt x="149" y="93"/>
                    </a:cubicBezTo>
                    <a:cubicBezTo>
                      <a:pt x="133" y="89"/>
                      <a:pt x="123" y="77"/>
                      <a:pt x="108" y="73"/>
                    </a:cubicBezTo>
                    <a:cubicBezTo>
                      <a:pt x="96" y="70"/>
                      <a:pt x="85" y="64"/>
                      <a:pt x="76" y="55"/>
                    </a:cubicBezTo>
                    <a:cubicBezTo>
                      <a:pt x="69" y="49"/>
                      <a:pt x="63" y="43"/>
                      <a:pt x="57" y="36"/>
                    </a:cubicBezTo>
                    <a:cubicBezTo>
                      <a:pt x="59" y="31"/>
                      <a:pt x="62" y="27"/>
                      <a:pt x="67" y="26"/>
                    </a:cubicBezTo>
                    <a:cubicBezTo>
                      <a:pt x="69" y="26"/>
                      <a:pt x="70" y="25"/>
                      <a:pt x="72" y="25"/>
                    </a:cubicBezTo>
                    <a:cubicBezTo>
                      <a:pt x="75" y="25"/>
                      <a:pt x="78" y="26"/>
                      <a:pt x="81" y="28"/>
                    </a:cubicBezTo>
                    <a:cubicBezTo>
                      <a:pt x="88" y="35"/>
                      <a:pt x="95" y="43"/>
                      <a:pt x="103" y="47"/>
                    </a:cubicBezTo>
                    <a:cubicBezTo>
                      <a:pt x="112" y="51"/>
                      <a:pt x="122" y="53"/>
                      <a:pt x="131" y="57"/>
                    </a:cubicBezTo>
                    <a:cubicBezTo>
                      <a:pt x="141" y="61"/>
                      <a:pt x="154" y="69"/>
                      <a:pt x="164" y="74"/>
                    </a:cubicBezTo>
                    <a:cubicBezTo>
                      <a:pt x="172" y="78"/>
                      <a:pt x="178" y="79"/>
                      <a:pt x="185" y="80"/>
                    </a:cubicBezTo>
                    <a:cubicBezTo>
                      <a:pt x="182" y="78"/>
                      <a:pt x="178" y="76"/>
                      <a:pt x="175" y="74"/>
                    </a:cubicBezTo>
                    <a:cubicBezTo>
                      <a:pt x="164" y="69"/>
                      <a:pt x="152" y="64"/>
                      <a:pt x="143" y="56"/>
                    </a:cubicBezTo>
                    <a:cubicBezTo>
                      <a:pt x="143" y="56"/>
                      <a:pt x="142" y="56"/>
                      <a:pt x="142" y="56"/>
                    </a:cubicBezTo>
                    <a:cubicBezTo>
                      <a:pt x="142" y="56"/>
                      <a:pt x="142" y="56"/>
                      <a:pt x="142" y="56"/>
                    </a:cubicBezTo>
                    <a:cubicBezTo>
                      <a:pt x="142" y="55"/>
                      <a:pt x="141" y="55"/>
                      <a:pt x="141" y="55"/>
                    </a:cubicBezTo>
                    <a:cubicBezTo>
                      <a:pt x="141" y="55"/>
                      <a:pt x="141" y="55"/>
                      <a:pt x="141" y="55"/>
                    </a:cubicBezTo>
                    <a:cubicBezTo>
                      <a:pt x="141" y="54"/>
                      <a:pt x="141" y="54"/>
                      <a:pt x="140" y="54"/>
                    </a:cubicBezTo>
                    <a:cubicBezTo>
                      <a:pt x="134" y="48"/>
                      <a:pt x="129" y="41"/>
                      <a:pt x="124" y="35"/>
                    </a:cubicBezTo>
                    <a:cubicBezTo>
                      <a:pt x="123" y="35"/>
                      <a:pt x="123" y="34"/>
                      <a:pt x="122" y="34"/>
                    </a:cubicBezTo>
                    <a:cubicBezTo>
                      <a:pt x="122" y="33"/>
                      <a:pt x="121" y="33"/>
                      <a:pt x="120" y="32"/>
                    </a:cubicBezTo>
                    <a:cubicBezTo>
                      <a:pt x="120" y="32"/>
                      <a:pt x="119" y="31"/>
                      <a:pt x="118" y="30"/>
                    </a:cubicBezTo>
                    <a:cubicBezTo>
                      <a:pt x="118" y="30"/>
                      <a:pt x="117" y="30"/>
                      <a:pt x="117" y="29"/>
                    </a:cubicBezTo>
                    <a:cubicBezTo>
                      <a:pt x="116" y="29"/>
                      <a:pt x="116" y="29"/>
                      <a:pt x="116" y="29"/>
                    </a:cubicBezTo>
                    <a:cubicBezTo>
                      <a:pt x="112" y="31"/>
                      <a:pt x="108" y="32"/>
                      <a:pt x="104" y="32"/>
                    </a:cubicBezTo>
                    <a:cubicBezTo>
                      <a:pt x="98" y="32"/>
                      <a:pt x="92" y="30"/>
                      <a:pt x="88" y="26"/>
                    </a:cubicBezTo>
                    <a:cubicBezTo>
                      <a:pt x="85" y="23"/>
                      <a:pt x="83" y="19"/>
                      <a:pt x="81" y="15"/>
                    </a:cubicBezTo>
                    <a:cubicBezTo>
                      <a:pt x="77" y="13"/>
                      <a:pt x="73" y="10"/>
                      <a:pt x="69" y="6"/>
                    </a:cubicBezTo>
                    <a:cubicBezTo>
                      <a:pt x="68" y="6"/>
                      <a:pt x="66" y="5"/>
                      <a:pt x="64" y="5"/>
                    </a:cubicBezTo>
                    <a:cubicBezTo>
                      <a:pt x="64" y="5"/>
                      <a:pt x="64" y="5"/>
                      <a:pt x="64" y="5"/>
                    </a:cubicBezTo>
                    <a:cubicBezTo>
                      <a:pt x="60" y="3"/>
                      <a:pt x="56" y="1"/>
                      <a:pt x="51"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27" name="Google Shape;2527;p45"/>
              <p:cNvSpPr/>
              <p:nvPr/>
            </p:nvSpPr>
            <p:spPr>
              <a:xfrm>
                <a:off x="9382378" y="2633410"/>
                <a:ext cx="0" cy="0"/>
              </a:xfrm>
              <a:custGeom>
                <a:avLst/>
                <a:gdLst/>
                <a:ahLst/>
                <a:cxnLst/>
                <a:rect l="l" t="t" r="r" b="b"/>
                <a:pathLst>
                  <a:path w="120000" h="120000" extrusionOk="0">
                    <a:moveTo>
                      <a:pt x="0" y="0"/>
                    </a:moveTo>
                    <a:cubicBezTo>
                      <a:pt x="0" y="0"/>
                      <a:pt x="0" y="0"/>
                      <a:pt x="0" y="0"/>
                    </a:cubicBezTo>
                    <a:cubicBezTo>
                      <a:pt x="0" y="0"/>
                      <a:pt x="0" y="0"/>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28" name="Google Shape;2528;p45"/>
              <p:cNvSpPr/>
              <p:nvPr/>
            </p:nvSpPr>
            <p:spPr>
              <a:xfrm>
                <a:off x="9325679" y="2656090"/>
                <a:ext cx="5400" cy="5400"/>
              </a:xfrm>
              <a:prstGeom prst="ellipse">
                <a:avLst/>
              </a:prstGeom>
              <a:solidFill>
                <a:srgbClr val="E853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29" name="Google Shape;2529;p45"/>
              <p:cNvSpPr/>
              <p:nvPr/>
            </p:nvSpPr>
            <p:spPr>
              <a:xfrm>
                <a:off x="9076203" y="2434962"/>
                <a:ext cx="306175" cy="221131"/>
              </a:xfrm>
              <a:custGeom>
                <a:avLst/>
                <a:gdLst/>
                <a:ahLst/>
                <a:cxnLst/>
                <a:rect l="l" t="t" r="r" b="b"/>
                <a:pathLst>
                  <a:path w="62" h="45" extrusionOk="0">
                    <a:moveTo>
                      <a:pt x="0" y="35"/>
                    </a:moveTo>
                    <a:cubicBezTo>
                      <a:pt x="16" y="40"/>
                      <a:pt x="33" y="44"/>
                      <a:pt x="50" y="45"/>
                    </a:cubicBezTo>
                    <a:cubicBezTo>
                      <a:pt x="50" y="45"/>
                      <a:pt x="50" y="45"/>
                      <a:pt x="50" y="45"/>
                    </a:cubicBezTo>
                    <a:cubicBezTo>
                      <a:pt x="50" y="45"/>
                      <a:pt x="50" y="45"/>
                      <a:pt x="51" y="45"/>
                    </a:cubicBezTo>
                    <a:cubicBezTo>
                      <a:pt x="51" y="45"/>
                      <a:pt x="51" y="45"/>
                      <a:pt x="51" y="45"/>
                    </a:cubicBezTo>
                    <a:cubicBezTo>
                      <a:pt x="51" y="45"/>
                      <a:pt x="51" y="45"/>
                      <a:pt x="51" y="45"/>
                    </a:cubicBezTo>
                    <a:cubicBezTo>
                      <a:pt x="55" y="45"/>
                      <a:pt x="60" y="44"/>
                      <a:pt x="62" y="40"/>
                    </a:cubicBezTo>
                    <a:cubicBezTo>
                      <a:pt x="62" y="40"/>
                      <a:pt x="62" y="40"/>
                      <a:pt x="62" y="40"/>
                    </a:cubicBezTo>
                    <a:cubicBezTo>
                      <a:pt x="62" y="40"/>
                      <a:pt x="62" y="40"/>
                      <a:pt x="62" y="40"/>
                    </a:cubicBezTo>
                    <a:cubicBezTo>
                      <a:pt x="62" y="39"/>
                      <a:pt x="62" y="39"/>
                      <a:pt x="62" y="38"/>
                    </a:cubicBezTo>
                    <a:cubicBezTo>
                      <a:pt x="58" y="37"/>
                      <a:pt x="54" y="36"/>
                      <a:pt x="49" y="35"/>
                    </a:cubicBezTo>
                    <a:cubicBezTo>
                      <a:pt x="47" y="38"/>
                      <a:pt x="43" y="39"/>
                      <a:pt x="40" y="39"/>
                    </a:cubicBezTo>
                    <a:cubicBezTo>
                      <a:pt x="39" y="39"/>
                      <a:pt x="39" y="39"/>
                      <a:pt x="39" y="39"/>
                    </a:cubicBezTo>
                    <a:cubicBezTo>
                      <a:pt x="25" y="39"/>
                      <a:pt x="0" y="35"/>
                      <a:pt x="0" y="35"/>
                    </a:cubicBezTo>
                    <a:moveTo>
                      <a:pt x="9" y="0"/>
                    </a:moveTo>
                    <a:cubicBezTo>
                      <a:pt x="9" y="0"/>
                      <a:pt x="9" y="0"/>
                      <a:pt x="9" y="0"/>
                    </a:cubicBezTo>
                    <a:cubicBezTo>
                      <a:pt x="12" y="2"/>
                      <a:pt x="16" y="4"/>
                      <a:pt x="19" y="6"/>
                    </a:cubicBezTo>
                    <a:cubicBezTo>
                      <a:pt x="20" y="6"/>
                      <a:pt x="20" y="6"/>
                      <a:pt x="21" y="6"/>
                    </a:cubicBezTo>
                    <a:cubicBezTo>
                      <a:pt x="20" y="5"/>
                      <a:pt x="18" y="5"/>
                      <a:pt x="17" y="4"/>
                    </a:cubicBezTo>
                    <a:cubicBezTo>
                      <a:pt x="14" y="3"/>
                      <a:pt x="12" y="1"/>
                      <a:pt x="9" y="0"/>
                    </a:cubicBezTo>
                    <a:cubicBezTo>
                      <a:pt x="9" y="0"/>
                      <a:pt x="9" y="0"/>
                      <a:pt x="9"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30" name="Google Shape;2530;p45"/>
              <p:cNvSpPr/>
              <p:nvPr/>
            </p:nvSpPr>
            <p:spPr>
              <a:xfrm>
                <a:off x="8066960" y="1947345"/>
                <a:ext cx="544311" cy="453598"/>
              </a:xfrm>
              <a:custGeom>
                <a:avLst/>
                <a:gdLst/>
                <a:ahLst/>
                <a:cxnLst/>
                <a:rect l="l" t="t" r="r" b="b"/>
                <a:pathLst>
                  <a:path w="110" h="91" extrusionOk="0">
                    <a:moveTo>
                      <a:pt x="90" y="59"/>
                    </a:moveTo>
                    <a:cubicBezTo>
                      <a:pt x="86" y="49"/>
                      <a:pt x="91" y="38"/>
                      <a:pt x="89" y="28"/>
                    </a:cubicBezTo>
                    <a:cubicBezTo>
                      <a:pt x="88" y="20"/>
                      <a:pt x="81" y="13"/>
                      <a:pt x="74" y="9"/>
                    </a:cubicBezTo>
                    <a:cubicBezTo>
                      <a:pt x="67" y="5"/>
                      <a:pt x="58" y="3"/>
                      <a:pt x="50" y="2"/>
                    </a:cubicBezTo>
                    <a:cubicBezTo>
                      <a:pt x="41" y="1"/>
                      <a:pt x="31" y="0"/>
                      <a:pt x="23" y="4"/>
                    </a:cubicBezTo>
                    <a:cubicBezTo>
                      <a:pt x="19" y="6"/>
                      <a:pt x="16" y="9"/>
                      <a:pt x="13" y="11"/>
                    </a:cubicBezTo>
                    <a:cubicBezTo>
                      <a:pt x="9" y="15"/>
                      <a:pt x="5" y="18"/>
                      <a:pt x="3" y="23"/>
                    </a:cubicBezTo>
                    <a:cubicBezTo>
                      <a:pt x="0" y="28"/>
                      <a:pt x="0" y="34"/>
                      <a:pt x="4" y="38"/>
                    </a:cubicBezTo>
                    <a:cubicBezTo>
                      <a:pt x="6" y="40"/>
                      <a:pt x="9" y="41"/>
                      <a:pt x="12" y="42"/>
                    </a:cubicBezTo>
                    <a:cubicBezTo>
                      <a:pt x="20" y="44"/>
                      <a:pt x="29" y="47"/>
                      <a:pt x="37" y="50"/>
                    </a:cubicBezTo>
                    <a:cubicBezTo>
                      <a:pt x="45" y="52"/>
                      <a:pt x="52" y="54"/>
                      <a:pt x="58" y="59"/>
                    </a:cubicBezTo>
                    <a:cubicBezTo>
                      <a:pt x="62" y="63"/>
                      <a:pt x="65" y="68"/>
                      <a:pt x="69" y="72"/>
                    </a:cubicBezTo>
                    <a:cubicBezTo>
                      <a:pt x="78" y="80"/>
                      <a:pt x="90" y="85"/>
                      <a:pt x="101" y="90"/>
                    </a:cubicBezTo>
                    <a:cubicBezTo>
                      <a:pt x="103" y="91"/>
                      <a:pt x="104" y="91"/>
                      <a:pt x="106" y="91"/>
                    </a:cubicBezTo>
                    <a:cubicBezTo>
                      <a:pt x="108" y="90"/>
                      <a:pt x="108" y="88"/>
                      <a:pt x="109" y="87"/>
                    </a:cubicBezTo>
                    <a:cubicBezTo>
                      <a:pt x="110" y="81"/>
                      <a:pt x="106" y="75"/>
                      <a:pt x="102" y="71"/>
                    </a:cubicBezTo>
                    <a:cubicBezTo>
                      <a:pt x="98" y="67"/>
                      <a:pt x="93" y="64"/>
                      <a:pt x="90" y="59"/>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31" name="Google Shape;2531;p45"/>
              <p:cNvSpPr/>
              <p:nvPr/>
            </p:nvSpPr>
            <p:spPr>
              <a:xfrm>
                <a:off x="8469521" y="2026725"/>
                <a:ext cx="51031" cy="198451"/>
              </a:xfrm>
              <a:custGeom>
                <a:avLst/>
                <a:gdLst/>
                <a:ahLst/>
                <a:cxnLst/>
                <a:rect l="l" t="t" r="r" b="b"/>
                <a:pathLst>
                  <a:path w="10" h="40" extrusionOk="0">
                    <a:moveTo>
                      <a:pt x="8" y="12"/>
                    </a:moveTo>
                    <a:cubicBezTo>
                      <a:pt x="8" y="8"/>
                      <a:pt x="5" y="4"/>
                      <a:pt x="3" y="0"/>
                    </a:cubicBezTo>
                    <a:cubicBezTo>
                      <a:pt x="3" y="1"/>
                      <a:pt x="3" y="3"/>
                      <a:pt x="3" y="4"/>
                    </a:cubicBezTo>
                    <a:cubicBezTo>
                      <a:pt x="5" y="14"/>
                      <a:pt x="0" y="25"/>
                      <a:pt x="4" y="34"/>
                    </a:cubicBezTo>
                    <a:cubicBezTo>
                      <a:pt x="5" y="37"/>
                      <a:pt x="7" y="38"/>
                      <a:pt x="9" y="40"/>
                    </a:cubicBezTo>
                    <a:cubicBezTo>
                      <a:pt x="6" y="31"/>
                      <a:pt x="10" y="21"/>
                      <a:pt x="8" y="12"/>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32" name="Google Shape;2532;p45"/>
              <p:cNvSpPr/>
              <p:nvPr/>
            </p:nvSpPr>
            <p:spPr>
              <a:xfrm>
                <a:off x="8072628" y="2100432"/>
                <a:ext cx="538643" cy="300510"/>
              </a:xfrm>
              <a:custGeom>
                <a:avLst/>
                <a:gdLst/>
                <a:ahLst/>
                <a:cxnLst/>
                <a:rect l="l" t="t" r="r" b="b"/>
                <a:pathLst>
                  <a:path w="108" h="60" extrusionOk="0">
                    <a:moveTo>
                      <a:pt x="103" y="47"/>
                    </a:moveTo>
                    <a:cubicBezTo>
                      <a:pt x="103" y="49"/>
                      <a:pt x="102" y="51"/>
                      <a:pt x="100" y="52"/>
                    </a:cubicBezTo>
                    <a:cubicBezTo>
                      <a:pt x="98" y="52"/>
                      <a:pt x="97" y="51"/>
                      <a:pt x="95" y="51"/>
                    </a:cubicBezTo>
                    <a:cubicBezTo>
                      <a:pt x="84" y="46"/>
                      <a:pt x="72" y="41"/>
                      <a:pt x="63" y="32"/>
                    </a:cubicBezTo>
                    <a:cubicBezTo>
                      <a:pt x="60" y="28"/>
                      <a:pt x="56" y="24"/>
                      <a:pt x="52" y="20"/>
                    </a:cubicBezTo>
                    <a:cubicBezTo>
                      <a:pt x="46" y="15"/>
                      <a:pt x="39" y="13"/>
                      <a:pt x="31" y="10"/>
                    </a:cubicBezTo>
                    <a:cubicBezTo>
                      <a:pt x="23" y="8"/>
                      <a:pt x="14" y="5"/>
                      <a:pt x="6" y="2"/>
                    </a:cubicBezTo>
                    <a:cubicBezTo>
                      <a:pt x="4" y="2"/>
                      <a:pt x="2" y="1"/>
                      <a:pt x="0" y="0"/>
                    </a:cubicBezTo>
                    <a:cubicBezTo>
                      <a:pt x="0" y="2"/>
                      <a:pt x="1" y="5"/>
                      <a:pt x="3" y="7"/>
                    </a:cubicBezTo>
                    <a:cubicBezTo>
                      <a:pt x="5" y="9"/>
                      <a:pt x="8" y="10"/>
                      <a:pt x="11" y="11"/>
                    </a:cubicBezTo>
                    <a:cubicBezTo>
                      <a:pt x="19" y="13"/>
                      <a:pt x="28" y="16"/>
                      <a:pt x="36" y="19"/>
                    </a:cubicBezTo>
                    <a:cubicBezTo>
                      <a:pt x="44" y="21"/>
                      <a:pt x="51" y="23"/>
                      <a:pt x="57" y="28"/>
                    </a:cubicBezTo>
                    <a:cubicBezTo>
                      <a:pt x="61" y="32"/>
                      <a:pt x="64" y="37"/>
                      <a:pt x="68" y="41"/>
                    </a:cubicBezTo>
                    <a:cubicBezTo>
                      <a:pt x="77" y="49"/>
                      <a:pt x="89" y="54"/>
                      <a:pt x="100" y="59"/>
                    </a:cubicBezTo>
                    <a:cubicBezTo>
                      <a:pt x="102" y="60"/>
                      <a:pt x="103" y="60"/>
                      <a:pt x="105" y="60"/>
                    </a:cubicBezTo>
                    <a:cubicBezTo>
                      <a:pt x="107" y="59"/>
                      <a:pt x="107" y="57"/>
                      <a:pt x="108" y="56"/>
                    </a:cubicBezTo>
                    <a:cubicBezTo>
                      <a:pt x="108" y="51"/>
                      <a:pt x="106" y="46"/>
                      <a:pt x="102" y="42"/>
                    </a:cubicBezTo>
                    <a:cubicBezTo>
                      <a:pt x="103" y="44"/>
                      <a:pt x="103" y="46"/>
                      <a:pt x="103" y="47"/>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33" name="Google Shape;2533;p45"/>
              <p:cNvSpPr/>
              <p:nvPr/>
            </p:nvSpPr>
            <p:spPr>
              <a:xfrm>
                <a:off x="8509212" y="2083424"/>
                <a:ext cx="0" cy="0"/>
              </a:xfrm>
              <a:custGeom>
                <a:avLst/>
                <a:gdLst/>
                <a:ahLst/>
                <a:cxnLst/>
                <a:rect l="l" t="t" r="r" b="b"/>
                <a:pathLst>
                  <a:path w="120000" h="120000" extrusionOk="0">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D336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34" name="Google Shape;2534;p45"/>
              <p:cNvSpPr/>
              <p:nvPr/>
            </p:nvSpPr>
            <p:spPr>
              <a:xfrm>
                <a:off x="8169018" y="2032393"/>
                <a:ext cx="334526" cy="300511"/>
              </a:xfrm>
              <a:custGeom>
                <a:avLst/>
                <a:gdLst/>
                <a:ahLst/>
                <a:cxnLst/>
                <a:rect l="l" t="t" r="r" b="b"/>
                <a:pathLst>
                  <a:path w="68" h="61" extrusionOk="0">
                    <a:moveTo>
                      <a:pt x="68" y="7"/>
                    </a:moveTo>
                    <a:cubicBezTo>
                      <a:pt x="68" y="7"/>
                      <a:pt x="68" y="7"/>
                      <a:pt x="68" y="7"/>
                    </a:cubicBezTo>
                    <a:cubicBezTo>
                      <a:pt x="68" y="7"/>
                      <a:pt x="68" y="7"/>
                      <a:pt x="68" y="7"/>
                    </a:cubicBezTo>
                    <a:moveTo>
                      <a:pt x="68" y="7"/>
                    </a:moveTo>
                    <a:cubicBezTo>
                      <a:pt x="68" y="7"/>
                      <a:pt x="68" y="7"/>
                      <a:pt x="68" y="7"/>
                    </a:cubicBezTo>
                    <a:cubicBezTo>
                      <a:pt x="68" y="7"/>
                      <a:pt x="68" y="7"/>
                      <a:pt x="68" y="7"/>
                    </a:cubicBezTo>
                    <a:cubicBezTo>
                      <a:pt x="68" y="7"/>
                      <a:pt x="68" y="7"/>
                      <a:pt x="68" y="7"/>
                    </a:cubicBezTo>
                    <a:moveTo>
                      <a:pt x="26" y="0"/>
                    </a:moveTo>
                    <a:cubicBezTo>
                      <a:pt x="22" y="2"/>
                      <a:pt x="17" y="3"/>
                      <a:pt x="12" y="3"/>
                    </a:cubicBezTo>
                    <a:cubicBezTo>
                      <a:pt x="11" y="8"/>
                      <a:pt x="9" y="12"/>
                      <a:pt x="6" y="15"/>
                    </a:cubicBezTo>
                    <a:cubicBezTo>
                      <a:pt x="4" y="17"/>
                      <a:pt x="2" y="19"/>
                      <a:pt x="0" y="21"/>
                    </a:cubicBezTo>
                    <a:cubicBezTo>
                      <a:pt x="4" y="22"/>
                      <a:pt x="8" y="23"/>
                      <a:pt x="12" y="24"/>
                    </a:cubicBezTo>
                    <a:cubicBezTo>
                      <a:pt x="20" y="27"/>
                      <a:pt x="27" y="29"/>
                      <a:pt x="33" y="34"/>
                    </a:cubicBezTo>
                    <a:cubicBezTo>
                      <a:pt x="35" y="36"/>
                      <a:pt x="36" y="37"/>
                      <a:pt x="38" y="39"/>
                    </a:cubicBezTo>
                    <a:cubicBezTo>
                      <a:pt x="43" y="43"/>
                      <a:pt x="48" y="49"/>
                      <a:pt x="53" y="54"/>
                    </a:cubicBezTo>
                    <a:cubicBezTo>
                      <a:pt x="58" y="57"/>
                      <a:pt x="62" y="59"/>
                      <a:pt x="67" y="61"/>
                    </a:cubicBezTo>
                    <a:cubicBezTo>
                      <a:pt x="63" y="57"/>
                      <a:pt x="59" y="53"/>
                      <a:pt x="57" y="50"/>
                    </a:cubicBezTo>
                    <a:cubicBezTo>
                      <a:pt x="38" y="19"/>
                      <a:pt x="21" y="29"/>
                      <a:pt x="11" y="16"/>
                    </a:cubicBezTo>
                    <a:cubicBezTo>
                      <a:pt x="10" y="15"/>
                      <a:pt x="15" y="12"/>
                      <a:pt x="18" y="11"/>
                    </a:cubicBezTo>
                    <a:cubicBezTo>
                      <a:pt x="22" y="9"/>
                      <a:pt x="27" y="8"/>
                      <a:pt x="32" y="8"/>
                    </a:cubicBezTo>
                    <a:cubicBezTo>
                      <a:pt x="42" y="8"/>
                      <a:pt x="54" y="13"/>
                      <a:pt x="64" y="20"/>
                    </a:cubicBezTo>
                    <a:cubicBezTo>
                      <a:pt x="64" y="15"/>
                      <a:pt x="65" y="11"/>
                      <a:pt x="65" y="6"/>
                    </a:cubicBezTo>
                    <a:cubicBezTo>
                      <a:pt x="58" y="4"/>
                      <a:pt x="51" y="2"/>
                      <a:pt x="43" y="2"/>
                    </a:cubicBezTo>
                    <a:cubicBezTo>
                      <a:pt x="38" y="2"/>
                      <a:pt x="32" y="2"/>
                      <a:pt x="27" y="0"/>
                    </a:cubicBezTo>
                    <a:cubicBezTo>
                      <a:pt x="27" y="0"/>
                      <a:pt x="26" y="0"/>
                      <a:pt x="26"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35" name="Google Shape;2535;p45"/>
              <p:cNvSpPr/>
              <p:nvPr/>
            </p:nvSpPr>
            <p:spPr>
              <a:xfrm>
                <a:off x="8565912" y="2395271"/>
                <a:ext cx="5672" cy="0"/>
              </a:xfrm>
              <a:custGeom>
                <a:avLst/>
                <a:gdLst/>
                <a:ahLst/>
                <a:cxnLst/>
                <a:rect l="l" t="t" r="r" b="b"/>
                <a:pathLst>
                  <a:path w="1" h="120000" extrusionOk="0">
                    <a:moveTo>
                      <a:pt x="0" y="0"/>
                    </a:moveTo>
                    <a:cubicBezTo>
                      <a:pt x="1" y="0"/>
                      <a:pt x="1" y="0"/>
                      <a:pt x="1" y="0"/>
                    </a:cubicBezTo>
                    <a:cubicBezTo>
                      <a:pt x="1" y="0"/>
                      <a:pt x="1" y="0"/>
                      <a:pt x="0" y="0"/>
                    </a:cubicBezTo>
                  </a:path>
                </a:pathLst>
              </a:custGeom>
              <a:solidFill>
                <a:srgbClr val="D336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36" name="Google Shape;2536;p45"/>
              <p:cNvSpPr/>
              <p:nvPr/>
            </p:nvSpPr>
            <p:spPr>
              <a:xfrm>
                <a:off x="8163346" y="2134452"/>
                <a:ext cx="436585" cy="266490"/>
              </a:xfrm>
              <a:custGeom>
                <a:avLst/>
                <a:gdLst/>
                <a:ahLst/>
                <a:cxnLst/>
                <a:rect l="l" t="t" r="r" b="b"/>
                <a:pathLst>
                  <a:path w="88" h="53" extrusionOk="0">
                    <a:moveTo>
                      <a:pt x="54" y="33"/>
                    </a:moveTo>
                    <a:cubicBezTo>
                      <a:pt x="59" y="37"/>
                      <a:pt x="63" y="42"/>
                      <a:pt x="67" y="45"/>
                    </a:cubicBezTo>
                    <a:cubicBezTo>
                      <a:pt x="72" y="48"/>
                      <a:pt x="77" y="50"/>
                      <a:pt x="81" y="52"/>
                    </a:cubicBezTo>
                    <a:cubicBezTo>
                      <a:pt x="82" y="52"/>
                      <a:pt x="82" y="52"/>
                      <a:pt x="82" y="52"/>
                    </a:cubicBezTo>
                    <a:cubicBezTo>
                      <a:pt x="82" y="52"/>
                      <a:pt x="82" y="52"/>
                      <a:pt x="82" y="52"/>
                    </a:cubicBezTo>
                    <a:cubicBezTo>
                      <a:pt x="83" y="52"/>
                      <a:pt x="84" y="53"/>
                      <a:pt x="86" y="53"/>
                    </a:cubicBezTo>
                    <a:cubicBezTo>
                      <a:pt x="86" y="53"/>
                      <a:pt x="86" y="53"/>
                      <a:pt x="87" y="53"/>
                    </a:cubicBezTo>
                    <a:cubicBezTo>
                      <a:pt x="87" y="53"/>
                      <a:pt x="87" y="53"/>
                      <a:pt x="87" y="53"/>
                    </a:cubicBezTo>
                    <a:cubicBezTo>
                      <a:pt x="87" y="53"/>
                      <a:pt x="87" y="53"/>
                      <a:pt x="87" y="53"/>
                    </a:cubicBezTo>
                    <a:cubicBezTo>
                      <a:pt x="88" y="52"/>
                      <a:pt x="88" y="52"/>
                      <a:pt x="88" y="51"/>
                    </a:cubicBezTo>
                    <a:cubicBezTo>
                      <a:pt x="82" y="50"/>
                      <a:pt x="74" y="45"/>
                      <a:pt x="68" y="40"/>
                    </a:cubicBezTo>
                    <a:cubicBezTo>
                      <a:pt x="63" y="38"/>
                      <a:pt x="59" y="36"/>
                      <a:pt x="54" y="33"/>
                    </a:cubicBezTo>
                    <a:moveTo>
                      <a:pt x="1" y="0"/>
                    </a:moveTo>
                    <a:cubicBezTo>
                      <a:pt x="1" y="0"/>
                      <a:pt x="0" y="0"/>
                      <a:pt x="0" y="1"/>
                    </a:cubicBezTo>
                    <a:cubicBezTo>
                      <a:pt x="1" y="1"/>
                      <a:pt x="1" y="1"/>
                      <a:pt x="2" y="2"/>
                    </a:cubicBezTo>
                    <a:cubicBezTo>
                      <a:pt x="11" y="5"/>
                      <a:pt x="21" y="7"/>
                      <a:pt x="29" y="11"/>
                    </a:cubicBezTo>
                    <a:cubicBezTo>
                      <a:pt x="33" y="13"/>
                      <a:pt x="36" y="16"/>
                      <a:pt x="39" y="18"/>
                    </a:cubicBezTo>
                    <a:cubicBezTo>
                      <a:pt x="37" y="16"/>
                      <a:pt x="36" y="15"/>
                      <a:pt x="34" y="13"/>
                    </a:cubicBezTo>
                    <a:cubicBezTo>
                      <a:pt x="28" y="8"/>
                      <a:pt x="21" y="6"/>
                      <a:pt x="13" y="3"/>
                    </a:cubicBezTo>
                    <a:cubicBezTo>
                      <a:pt x="9" y="2"/>
                      <a:pt x="5" y="1"/>
                      <a:pt x="1" y="0"/>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37" name="Google Shape;2537;p45"/>
              <p:cNvSpPr/>
              <p:nvPr/>
            </p:nvSpPr>
            <p:spPr>
              <a:xfrm>
                <a:off x="8049948" y="1958685"/>
                <a:ext cx="158757" cy="17012"/>
              </a:xfrm>
              <a:custGeom>
                <a:avLst/>
                <a:gdLst/>
                <a:ahLst/>
                <a:cxnLst/>
                <a:rect l="l" t="t" r="r" b="b"/>
                <a:pathLst>
                  <a:path w="32" h="4" extrusionOk="0">
                    <a:moveTo>
                      <a:pt x="25" y="0"/>
                    </a:moveTo>
                    <a:cubicBezTo>
                      <a:pt x="17" y="1"/>
                      <a:pt x="8" y="1"/>
                      <a:pt x="0" y="1"/>
                    </a:cubicBezTo>
                    <a:cubicBezTo>
                      <a:pt x="32" y="4"/>
                      <a:pt x="32" y="4"/>
                      <a:pt x="32" y="4"/>
                    </a:cubicBezTo>
                    <a:cubicBezTo>
                      <a:pt x="32" y="3"/>
                      <a:pt x="32" y="2"/>
                      <a:pt x="31" y="1"/>
                    </a:cubicBezTo>
                    <a:cubicBezTo>
                      <a:pt x="29" y="0"/>
                      <a:pt x="27" y="0"/>
                      <a:pt x="25" y="0"/>
                    </a:cubicBezTo>
                  </a:path>
                </a:pathLst>
              </a:custGeom>
              <a:solidFill>
                <a:srgbClr val="FF80B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38" name="Google Shape;2538;p45"/>
              <p:cNvSpPr/>
              <p:nvPr/>
            </p:nvSpPr>
            <p:spPr>
              <a:xfrm>
                <a:off x="7777793" y="1947345"/>
                <a:ext cx="561322" cy="470610"/>
              </a:xfrm>
              <a:custGeom>
                <a:avLst/>
                <a:gdLst/>
                <a:ahLst/>
                <a:cxnLst/>
                <a:rect l="l" t="t" r="r" b="b"/>
                <a:pathLst>
                  <a:path w="113" h="95" extrusionOk="0">
                    <a:moveTo>
                      <a:pt x="74" y="0"/>
                    </a:moveTo>
                    <a:cubicBezTo>
                      <a:pt x="68" y="0"/>
                      <a:pt x="63" y="0"/>
                      <a:pt x="58" y="2"/>
                    </a:cubicBezTo>
                    <a:cubicBezTo>
                      <a:pt x="50" y="4"/>
                      <a:pt x="44" y="9"/>
                      <a:pt x="38" y="14"/>
                    </a:cubicBezTo>
                    <a:cubicBezTo>
                      <a:pt x="29" y="21"/>
                      <a:pt x="20" y="28"/>
                      <a:pt x="15" y="37"/>
                    </a:cubicBezTo>
                    <a:cubicBezTo>
                      <a:pt x="12" y="43"/>
                      <a:pt x="10" y="48"/>
                      <a:pt x="9" y="54"/>
                    </a:cubicBezTo>
                    <a:cubicBezTo>
                      <a:pt x="6" y="63"/>
                      <a:pt x="4" y="72"/>
                      <a:pt x="1" y="82"/>
                    </a:cubicBezTo>
                    <a:cubicBezTo>
                      <a:pt x="1" y="84"/>
                      <a:pt x="0" y="87"/>
                      <a:pt x="2" y="89"/>
                    </a:cubicBezTo>
                    <a:cubicBezTo>
                      <a:pt x="3" y="90"/>
                      <a:pt x="4" y="91"/>
                      <a:pt x="5" y="91"/>
                    </a:cubicBezTo>
                    <a:cubicBezTo>
                      <a:pt x="19" y="95"/>
                      <a:pt x="32" y="86"/>
                      <a:pt x="42" y="76"/>
                    </a:cubicBezTo>
                    <a:cubicBezTo>
                      <a:pt x="51" y="66"/>
                      <a:pt x="58" y="54"/>
                      <a:pt x="68" y="45"/>
                    </a:cubicBezTo>
                    <a:cubicBezTo>
                      <a:pt x="74" y="41"/>
                      <a:pt x="80" y="37"/>
                      <a:pt x="84" y="32"/>
                    </a:cubicBezTo>
                    <a:cubicBezTo>
                      <a:pt x="90" y="26"/>
                      <a:pt x="91" y="17"/>
                      <a:pt x="89" y="9"/>
                    </a:cubicBezTo>
                    <a:cubicBezTo>
                      <a:pt x="89" y="8"/>
                      <a:pt x="88" y="7"/>
                      <a:pt x="87" y="6"/>
                    </a:cubicBezTo>
                    <a:cubicBezTo>
                      <a:pt x="55" y="3"/>
                      <a:pt x="55" y="3"/>
                      <a:pt x="55" y="3"/>
                    </a:cubicBezTo>
                    <a:cubicBezTo>
                      <a:pt x="63" y="3"/>
                      <a:pt x="72" y="3"/>
                      <a:pt x="80" y="2"/>
                    </a:cubicBezTo>
                    <a:cubicBezTo>
                      <a:pt x="82" y="2"/>
                      <a:pt x="84" y="2"/>
                      <a:pt x="86" y="3"/>
                    </a:cubicBezTo>
                    <a:cubicBezTo>
                      <a:pt x="87" y="4"/>
                      <a:pt x="87" y="5"/>
                      <a:pt x="87" y="6"/>
                    </a:cubicBezTo>
                    <a:cubicBezTo>
                      <a:pt x="113" y="8"/>
                      <a:pt x="113" y="8"/>
                      <a:pt x="113" y="8"/>
                    </a:cubicBezTo>
                    <a:cubicBezTo>
                      <a:pt x="100" y="3"/>
                      <a:pt x="87" y="1"/>
                      <a:pt x="74"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39" name="Google Shape;2539;p45"/>
              <p:cNvSpPr/>
              <p:nvPr/>
            </p:nvSpPr>
            <p:spPr>
              <a:xfrm>
                <a:off x="7773551" y="2055073"/>
                <a:ext cx="215457" cy="362878"/>
              </a:xfrm>
              <a:custGeom>
                <a:avLst/>
                <a:gdLst/>
                <a:ahLst/>
                <a:cxnLst/>
                <a:rect l="l" t="t" r="r" b="b"/>
                <a:pathLst>
                  <a:path w="43" h="73" extrusionOk="0">
                    <a:moveTo>
                      <a:pt x="12" y="63"/>
                    </a:moveTo>
                    <a:cubicBezTo>
                      <a:pt x="10" y="62"/>
                      <a:pt x="9" y="62"/>
                      <a:pt x="8" y="60"/>
                    </a:cubicBezTo>
                    <a:cubicBezTo>
                      <a:pt x="7" y="58"/>
                      <a:pt x="7" y="56"/>
                      <a:pt x="8" y="53"/>
                    </a:cubicBezTo>
                    <a:cubicBezTo>
                      <a:pt x="10" y="44"/>
                      <a:pt x="13" y="35"/>
                      <a:pt x="15" y="26"/>
                    </a:cubicBezTo>
                    <a:cubicBezTo>
                      <a:pt x="17" y="20"/>
                      <a:pt x="18" y="14"/>
                      <a:pt x="21" y="9"/>
                    </a:cubicBezTo>
                    <a:cubicBezTo>
                      <a:pt x="23" y="6"/>
                      <a:pt x="25" y="3"/>
                      <a:pt x="28" y="0"/>
                    </a:cubicBezTo>
                    <a:cubicBezTo>
                      <a:pt x="23" y="4"/>
                      <a:pt x="18" y="9"/>
                      <a:pt x="15" y="15"/>
                    </a:cubicBezTo>
                    <a:cubicBezTo>
                      <a:pt x="12" y="21"/>
                      <a:pt x="10" y="26"/>
                      <a:pt x="9" y="32"/>
                    </a:cubicBezTo>
                    <a:cubicBezTo>
                      <a:pt x="6" y="41"/>
                      <a:pt x="4" y="50"/>
                      <a:pt x="1" y="60"/>
                    </a:cubicBezTo>
                    <a:cubicBezTo>
                      <a:pt x="1" y="62"/>
                      <a:pt x="0" y="65"/>
                      <a:pt x="2" y="67"/>
                    </a:cubicBezTo>
                    <a:cubicBezTo>
                      <a:pt x="3" y="68"/>
                      <a:pt x="4" y="69"/>
                      <a:pt x="5" y="69"/>
                    </a:cubicBezTo>
                    <a:cubicBezTo>
                      <a:pt x="19" y="73"/>
                      <a:pt x="32" y="64"/>
                      <a:pt x="42" y="54"/>
                    </a:cubicBezTo>
                    <a:cubicBezTo>
                      <a:pt x="42" y="54"/>
                      <a:pt x="42" y="53"/>
                      <a:pt x="43" y="53"/>
                    </a:cubicBezTo>
                    <a:cubicBezTo>
                      <a:pt x="34" y="61"/>
                      <a:pt x="23" y="66"/>
                      <a:pt x="12" y="63"/>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40" name="Google Shape;2540;p45"/>
              <p:cNvSpPr/>
              <p:nvPr/>
            </p:nvSpPr>
            <p:spPr>
              <a:xfrm>
                <a:off x="7857171" y="2038064"/>
                <a:ext cx="368546" cy="328858"/>
              </a:xfrm>
              <a:custGeom>
                <a:avLst/>
                <a:gdLst/>
                <a:ahLst/>
                <a:cxnLst/>
                <a:rect l="l" t="t" r="r" b="b"/>
                <a:pathLst>
                  <a:path w="74" h="67" extrusionOk="0">
                    <a:moveTo>
                      <a:pt x="17" y="0"/>
                    </a:moveTo>
                    <a:cubicBezTo>
                      <a:pt x="14" y="2"/>
                      <a:pt x="11" y="5"/>
                      <a:pt x="8" y="8"/>
                    </a:cubicBezTo>
                    <a:cubicBezTo>
                      <a:pt x="8" y="8"/>
                      <a:pt x="8" y="8"/>
                      <a:pt x="8" y="8"/>
                    </a:cubicBezTo>
                    <a:cubicBezTo>
                      <a:pt x="9" y="6"/>
                      <a:pt x="10" y="5"/>
                      <a:pt x="12" y="4"/>
                    </a:cubicBezTo>
                    <a:cubicBezTo>
                      <a:pt x="11" y="5"/>
                      <a:pt x="10" y="6"/>
                      <a:pt x="9" y="8"/>
                    </a:cubicBezTo>
                    <a:cubicBezTo>
                      <a:pt x="16" y="9"/>
                      <a:pt x="23" y="9"/>
                      <a:pt x="30" y="9"/>
                    </a:cubicBezTo>
                    <a:cubicBezTo>
                      <a:pt x="37" y="9"/>
                      <a:pt x="44" y="9"/>
                      <a:pt x="52" y="8"/>
                    </a:cubicBezTo>
                    <a:cubicBezTo>
                      <a:pt x="54" y="8"/>
                      <a:pt x="56" y="8"/>
                      <a:pt x="57" y="8"/>
                    </a:cubicBezTo>
                    <a:cubicBezTo>
                      <a:pt x="58" y="8"/>
                      <a:pt x="59" y="8"/>
                      <a:pt x="60" y="8"/>
                    </a:cubicBezTo>
                    <a:cubicBezTo>
                      <a:pt x="50" y="19"/>
                      <a:pt x="35" y="29"/>
                      <a:pt x="28" y="37"/>
                    </a:cubicBezTo>
                    <a:cubicBezTo>
                      <a:pt x="18" y="46"/>
                      <a:pt x="10" y="58"/>
                      <a:pt x="0" y="67"/>
                    </a:cubicBezTo>
                    <a:cubicBezTo>
                      <a:pt x="1" y="67"/>
                      <a:pt x="2" y="67"/>
                      <a:pt x="3" y="67"/>
                    </a:cubicBezTo>
                    <a:cubicBezTo>
                      <a:pt x="4" y="67"/>
                      <a:pt x="6" y="67"/>
                      <a:pt x="8" y="67"/>
                    </a:cubicBezTo>
                    <a:cubicBezTo>
                      <a:pt x="16" y="63"/>
                      <a:pt x="20" y="56"/>
                      <a:pt x="27" y="47"/>
                    </a:cubicBezTo>
                    <a:cubicBezTo>
                      <a:pt x="36" y="34"/>
                      <a:pt x="68" y="20"/>
                      <a:pt x="73" y="3"/>
                    </a:cubicBezTo>
                    <a:cubicBezTo>
                      <a:pt x="73" y="3"/>
                      <a:pt x="74" y="2"/>
                      <a:pt x="74" y="2"/>
                    </a:cubicBezTo>
                    <a:cubicBezTo>
                      <a:pt x="73" y="2"/>
                      <a:pt x="73" y="2"/>
                      <a:pt x="72" y="2"/>
                    </a:cubicBezTo>
                    <a:cubicBezTo>
                      <a:pt x="70" y="2"/>
                      <a:pt x="68" y="2"/>
                      <a:pt x="66" y="2"/>
                    </a:cubicBezTo>
                    <a:cubicBezTo>
                      <a:pt x="66" y="2"/>
                      <a:pt x="66" y="2"/>
                      <a:pt x="66" y="2"/>
                    </a:cubicBezTo>
                    <a:cubicBezTo>
                      <a:pt x="66" y="2"/>
                      <a:pt x="65" y="2"/>
                      <a:pt x="65" y="2"/>
                    </a:cubicBezTo>
                    <a:cubicBezTo>
                      <a:pt x="65" y="2"/>
                      <a:pt x="65" y="2"/>
                      <a:pt x="65" y="2"/>
                    </a:cubicBezTo>
                    <a:cubicBezTo>
                      <a:pt x="63" y="1"/>
                      <a:pt x="62" y="0"/>
                      <a:pt x="61" y="0"/>
                    </a:cubicBezTo>
                    <a:cubicBezTo>
                      <a:pt x="59" y="0"/>
                      <a:pt x="56" y="0"/>
                      <a:pt x="54" y="0"/>
                    </a:cubicBezTo>
                    <a:cubicBezTo>
                      <a:pt x="45" y="0"/>
                      <a:pt x="37" y="0"/>
                      <a:pt x="29" y="0"/>
                    </a:cubicBezTo>
                    <a:cubicBezTo>
                      <a:pt x="28" y="0"/>
                      <a:pt x="28" y="0"/>
                      <a:pt x="28" y="0"/>
                    </a:cubicBezTo>
                    <a:cubicBezTo>
                      <a:pt x="24" y="0"/>
                      <a:pt x="20" y="0"/>
                      <a:pt x="17"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41" name="Google Shape;2541;p45"/>
              <p:cNvSpPr/>
              <p:nvPr/>
            </p:nvSpPr>
            <p:spPr>
              <a:xfrm>
                <a:off x="7851503" y="2055073"/>
                <a:ext cx="68039" cy="328858"/>
              </a:xfrm>
              <a:custGeom>
                <a:avLst/>
                <a:gdLst/>
                <a:ahLst/>
                <a:cxnLst/>
                <a:rect l="l" t="t" r="r" b="b"/>
                <a:pathLst>
                  <a:path w="14" h="66" extrusionOk="0">
                    <a:moveTo>
                      <a:pt x="10" y="63"/>
                    </a:moveTo>
                    <a:cubicBezTo>
                      <a:pt x="8" y="63"/>
                      <a:pt x="6" y="63"/>
                      <a:pt x="5" y="63"/>
                    </a:cubicBezTo>
                    <a:cubicBezTo>
                      <a:pt x="4" y="63"/>
                      <a:pt x="3" y="63"/>
                      <a:pt x="2" y="63"/>
                    </a:cubicBezTo>
                    <a:cubicBezTo>
                      <a:pt x="1" y="64"/>
                      <a:pt x="0" y="65"/>
                      <a:pt x="0" y="66"/>
                    </a:cubicBezTo>
                    <a:cubicBezTo>
                      <a:pt x="4" y="65"/>
                      <a:pt x="7" y="64"/>
                      <a:pt x="10" y="63"/>
                    </a:cubicBezTo>
                    <a:moveTo>
                      <a:pt x="14" y="0"/>
                    </a:moveTo>
                    <a:cubicBezTo>
                      <a:pt x="12" y="1"/>
                      <a:pt x="11" y="2"/>
                      <a:pt x="10" y="4"/>
                    </a:cubicBezTo>
                    <a:cubicBezTo>
                      <a:pt x="10" y="4"/>
                      <a:pt x="10" y="4"/>
                      <a:pt x="11" y="4"/>
                    </a:cubicBezTo>
                    <a:cubicBezTo>
                      <a:pt x="12" y="2"/>
                      <a:pt x="13" y="1"/>
                      <a:pt x="14"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42" name="Google Shape;2542;p45"/>
              <p:cNvSpPr/>
              <p:nvPr/>
            </p:nvSpPr>
            <p:spPr>
              <a:xfrm>
                <a:off x="7675734" y="1788586"/>
                <a:ext cx="595343" cy="249479"/>
              </a:xfrm>
              <a:custGeom>
                <a:avLst/>
                <a:gdLst/>
                <a:ahLst/>
                <a:cxnLst/>
                <a:rect l="l" t="t" r="r" b="b"/>
                <a:pathLst>
                  <a:path w="120" h="50" extrusionOk="0">
                    <a:moveTo>
                      <a:pt x="17" y="5"/>
                    </a:moveTo>
                    <a:cubicBezTo>
                      <a:pt x="13" y="6"/>
                      <a:pt x="8" y="6"/>
                      <a:pt x="5" y="9"/>
                    </a:cubicBezTo>
                    <a:cubicBezTo>
                      <a:pt x="2" y="12"/>
                      <a:pt x="0" y="16"/>
                      <a:pt x="2" y="20"/>
                    </a:cubicBezTo>
                    <a:cubicBezTo>
                      <a:pt x="4" y="23"/>
                      <a:pt x="6" y="24"/>
                      <a:pt x="9" y="25"/>
                    </a:cubicBezTo>
                    <a:cubicBezTo>
                      <a:pt x="16" y="27"/>
                      <a:pt x="23" y="29"/>
                      <a:pt x="28" y="33"/>
                    </a:cubicBezTo>
                    <a:cubicBezTo>
                      <a:pt x="33" y="37"/>
                      <a:pt x="36" y="42"/>
                      <a:pt x="40" y="45"/>
                    </a:cubicBezTo>
                    <a:cubicBezTo>
                      <a:pt x="47" y="50"/>
                      <a:pt x="57" y="50"/>
                      <a:pt x="66" y="50"/>
                    </a:cubicBezTo>
                    <a:cubicBezTo>
                      <a:pt x="74" y="50"/>
                      <a:pt x="82" y="50"/>
                      <a:pt x="91" y="50"/>
                    </a:cubicBezTo>
                    <a:cubicBezTo>
                      <a:pt x="97" y="50"/>
                      <a:pt x="103" y="50"/>
                      <a:pt x="108" y="46"/>
                    </a:cubicBezTo>
                    <a:cubicBezTo>
                      <a:pt x="113" y="42"/>
                      <a:pt x="114" y="34"/>
                      <a:pt x="120" y="30"/>
                    </a:cubicBezTo>
                    <a:cubicBezTo>
                      <a:pt x="90" y="9"/>
                      <a:pt x="53" y="0"/>
                      <a:pt x="17" y="5"/>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43" name="Google Shape;2543;p45"/>
              <p:cNvSpPr/>
              <p:nvPr/>
            </p:nvSpPr>
            <p:spPr>
              <a:xfrm>
                <a:off x="7675734" y="1794254"/>
                <a:ext cx="493284" cy="124739"/>
              </a:xfrm>
              <a:custGeom>
                <a:avLst/>
                <a:gdLst/>
                <a:ahLst/>
                <a:cxnLst/>
                <a:rect l="l" t="t" r="r" b="b"/>
                <a:pathLst>
                  <a:path w="100" h="25" extrusionOk="0">
                    <a:moveTo>
                      <a:pt x="17" y="4"/>
                    </a:moveTo>
                    <a:cubicBezTo>
                      <a:pt x="13" y="5"/>
                      <a:pt x="8" y="5"/>
                      <a:pt x="5" y="8"/>
                    </a:cubicBezTo>
                    <a:cubicBezTo>
                      <a:pt x="2" y="11"/>
                      <a:pt x="0" y="15"/>
                      <a:pt x="2" y="19"/>
                    </a:cubicBezTo>
                    <a:cubicBezTo>
                      <a:pt x="4" y="22"/>
                      <a:pt x="6" y="23"/>
                      <a:pt x="9" y="24"/>
                    </a:cubicBezTo>
                    <a:cubicBezTo>
                      <a:pt x="10" y="24"/>
                      <a:pt x="11" y="25"/>
                      <a:pt x="12" y="25"/>
                    </a:cubicBezTo>
                    <a:cubicBezTo>
                      <a:pt x="11" y="24"/>
                      <a:pt x="11" y="24"/>
                      <a:pt x="10" y="23"/>
                    </a:cubicBezTo>
                    <a:cubicBezTo>
                      <a:pt x="8" y="19"/>
                      <a:pt x="10" y="14"/>
                      <a:pt x="13" y="12"/>
                    </a:cubicBezTo>
                    <a:cubicBezTo>
                      <a:pt x="16" y="9"/>
                      <a:pt x="21" y="8"/>
                      <a:pt x="25" y="8"/>
                    </a:cubicBezTo>
                    <a:cubicBezTo>
                      <a:pt x="50" y="4"/>
                      <a:pt x="77" y="8"/>
                      <a:pt x="100" y="18"/>
                    </a:cubicBezTo>
                    <a:cubicBezTo>
                      <a:pt x="75" y="5"/>
                      <a:pt x="45" y="0"/>
                      <a:pt x="17" y="4"/>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44" name="Google Shape;2544;p45"/>
              <p:cNvSpPr/>
              <p:nvPr/>
            </p:nvSpPr>
            <p:spPr>
              <a:xfrm>
                <a:off x="7800472" y="1941673"/>
                <a:ext cx="113398" cy="85051"/>
              </a:xfrm>
              <a:custGeom>
                <a:avLst/>
                <a:gdLst/>
                <a:ahLst/>
                <a:cxnLst/>
                <a:rect l="l" t="t" r="r" b="b"/>
                <a:pathLst>
                  <a:path w="23" h="17" extrusionOk="0">
                    <a:moveTo>
                      <a:pt x="0" y="0"/>
                    </a:moveTo>
                    <a:cubicBezTo>
                      <a:pt x="1" y="1"/>
                      <a:pt x="2" y="1"/>
                      <a:pt x="3" y="2"/>
                    </a:cubicBezTo>
                    <a:cubicBezTo>
                      <a:pt x="8" y="6"/>
                      <a:pt x="11" y="11"/>
                      <a:pt x="15" y="14"/>
                    </a:cubicBezTo>
                    <a:cubicBezTo>
                      <a:pt x="18" y="16"/>
                      <a:pt x="20" y="17"/>
                      <a:pt x="23" y="17"/>
                    </a:cubicBezTo>
                    <a:cubicBezTo>
                      <a:pt x="19" y="14"/>
                      <a:pt x="15" y="9"/>
                      <a:pt x="11" y="6"/>
                    </a:cubicBezTo>
                    <a:cubicBezTo>
                      <a:pt x="8" y="3"/>
                      <a:pt x="4" y="2"/>
                      <a:pt x="0" y="0"/>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45" name="Google Shape;2545;p45"/>
              <p:cNvSpPr/>
              <p:nvPr/>
            </p:nvSpPr>
            <p:spPr>
              <a:xfrm>
                <a:off x="7721094" y="1856625"/>
                <a:ext cx="425244" cy="164431"/>
              </a:xfrm>
              <a:custGeom>
                <a:avLst/>
                <a:gdLst/>
                <a:ahLst/>
                <a:cxnLst/>
                <a:rect l="l" t="t" r="r" b="b"/>
                <a:pathLst>
                  <a:path w="86" h="33" extrusionOk="0">
                    <a:moveTo>
                      <a:pt x="3" y="0"/>
                    </a:moveTo>
                    <a:cubicBezTo>
                      <a:pt x="1" y="2"/>
                      <a:pt x="0" y="4"/>
                      <a:pt x="0" y="7"/>
                    </a:cubicBezTo>
                    <a:cubicBezTo>
                      <a:pt x="1" y="7"/>
                      <a:pt x="2" y="8"/>
                      <a:pt x="3" y="8"/>
                    </a:cubicBezTo>
                    <a:cubicBezTo>
                      <a:pt x="10" y="11"/>
                      <a:pt x="17" y="12"/>
                      <a:pt x="22" y="16"/>
                    </a:cubicBezTo>
                    <a:cubicBezTo>
                      <a:pt x="27" y="20"/>
                      <a:pt x="30" y="25"/>
                      <a:pt x="35" y="28"/>
                    </a:cubicBezTo>
                    <a:cubicBezTo>
                      <a:pt x="41" y="33"/>
                      <a:pt x="50" y="33"/>
                      <a:pt x="59" y="33"/>
                    </a:cubicBezTo>
                    <a:cubicBezTo>
                      <a:pt x="59" y="33"/>
                      <a:pt x="60" y="33"/>
                      <a:pt x="60" y="33"/>
                    </a:cubicBezTo>
                    <a:cubicBezTo>
                      <a:pt x="68" y="33"/>
                      <a:pt x="77" y="33"/>
                      <a:pt x="85" y="33"/>
                    </a:cubicBezTo>
                    <a:cubicBezTo>
                      <a:pt x="85" y="33"/>
                      <a:pt x="85" y="33"/>
                      <a:pt x="86" y="33"/>
                    </a:cubicBezTo>
                    <a:cubicBezTo>
                      <a:pt x="85" y="33"/>
                      <a:pt x="84" y="32"/>
                      <a:pt x="84" y="32"/>
                    </a:cubicBezTo>
                    <a:cubicBezTo>
                      <a:pt x="84" y="32"/>
                      <a:pt x="84" y="32"/>
                      <a:pt x="84" y="32"/>
                    </a:cubicBezTo>
                    <a:cubicBezTo>
                      <a:pt x="82" y="31"/>
                      <a:pt x="81" y="29"/>
                      <a:pt x="80" y="28"/>
                    </a:cubicBezTo>
                    <a:cubicBezTo>
                      <a:pt x="78" y="28"/>
                      <a:pt x="77" y="28"/>
                      <a:pt x="75" y="28"/>
                    </a:cubicBezTo>
                    <a:cubicBezTo>
                      <a:pt x="63" y="28"/>
                      <a:pt x="52" y="26"/>
                      <a:pt x="40" y="19"/>
                    </a:cubicBezTo>
                    <a:cubicBezTo>
                      <a:pt x="27" y="11"/>
                      <a:pt x="17" y="4"/>
                      <a:pt x="3"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46" name="Google Shape;2546;p45"/>
              <p:cNvSpPr/>
              <p:nvPr/>
            </p:nvSpPr>
            <p:spPr>
              <a:xfrm>
                <a:off x="7913870" y="1618487"/>
                <a:ext cx="425244" cy="391230"/>
              </a:xfrm>
              <a:custGeom>
                <a:avLst/>
                <a:gdLst/>
                <a:ahLst/>
                <a:cxnLst/>
                <a:rect l="l" t="t" r="r" b="b"/>
                <a:pathLst>
                  <a:path w="86" h="79" extrusionOk="0">
                    <a:moveTo>
                      <a:pt x="54" y="12"/>
                    </a:moveTo>
                    <a:cubicBezTo>
                      <a:pt x="51" y="9"/>
                      <a:pt x="49" y="6"/>
                      <a:pt x="46" y="4"/>
                    </a:cubicBezTo>
                    <a:cubicBezTo>
                      <a:pt x="41" y="0"/>
                      <a:pt x="34" y="1"/>
                      <a:pt x="27" y="1"/>
                    </a:cubicBezTo>
                    <a:cubicBezTo>
                      <a:pt x="19" y="2"/>
                      <a:pt x="11" y="2"/>
                      <a:pt x="3" y="3"/>
                    </a:cubicBezTo>
                    <a:cubicBezTo>
                      <a:pt x="5" y="10"/>
                      <a:pt x="0" y="19"/>
                      <a:pt x="3" y="26"/>
                    </a:cubicBezTo>
                    <a:cubicBezTo>
                      <a:pt x="6" y="32"/>
                      <a:pt x="14" y="32"/>
                      <a:pt x="21" y="34"/>
                    </a:cubicBezTo>
                    <a:cubicBezTo>
                      <a:pt x="31" y="36"/>
                      <a:pt x="40" y="42"/>
                      <a:pt x="46" y="51"/>
                    </a:cubicBezTo>
                    <a:cubicBezTo>
                      <a:pt x="49" y="55"/>
                      <a:pt x="51" y="59"/>
                      <a:pt x="55" y="62"/>
                    </a:cubicBezTo>
                    <a:cubicBezTo>
                      <a:pt x="57" y="64"/>
                      <a:pt x="59" y="65"/>
                      <a:pt x="61" y="66"/>
                    </a:cubicBezTo>
                    <a:cubicBezTo>
                      <a:pt x="68" y="70"/>
                      <a:pt x="76" y="74"/>
                      <a:pt x="83" y="78"/>
                    </a:cubicBezTo>
                    <a:cubicBezTo>
                      <a:pt x="84" y="78"/>
                      <a:pt x="85" y="79"/>
                      <a:pt x="85" y="78"/>
                    </a:cubicBezTo>
                    <a:cubicBezTo>
                      <a:pt x="86" y="78"/>
                      <a:pt x="84" y="65"/>
                      <a:pt x="83" y="65"/>
                    </a:cubicBezTo>
                    <a:cubicBezTo>
                      <a:pt x="75" y="46"/>
                      <a:pt x="65" y="29"/>
                      <a:pt x="54" y="12"/>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47" name="Google Shape;2547;p45"/>
              <p:cNvSpPr/>
              <p:nvPr/>
            </p:nvSpPr>
            <p:spPr>
              <a:xfrm>
                <a:off x="7913870" y="1618487"/>
                <a:ext cx="249476" cy="147419"/>
              </a:xfrm>
              <a:custGeom>
                <a:avLst/>
                <a:gdLst/>
                <a:ahLst/>
                <a:cxnLst/>
                <a:rect l="l" t="t" r="r" b="b"/>
                <a:pathLst>
                  <a:path w="50" h="30" extrusionOk="0">
                    <a:moveTo>
                      <a:pt x="27" y="1"/>
                    </a:moveTo>
                    <a:cubicBezTo>
                      <a:pt x="19" y="2"/>
                      <a:pt x="11" y="2"/>
                      <a:pt x="3" y="3"/>
                    </a:cubicBezTo>
                    <a:cubicBezTo>
                      <a:pt x="5" y="10"/>
                      <a:pt x="0" y="19"/>
                      <a:pt x="3" y="26"/>
                    </a:cubicBezTo>
                    <a:cubicBezTo>
                      <a:pt x="4" y="28"/>
                      <a:pt x="6" y="29"/>
                      <a:pt x="8" y="30"/>
                    </a:cubicBezTo>
                    <a:cubicBezTo>
                      <a:pt x="8" y="30"/>
                      <a:pt x="7" y="30"/>
                      <a:pt x="7" y="29"/>
                    </a:cubicBezTo>
                    <a:cubicBezTo>
                      <a:pt x="4" y="22"/>
                      <a:pt x="10" y="14"/>
                      <a:pt x="7" y="6"/>
                    </a:cubicBezTo>
                    <a:cubicBezTo>
                      <a:pt x="15" y="6"/>
                      <a:pt x="23" y="5"/>
                      <a:pt x="32" y="5"/>
                    </a:cubicBezTo>
                    <a:cubicBezTo>
                      <a:pt x="38" y="4"/>
                      <a:pt x="45" y="4"/>
                      <a:pt x="50" y="8"/>
                    </a:cubicBezTo>
                    <a:cubicBezTo>
                      <a:pt x="49" y="6"/>
                      <a:pt x="47" y="5"/>
                      <a:pt x="46" y="4"/>
                    </a:cubicBezTo>
                    <a:cubicBezTo>
                      <a:pt x="41" y="0"/>
                      <a:pt x="34" y="1"/>
                      <a:pt x="27" y="1"/>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48" name="Google Shape;2548;p45"/>
              <p:cNvSpPr/>
              <p:nvPr/>
            </p:nvSpPr>
            <p:spPr>
              <a:xfrm>
                <a:off x="7925210" y="1658175"/>
                <a:ext cx="5672" cy="51032"/>
              </a:xfrm>
              <a:custGeom>
                <a:avLst/>
                <a:gdLst/>
                <a:ahLst/>
                <a:cxnLst/>
                <a:rect l="l" t="t" r="r" b="b"/>
                <a:pathLst>
                  <a:path w="1" h="10" extrusionOk="0">
                    <a:moveTo>
                      <a:pt x="1" y="0"/>
                    </a:moveTo>
                    <a:cubicBezTo>
                      <a:pt x="1" y="3"/>
                      <a:pt x="0" y="6"/>
                      <a:pt x="0" y="10"/>
                    </a:cubicBezTo>
                    <a:cubicBezTo>
                      <a:pt x="0" y="10"/>
                      <a:pt x="0" y="10"/>
                      <a:pt x="0" y="10"/>
                    </a:cubicBezTo>
                    <a:cubicBezTo>
                      <a:pt x="0" y="6"/>
                      <a:pt x="1" y="3"/>
                      <a:pt x="1" y="0"/>
                    </a:cubicBezTo>
                    <a:cubicBezTo>
                      <a:pt x="1" y="0"/>
                      <a:pt x="1" y="0"/>
                      <a:pt x="1" y="0"/>
                    </a:cubicBezTo>
                  </a:path>
                </a:pathLst>
              </a:custGeom>
              <a:solidFill>
                <a:srgbClr val="D336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49" name="Google Shape;2549;p45"/>
              <p:cNvSpPr/>
              <p:nvPr/>
            </p:nvSpPr>
            <p:spPr>
              <a:xfrm>
                <a:off x="7925210" y="1709206"/>
                <a:ext cx="5672" cy="39692"/>
              </a:xfrm>
              <a:custGeom>
                <a:avLst/>
                <a:gdLst/>
                <a:ahLst/>
                <a:cxnLst/>
                <a:rect l="l" t="t" r="r" b="b"/>
                <a:pathLst>
                  <a:path w="1" h="8" extrusionOk="0">
                    <a:moveTo>
                      <a:pt x="1" y="7"/>
                    </a:moveTo>
                    <a:cubicBezTo>
                      <a:pt x="1" y="7"/>
                      <a:pt x="1" y="7"/>
                      <a:pt x="1" y="8"/>
                    </a:cubicBezTo>
                    <a:cubicBezTo>
                      <a:pt x="1" y="7"/>
                      <a:pt x="1" y="7"/>
                      <a:pt x="1" y="7"/>
                    </a:cubicBezTo>
                    <a:moveTo>
                      <a:pt x="0" y="0"/>
                    </a:moveTo>
                    <a:cubicBezTo>
                      <a:pt x="0" y="2"/>
                      <a:pt x="0" y="5"/>
                      <a:pt x="1" y="7"/>
                    </a:cubicBezTo>
                    <a:cubicBezTo>
                      <a:pt x="0" y="6"/>
                      <a:pt x="0" y="4"/>
                      <a:pt x="0" y="2"/>
                    </a:cubicBezTo>
                    <a:cubicBezTo>
                      <a:pt x="0" y="1"/>
                      <a:pt x="0" y="0"/>
                      <a:pt x="0" y="0"/>
                    </a:cubicBezTo>
                    <a:cubicBezTo>
                      <a:pt x="0" y="0"/>
                      <a:pt x="0" y="0"/>
                      <a:pt x="0" y="0"/>
                    </a:cubicBezTo>
                  </a:path>
                </a:pathLst>
              </a:custGeom>
              <a:solidFill>
                <a:srgbClr val="E853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50" name="Google Shape;2550;p45"/>
              <p:cNvSpPr/>
              <p:nvPr/>
            </p:nvSpPr>
            <p:spPr>
              <a:xfrm>
                <a:off x="7930882" y="1692194"/>
                <a:ext cx="164429" cy="113399"/>
              </a:xfrm>
              <a:custGeom>
                <a:avLst/>
                <a:gdLst/>
                <a:ahLst/>
                <a:cxnLst/>
                <a:rect l="l" t="t" r="r" b="b"/>
                <a:pathLst>
                  <a:path w="34" h="23" extrusionOk="0">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4" y="0"/>
                    </a:moveTo>
                    <a:cubicBezTo>
                      <a:pt x="4" y="5"/>
                      <a:pt x="2" y="10"/>
                      <a:pt x="4" y="14"/>
                    </a:cubicBezTo>
                    <a:cubicBezTo>
                      <a:pt x="4" y="15"/>
                      <a:pt x="5" y="15"/>
                      <a:pt x="5" y="15"/>
                    </a:cubicBezTo>
                    <a:cubicBezTo>
                      <a:pt x="3" y="14"/>
                      <a:pt x="1" y="13"/>
                      <a:pt x="0" y="11"/>
                    </a:cubicBezTo>
                    <a:cubicBezTo>
                      <a:pt x="4" y="17"/>
                      <a:pt x="12" y="17"/>
                      <a:pt x="18" y="19"/>
                    </a:cubicBezTo>
                    <a:cubicBezTo>
                      <a:pt x="22" y="20"/>
                      <a:pt x="26" y="21"/>
                      <a:pt x="29" y="23"/>
                    </a:cubicBezTo>
                    <a:cubicBezTo>
                      <a:pt x="29" y="23"/>
                      <a:pt x="29" y="22"/>
                      <a:pt x="29" y="22"/>
                    </a:cubicBezTo>
                    <a:cubicBezTo>
                      <a:pt x="29" y="22"/>
                      <a:pt x="29" y="22"/>
                      <a:pt x="29" y="22"/>
                    </a:cubicBezTo>
                    <a:cubicBezTo>
                      <a:pt x="29" y="22"/>
                      <a:pt x="29" y="21"/>
                      <a:pt x="29" y="21"/>
                    </a:cubicBezTo>
                    <a:cubicBezTo>
                      <a:pt x="29" y="21"/>
                      <a:pt x="29" y="21"/>
                      <a:pt x="29" y="21"/>
                    </a:cubicBezTo>
                    <a:cubicBezTo>
                      <a:pt x="30" y="20"/>
                      <a:pt x="31" y="18"/>
                      <a:pt x="31" y="17"/>
                    </a:cubicBezTo>
                    <a:cubicBezTo>
                      <a:pt x="31" y="17"/>
                      <a:pt x="31" y="17"/>
                      <a:pt x="31" y="17"/>
                    </a:cubicBezTo>
                    <a:cubicBezTo>
                      <a:pt x="32" y="15"/>
                      <a:pt x="33" y="13"/>
                      <a:pt x="34" y="11"/>
                    </a:cubicBezTo>
                    <a:cubicBezTo>
                      <a:pt x="32" y="12"/>
                      <a:pt x="29" y="12"/>
                      <a:pt x="27" y="12"/>
                    </a:cubicBezTo>
                    <a:cubicBezTo>
                      <a:pt x="23" y="12"/>
                      <a:pt x="18" y="11"/>
                      <a:pt x="14" y="9"/>
                    </a:cubicBezTo>
                    <a:cubicBezTo>
                      <a:pt x="10" y="8"/>
                      <a:pt x="7" y="5"/>
                      <a:pt x="5" y="1"/>
                    </a:cubicBezTo>
                    <a:cubicBezTo>
                      <a:pt x="5" y="1"/>
                      <a:pt x="4" y="0"/>
                      <a:pt x="4"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51" name="Google Shape;2551;p45"/>
              <p:cNvSpPr/>
              <p:nvPr/>
            </p:nvSpPr>
            <p:spPr>
              <a:xfrm>
                <a:off x="8220045" y="1675186"/>
                <a:ext cx="555651" cy="328858"/>
              </a:xfrm>
              <a:custGeom>
                <a:avLst/>
                <a:gdLst/>
                <a:ahLst/>
                <a:cxnLst/>
                <a:rect l="l" t="t" r="r" b="b"/>
                <a:pathLst>
                  <a:path w="112" h="67" extrusionOk="0">
                    <a:moveTo>
                      <a:pt x="90" y="9"/>
                    </a:moveTo>
                    <a:cubicBezTo>
                      <a:pt x="84" y="9"/>
                      <a:pt x="79" y="5"/>
                      <a:pt x="73" y="4"/>
                    </a:cubicBezTo>
                    <a:cubicBezTo>
                      <a:pt x="59" y="0"/>
                      <a:pt x="45" y="8"/>
                      <a:pt x="32" y="15"/>
                    </a:cubicBezTo>
                    <a:cubicBezTo>
                      <a:pt x="24" y="20"/>
                      <a:pt x="15" y="25"/>
                      <a:pt x="10" y="34"/>
                    </a:cubicBezTo>
                    <a:cubicBezTo>
                      <a:pt x="7" y="38"/>
                      <a:pt x="5" y="43"/>
                      <a:pt x="4" y="48"/>
                    </a:cubicBezTo>
                    <a:cubicBezTo>
                      <a:pt x="2" y="54"/>
                      <a:pt x="0" y="63"/>
                      <a:pt x="6" y="66"/>
                    </a:cubicBezTo>
                    <a:cubicBezTo>
                      <a:pt x="8" y="67"/>
                      <a:pt x="11" y="67"/>
                      <a:pt x="13" y="67"/>
                    </a:cubicBezTo>
                    <a:cubicBezTo>
                      <a:pt x="26" y="65"/>
                      <a:pt x="36" y="54"/>
                      <a:pt x="48" y="48"/>
                    </a:cubicBezTo>
                    <a:cubicBezTo>
                      <a:pt x="58" y="43"/>
                      <a:pt x="70" y="41"/>
                      <a:pt x="79" y="33"/>
                    </a:cubicBezTo>
                    <a:cubicBezTo>
                      <a:pt x="81" y="31"/>
                      <a:pt x="83" y="29"/>
                      <a:pt x="85" y="28"/>
                    </a:cubicBezTo>
                    <a:cubicBezTo>
                      <a:pt x="88" y="27"/>
                      <a:pt x="92" y="28"/>
                      <a:pt x="95" y="28"/>
                    </a:cubicBezTo>
                    <a:cubicBezTo>
                      <a:pt x="99" y="28"/>
                      <a:pt x="104" y="27"/>
                      <a:pt x="107" y="24"/>
                    </a:cubicBezTo>
                    <a:cubicBezTo>
                      <a:pt x="111" y="22"/>
                      <a:pt x="112" y="16"/>
                      <a:pt x="110" y="13"/>
                    </a:cubicBezTo>
                    <a:cubicBezTo>
                      <a:pt x="107" y="9"/>
                      <a:pt x="101" y="9"/>
                      <a:pt x="96" y="9"/>
                    </a:cubicBezTo>
                    <a:cubicBezTo>
                      <a:pt x="94" y="9"/>
                      <a:pt x="92" y="9"/>
                      <a:pt x="90" y="9"/>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52" name="Google Shape;2552;p45"/>
              <p:cNvSpPr/>
              <p:nvPr/>
            </p:nvSpPr>
            <p:spPr>
              <a:xfrm>
                <a:off x="8316436" y="1675186"/>
                <a:ext cx="459264" cy="124739"/>
              </a:xfrm>
              <a:custGeom>
                <a:avLst/>
                <a:gdLst/>
                <a:ahLst/>
                <a:cxnLst/>
                <a:rect l="l" t="t" r="r" b="b"/>
                <a:pathLst>
                  <a:path w="93" h="26" extrusionOk="0">
                    <a:moveTo>
                      <a:pt x="71" y="9"/>
                    </a:moveTo>
                    <a:cubicBezTo>
                      <a:pt x="65" y="9"/>
                      <a:pt x="60" y="5"/>
                      <a:pt x="54" y="4"/>
                    </a:cubicBezTo>
                    <a:cubicBezTo>
                      <a:pt x="40" y="0"/>
                      <a:pt x="26" y="8"/>
                      <a:pt x="13" y="15"/>
                    </a:cubicBezTo>
                    <a:cubicBezTo>
                      <a:pt x="9" y="18"/>
                      <a:pt x="4" y="21"/>
                      <a:pt x="0" y="24"/>
                    </a:cubicBezTo>
                    <a:cubicBezTo>
                      <a:pt x="3" y="22"/>
                      <a:pt x="6" y="20"/>
                      <a:pt x="9" y="18"/>
                    </a:cubicBezTo>
                    <a:cubicBezTo>
                      <a:pt x="22" y="11"/>
                      <a:pt x="36" y="3"/>
                      <a:pt x="50" y="7"/>
                    </a:cubicBezTo>
                    <a:cubicBezTo>
                      <a:pt x="56" y="8"/>
                      <a:pt x="61" y="12"/>
                      <a:pt x="67" y="12"/>
                    </a:cubicBezTo>
                    <a:cubicBezTo>
                      <a:pt x="69" y="12"/>
                      <a:pt x="71" y="12"/>
                      <a:pt x="73" y="12"/>
                    </a:cubicBezTo>
                    <a:cubicBezTo>
                      <a:pt x="79" y="12"/>
                      <a:pt x="84" y="11"/>
                      <a:pt x="87" y="16"/>
                    </a:cubicBezTo>
                    <a:cubicBezTo>
                      <a:pt x="89" y="19"/>
                      <a:pt x="88" y="23"/>
                      <a:pt x="85" y="26"/>
                    </a:cubicBezTo>
                    <a:cubicBezTo>
                      <a:pt x="86" y="26"/>
                      <a:pt x="87" y="25"/>
                      <a:pt x="88" y="24"/>
                    </a:cubicBezTo>
                    <a:cubicBezTo>
                      <a:pt x="92" y="22"/>
                      <a:pt x="93" y="16"/>
                      <a:pt x="91" y="13"/>
                    </a:cubicBezTo>
                    <a:cubicBezTo>
                      <a:pt x="88" y="9"/>
                      <a:pt x="82" y="9"/>
                      <a:pt x="77" y="9"/>
                    </a:cubicBezTo>
                    <a:cubicBezTo>
                      <a:pt x="75" y="9"/>
                      <a:pt x="73" y="9"/>
                      <a:pt x="71" y="9"/>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53" name="Google Shape;2553;p45"/>
              <p:cNvSpPr/>
              <p:nvPr/>
            </p:nvSpPr>
            <p:spPr>
              <a:xfrm>
                <a:off x="8401482" y="1771574"/>
                <a:ext cx="351534" cy="124739"/>
              </a:xfrm>
              <a:custGeom>
                <a:avLst/>
                <a:gdLst/>
                <a:ahLst/>
                <a:cxnLst/>
                <a:rect l="l" t="t" r="r" b="b"/>
                <a:pathLst>
                  <a:path w="71" h="25" extrusionOk="0">
                    <a:moveTo>
                      <a:pt x="71" y="0"/>
                    </a:moveTo>
                    <a:cubicBezTo>
                      <a:pt x="66" y="3"/>
                      <a:pt x="60" y="3"/>
                      <a:pt x="54" y="3"/>
                    </a:cubicBezTo>
                    <a:cubicBezTo>
                      <a:pt x="42" y="4"/>
                      <a:pt x="33" y="13"/>
                      <a:pt x="21" y="14"/>
                    </a:cubicBezTo>
                    <a:cubicBezTo>
                      <a:pt x="15" y="14"/>
                      <a:pt x="8" y="16"/>
                      <a:pt x="1" y="18"/>
                    </a:cubicBezTo>
                    <a:cubicBezTo>
                      <a:pt x="1" y="18"/>
                      <a:pt x="1" y="18"/>
                      <a:pt x="1" y="18"/>
                    </a:cubicBezTo>
                    <a:cubicBezTo>
                      <a:pt x="1" y="19"/>
                      <a:pt x="1" y="19"/>
                      <a:pt x="1" y="20"/>
                    </a:cubicBezTo>
                    <a:cubicBezTo>
                      <a:pt x="1" y="20"/>
                      <a:pt x="1" y="20"/>
                      <a:pt x="1" y="20"/>
                    </a:cubicBezTo>
                    <a:cubicBezTo>
                      <a:pt x="1" y="20"/>
                      <a:pt x="1" y="20"/>
                      <a:pt x="1" y="20"/>
                    </a:cubicBezTo>
                    <a:cubicBezTo>
                      <a:pt x="1" y="20"/>
                      <a:pt x="1" y="20"/>
                      <a:pt x="1" y="20"/>
                    </a:cubicBezTo>
                    <a:cubicBezTo>
                      <a:pt x="1" y="20"/>
                      <a:pt x="1" y="20"/>
                      <a:pt x="1" y="20"/>
                    </a:cubicBezTo>
                    <a:cubicBezTo>
                      <a:pt x="1" y="20"/>
                      <a:pt x="1" y="20"/>
                      <a:pt x="1" y="20"/>
                    </a:cubicBezTo>
                    <a:cubicBezTo>
                      <a:pt x="1" y="22"/>
                      <a:pt x="0" y="23"/>
                      <a:pt x="0" y="25"/>
                    </a:cubicBezTo>
                    <a:cubicBezTo>
                      <a:pt x="1" y="25"/>
                      <a:pt x="3" y="25"/>
                      <a:pt x="4" y="25"/>
                    </a:cubicBezTo>
                    <a:cubicBezTo>
                      <a:pt x="4" y="25"/>
                      <a:pt x="5" y="25"/>
                      <a:pt x="5" y="25"/>
                    </a:cubicBezTo>
                    <a:cubicBezTo>
                      <a:pt x="7" y="25"/>
                      <a:pt x="9" y="25"/>
                      <a:pt x="11" y="25"/>
                    </a:cubicBezTo>
                    <a:cubicBezTo>
                      <a:pt x="22" y="20"/>
                      <a:pt x="34" y="18"/>
                      <a:pt x="42" y="10"/>
                    </a:cubicBezTo>
                    <a:cubicBezTo>
                      <a:pt x="44" y="8"/>
                      <a:pt x="46" y="6"/>
                      <a:pt x="49" y="5"/>
                    </a:cubicBezTo>
                    <a:cubicBezTo>
                      <a:pt x="50" y="4"/>
                      <a:pt x="52" y="4"/>
                      <a:pt x="53" y="4"/>
                    </a:cubicBezTo>
                    <a:cubicBezTo>
                      <a:pt x="55" y="4"/>
                      <a:pt x="56" y="4"/>
                      <a:pt x="58" y="5"/>
                    </a:cubicBezTo>
                    <a:cubicBezTo>
                      <a:pt x="58" y="5"/>
                      <a:pt x="59" y="5"/>
                      <a:pt x="59" y="5"/>
                    </a:cubicBezTo>
                    <a:cubicBezTo>
                      <a:pt x="63" y="5"/>
                      <a:pt x="67" y="4"/>
                      <a:pt x="70" y="1"/>
                    </a:cubicBezTo>
                    <a:cubicBezTo>
                      <a:pt x="71" y="1"/>
                      <a:pt x="71" y="1"/>
                      <a:pt x="71" y="1"/>
                    </a:cubicBezTo>
                    <a:cubicBezTo>
                      <a:pt x="71" y="1"/>
                      <a:pt x="71" y="0"/>
                      <a:pt x="71"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54" name="Google Shape;2554;p45"/>
              <p:cNvSpPr/>
              <p:nvPr/>
            </p:nvSpPr>
            <p:spPr>
              <a:xfrm>
                <a:off x="8753017" y="1771574"/>
                <a:ext cx="5672" cy="5672"/>
              </a:xfrm>
              <a:custGeom>
                <a:avLst/>
                <a:gdLst/>
                <a:ahLst/>
                <a:cxnLst/>
                <a:rect l="l" t="t" r="r" b="b"/>
                <a:pathLst>
                  <a:path w="1" h="1" extrusionOk="0">
                    <a:moveTo>
                      <a:pt x="1" y="0"/>
                    </a:moveTo>
                    <a:cubicBezTo>
                      <a:pt x="1" y="0"/>
                      <a:pt x="0" y="0"/>
                      <a:pt x="0" y="0"/>
                    </a:cubicBezTo>
                    <a:cubicBezTo>
                      <a:pt x="0" y="0"/>
                      <a:pt x="0" y="1"/>
                      <a:pt x="0" y="1"/>
                    </a:cubicBezTo>
                    <a:cubicBezTo>
                      <a:pt x="0" y="0"/>
                      <a:pt x="1" y="0"/>
                      <a:pt x="1"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55" name="Google Shape;2555;p45"/>
              <p:cNvSpPr/>
              <p:nvPr/>
            </p:nvSpPr>
            <p:spPr>
              <a:xfrm>
                <a:off x="8248397" y="1896313"/>
                <a:ext cx="606682" cy="340198"/>
              </a:xfrm>
              <a:custGeom>
                <a:avLst/>
                <a:gdLst/>
                <a:ahLst/>
                <a:cxnLst/>
                <a:rect l="l" t="t" r="r" b="b"/>
                <a:pathLst>
                  <a:path w="122" h="68" extrusionOk="0">
                    <a:moveTo>
                      <a:pt x="110" y="44"/>
                    </a:moveTo>
                    <a:cubicBezTo>
                      <a:pt x="107" y="41"/>
                      <a:pt x="106" y="38"/>
                      <a:pt x="104" y="35"/>
                    </a:cubicBezTo>
                    <a:cubicBezTo>
                      <a:pt x="99" y="22"/>
                      <a:pt x="88" y="13"/>
                      <a:pt x="75" y="7"/>
                    </a:cubicBezTo>
                    <a:cubicBezTo>
                      <a:pt x="63" y="2"/>
                      <a:pt x="49" y="0"/>
                      <a:pt x="35" y="0"/>
                    </a:cubicBezTo>
                    <a:cubicBezTo>
                      <a:pt x="26" y="0"/>
                      <a:pt x="16" y="1"/>
                      <a:pt x="8" y="5"/>
                    </a:cubicBezTo>
                    <a:cubicBezTo>
                      <a:pt x="4" y="8"/>
                      <a:pt x="1" y="11"/>
                      <a:pt x="0" y="15"/>
                    </a:cubicBezTo>
                    <a:cubicBezTo>
                      <a:pt x="0" y="21"/>
                      <a:pt x="4" y="25"/>
                      <a:pt x="10" y="27"/>
                    </a:cubicBezTo>
                    <a:cubicBezTo>
                      <a:pt x="15" y="29"/>
                      <a:pt x="21" y="29"/>
                      <a:pt x="26" y="29"/>
                    </a:cubicBezTo>
                    <a:cubicBezTo>
                      <a:pt x="39" y="30"/>
                      <a:pt x="52" y="34"/>
                      <a:pt x="64" y="39"/>
                    </a:cubicBezTo>
                    <a:cubicBezTo>
                      <a:pt x="69" y="40"/>
                      <a:pt x="73" y="42"/>
                      <a:pt x="77" y="45"/>
                    </a:cubicBezTo>
                    <a:cubicBezTo>
                      <a:pt x="81" y="49"/>
                      <a:pt x="84" y="55"/>
                      <a:pt x="88" y="60"/>
                    </a:cubicBezTo>
                    <a:cubicBezTo>
                      <a:pt x="96" y="68"/>
                      <a:pt x="111" y="68"/>
                      <a:pt x="119" y="60"/>
                    </a:cubicBezTo>
                    <a:cubicBezTo>
                      <a:pt x="120" y="59"/>
                      <a:pt x="121" y="58"/>
                      <a:pt x="121" y="57"/>
                    </a:cubicBezTo>
                    <a:cubicBezTo>
                      <a:pt x="122" y="54"/>
                      <a:pt x="120" y="51"/>
                      <a:pt x="118" y="49"/>
                    </a:cubicBezTo>
                    <a:cubicBezTo>
                      <a:pt x="115" y="47"/>
                      <a:pt x="112" y="46"/>
                      <a:pt x="110" y="44"/>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56" name="Google Shape;2556;p45"/>
              <p:cNvSpPr/>
              <p:nvPr/>
            </p:nvSpPr>
            <p:spPr>
              <a:xfrm>
                <a:off x="8701989" y="1981365"/>
                <a:ext cx="85050" cy="119071"/>
              </a:xfrm>
              <a:custGeom>
                <a:avLst/>
                <a:gdLst/>
                <a:ahLst/>
                <a:cxnLst/>
                <a:rect l="l" t="t" r="r" b="b"/>
                <a:pathLst>
                  <a:path w="17" h="24" extrusionOk="0">
                    <a:moveTo>
                      <a:pt x="0" y="0"/>
                    </a:moveTo>
                    <a:cubicBezTo>
                      <a:pt x="3" y="4"/>
                      <a:pt x="6" y="8"/>
                      <a:pt x="8" y="13"/>
                    </a:cubicBezTo>
                    <a:cubicBezTo>
                      <a:pt x="10" y="16"/>
                      <a:pt x="11" y="20"/>
                      <a:pt x="14" y="22"/>
                    </a:cubicBezTo>
                    <a:cubicBezTo>
                      <a:pt x="14" y="23"/>
                      <a:pt x="15" y="24"/>
                      <a:pt x="17" y="24"/>
                    </a:cubicBezTo>
                    <a:cubicBezTo>
                      <a:pt x="15" y="22"/>
                      <a:pt x="14" y="20"/>
                      <a:pt x="13" y="18"/>
                    </a:cubicBezTo>
                    <a:cubicBezTo>
                      <a:pt x="10" y="11"/>
                      <a:pt x="6" y="5"/>
                      <a:pt x="0" y="0"/>
                    </a:cubicBezTo>
                    <a:close/>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57" name="Google Shape;2557;p45"/>
              <p:cNvSpPr/>
              <p:nvPr/>
            </p:nvSpPr>
            <p:spPr>
              <a:xfrm>
                <a:off x="8259737" y="1998373"/>
                <a:ext cx="362874" cy="113399"/>
              </a:xfrm>
              <a:custGeom>
                <a:avLst/>
                <a:gdLst/>
                <a:ahLst/>
                <a:cxnLst/>
                <a:rect l="l" t="t" r="r" b="b"/>
                <a:pathLst>
                  <a:path w="73" h="22" extrusionOk="0">
                    <a:moveTo>
                      <a:pt x="57" y="13"/>
                    </a:moveTo>
                    <a:cubicBezTo>
                      <a:pt x="45" y="8"/>
                      <a:pt x="32" y="4"/>
                      <a:pt x="19" y="3"/>
                    </a:cubicBezTo>
                    <a:cubicBezTo>
                      <a:pt x="14" y="3"/>
                      <a:pt x="8" y="3"/>
                      <a:pt x="3" y="1"/>
                    </a:cubicBezTo>
                    <a:cubicBezTo>
                      <a:pt x="2" y="1"/>
                      <a:pt x="1" y="1"/>
                      <a:pt x="0" y="0"/>
                    </a:cubicBezTo>
                    <a:cubicBezTo>
                      <a:pt x="2" y="3"/>
                      <a:pt x="5" y="5"/>
                      <a:pt x="8" y="6"/>
                    </a:cubicBezTo>
                    <a:cubicBezTo>
                      <a:pt x="13" y="8"/>
                      <a:pt x="19" y="8"/>
                      <a:pt x="24" y="8"/>
                    </a:cubicBezTo>
                    <a:cubicBezTo>
                      <a:pt x="37" y="9"/>
                      <a:pt x="50" y="13"/>
                      <a:pt x="62" y="18"/>
                    </a:cubicBezTo>
                    <a:cubicBezTo>
                      <a:pt x="66" y="19"/>
                      <a:pt x="70" y="20"/>
                      <a:pt x="73" y="22"/>
                    </a:cubicBezTo>
                    <a:cubicBezTo>
                      <a:pt x="72" y="21"/>
                      <a:pt x="71" y="20"/>
                      <a:pt x="70" y="19"/>
                    </a:cubicBezTo>
                    <a:cubicBezTo>
                      <a:pt x="66" y="16"/>
                      <a:pt x="62" y="14"/>
                      <a:pt x="57" y="13"/>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58" name="Google Shape;2558;p45"/>
              <p:cNvSpPr/>
              <p:nvPr/>
            </p:nvSpPr>
            <p:spPr>
              <a:xfrm>
                <a:off x="8679310" y="2134452"/>
                <a:ext cx="175769" cy="102060"/>
              </a:xfrm>
              <a:custGeom>
                <a:avLst/>
                <a:gdLst/>
                <a:ahLst/>
                <a:cxnLst/>
                <a:rect l="l" t="t" r="r" b="b"/>
                <a:pathLst>
                  <a:path w="36" h="20" extrusionOk="0">
                    <a:moveTo>
                      <a:pt x="30" y="0"/>
                    </a:moveTo>
                    <a:cubicBezTo>
                      <a:pt x="30" y="1"/>
                      <a:pt x="31" y="3"/>
                      <a:pt x="30" y="4"/>
                    </a:cubicBezTo>
                    <a:cubicBezTo>
                      <a:pt x="30" y="5"/>
                      <a:pt x="29" y="6"/>
                      <a:pt x="28" y="7"/>
                    </a:cubicBezTo>
                    <a:cubicBezTo>
                      <a:pt x="21" y="14"/>
                      <a:pt x="9" y="15"/>
                      <a:pt x="0" y="10"/>
                    </a:cubicBezTo>
                    <a:cubicBezTo>
                      <a:pt x="1" y="10"/>
                      <a:pt x="2" y="11"/>
                      <a:pt x="2" y="12"/>
                    </a:cubicBezTo>
                    <a:cubicBezTo>
                      <a:pt x="10" y="20"/>
                      <a:pt x="25" y="20"/>
                      <a:pt x="33" y="12"/>
                    </a:cubicBezTo>
                    <a:cubicBezTo>
                      <a:pt x="34" y="11"/>
                      <a:pt x="35" y="10"/>
                      <a:pt x="35" y="9"/>
                    </a:cubicBezTo>
                    <a:cubicBezTo>
                      <a:pt x="36" y="6"/>
                      <a:pt x="34" y="3"/>
                      <a:pt x="32" y="1"/>
                    </a:cubicBezTo>
                    <a:cubicBezTo>
                      <a:pt x="31" y="1"/>
                      <a:pt x="30" y="0"/>
                      <a:pt x="30" y="0"/>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59" name="Google Shape;2559;p45"/>
              <p:cNvSpPr/>
              <p:nvPr/>
            </p:nvSpPr>
            <p:spPr>
              <a:xfrm>
                <a:off x="8344783" y="1964353"/>
                <a:ext cx="408233" cy="232470"/>
              </a:xfrm>
              <a:custGeom>
                <a:avLst/>
                <a:gdLst/>
                <a:ahLst/>
                <a:cxnLst/>
                <a:rect l="l" t="t" r="r" b="b"/>
                <a:pathLst>
                  <a:path w="82" h="47" extrusionOk="0">
                    <a:moveTo>
                      <a:pt x="4" y="0"/>
                    </a:moveTo>
                    <a:cubicBezTo>
                      <a:pt x="3" y="2"/>
                      <a:pt x="1" y="4"/>
                      <a:pt x="0" y="6"/>
                    </a:cubicBezTo>
                    <a:cubicBezTo>
                      <a:pt x="12" y="9"/>
                      <a:pt x="25" y="10"/>
                      <a:pt x="36" y="16"/>
                    </a:cubicBezTo>
                    <a:cubicBezTo>
                      <a:pt x="53" y="23"/>
                      <a:pt x="65" y="37"/>
                      <a:pt x="80" y="47"/>
                    </a:cubicBezTo>
                    <a:cubicBezTo>
                      <a:pt x="81" y="47"/>
                      <a:pt x="81" y="47"/>
                      <a:pt x="82" y="47"/>
                    </a:cubicBezTo>
                    <a:cubicBezTo>
                      <a:pt x="78" y="44"/>
                      <a:pt x="75" y="40"/>
                      <a:pt x="71" y="36"/>
                    </a:cubicBezTo>
                    <a:cubicBezTo>
                      <a:pt x="64" y="27"/>
                      <a:pt x="53" y="9"/>
                      <a:pt x="41" y="7"/>
                    </a:cubicBezTo>
                    <a:cubicBezTo>
                      <a:pt x="29" y="4"/>
                      <a:pt x="15" y="5"/>
                      <a:pt x="4"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60" name="Google Shape;2560;p45"/>
              <p:cNvSpPr/>
              <p:nvPr/>
            </p:nvSpPr>
            <p:spPr>
              <a:xfrm>
                <a:off x="8061288" y="1329316"/>
                <a:ext cx="385553" cy="720088"/>
              </a:xfrm>
              <a:custGeom>
                <a:avLst/>
                <a:gdLst/>
                <a:ahLst/>
                <a:cxnLst/>
                <a:rect l="l" t="t" r="r" b="b"/>
                <a:pathLst>
                  <a:path w="77" h="145" extrusionOk="0">
                    <a:moveTo>
                      <a:pt x="70" y="46"/>
                    </a:moveTo>
                    <a:cubicBezTo>
                      <a:pt x="68" y="41"/>
                      <a:pt x="64" y="38"/>
                      <a:pt x="61" y="34"/>
                    </a:cubicBezTo>
                    <a:cubicBezTo>
                      <a:pt x="55" y="26"/>
                      <a:pt x="53" y="17"/>
                      <a:pt x="49" y="8"/>
                    </a:cubicBezTo>
                    <a:cubicBezTo>
                      <a:pt x="48" y="6"/>
                      <a:pt x="47" y="3"/>
                      <a:pt x="45" y="2"/>
                    </a:cubicBezTo>
                    <a:cubicBezTo>
                      <a:pt x="42" y="0"/>
                      <a:pt x="37" y="3"/>
                      <a:pt x="35" y="6"/>
                    </a:cubicBezTo>
                    <a:cubicBezTo>
                      <a:pt x="33" y="9"/>
                      <a:pt x="33" y="13"/>
                      <a:pt x="32" y="17"/>
                    </a:cubicBezTo>
                    <a:cubicBezTo>
                      <a:pt x="29" y="39"/>
                      <a:pt x="21" y="59"/>
                      <a:pt x="11" y="78"/>
                    </a:cubicBezTo>
                    <a:cubicBezTo>
                      <a:pt x="8" y="83"/>
                      <a:pt x="5" y="89"/>
                      <a:pt x="2" y="94"/>
                    </a:cubicBezTo>
                    <a:cubicBezTo>
                      <a:pt x="0" y="110"/>
                      <a:pt x="3" y="128"/>
                      <a:pt x="15" y="138"/>
                    </a:cubicBezTo>
                    <a:cubicBezTo>
                      <a:pt x="17" y="140"/>
                      <a:pt x="20" y="142"/>
                      <a:pt x="24" y="144"/>
                    </a:cubicBezTo>
                    <a:cubicBezTo>
                      <a:pt x="36" y="145"/>
                      <a:pt x="47" y="144"/>
                      <a:pt x="56" y="135"/>
                    </a:cubicBezTo>
                    <a:cubicBezTo>
                      <a:pt x="63" y="128"/>
                      <a:pt x="67" y="119"/>
                      <a:pt x="69" y="109"/>
                    </a:cubicBezTo>
                    <a:cubicBezTo>
                      <a:pt x="68" y="103"/>
                      <a:pt x="67" y="96"/>
                      <a:pt x="67" y="90"/>
                    </a:cubicBezTo>
                    <a:cubicBezTo>
                      <a:pt x="68" y="75"/>
                      <a:pt x="77" y="59"/>
                      <a:pt x="70" y="46"/>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61" name="Google Shape;2561;p45"/>
              <p:cNvSpPr/>
              <p:nvPr/>
            </p:nvSpPr>
            <p:spPr>
              <a:xfrm>
                <a:off x="8180358" y="2043733"/>
                <a:ext cx="5672" cy="0"/>
              </a:xfrm>
              <a:custGeom>
                <a:avLst/>
                <a:gdLst/>
                <a:ahLst/>
                <a:cxnLst/>
                <a:rect l="l" t="t" r="r" b="b"/>
                <a:pathLst>
                  <a:path w="1" h="120000" extrusionOk="0">
                    <a:moveTo>
                      <a:pt x="0" y="0"/>
                    </a:moveTo>
                    <a:cubicBezTo>
                      <a:pt x="0" y="0"/>
                      <a:pt x="1" y="0"/>
                      <a:pt x="1" y="0"/>
                    </a:cubicBezTo>
                    <a:cubicBezTo>
                      <a:pt x="1" y="0"/>
                      <a:pt x="1" y="0"/>
                      <a:pt x="1" y="0"/>
                    </a:cubicBezTo>
                    <a:cubicBezTo>
                      <a:pt x="1" y="0"/>
                      <a:pt x="0" y="0"/>
                      <a:pt x="0"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62" name="Google Shape;2562;p45"/>
              <p:cNvSpPr/>
              <p:nvPr/>
            </p:nvSpPr>
            <p:spPr>
              <a:xfrm>
                <a:off x="8072628" y="1777246"/>
                <a:ext cx="11340" cy="22680"/>
              </a:xfrm>
              <a:custGeom>
                <a:avLst/>
                <a:gdLst/>
                <a:ahLst/>
                <a:cxnLst/>
                <a:rect l="l" t="t" r="r" b="b"/>
                <a:pathLst>
                  <a:path w="2" h="4" extrusionOk="0">
                    <a:moveTo>
                      <a:pt x="2" y="0"/>
                    </a:moveTo>
                    <a:cubicBezTo>
                      <a:pt x="2" y="1"/>
                      <a:pt x="1" y="3"/>
                      <a:pt x="0" y="4"/>
                    </a:cubicBezTo>
                    <a:cubicBezTo>
                      <a:pt x="0" y="4"/>
                      <a:pt x="0" y="4"/>
                      <a:pt x="0" y="4"/>
                    </a:cubicBezTo>
                    <a:cubicBezTo>
                      <a:pt x="0" y="4"/>
                      <a:pt x="0" y="4"/>
                      <a:pt x="0" y="4"/>
                    </a:cubicBezTo>
                    <a:cubicBezTo>
                      <a:pt x="1" y="3"/>
                      <a:pt x="2" y="1"/>
                      <a:pt x="2" y="0"/>
                    </a:cubicBezTo>
                    <a:cubicBezTo>
                      <a:pt x="2" y="0"/>
                      <a:pt x="2" y="0"/>
                      <a:pt x="2" y="0"/>
                    </a:cubicBezTo>
                  </a:path>
                </a:pathLst>
              </a:custGeom>
              <a:solidFill>
                <a:srgbClr val="D91D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63" name="Google Shape;2563;p45"/>
              <p:cNvSpPr/>
              <p:nvPr/>
            </p:nvSpPr>
            <p:spPr>
              <a:xfrm>
                <a:off x="8395814" y="1799926"/>
                <a:ext cx="5672" cy="39692"/>
              </a:xfrm>
              <a:custGeom>
                <a:avLst/>
                <a:gdLst/>
                <a:ahLst/>
                <a:cxnLst/>
                <a:rect l="l" t="t" r="r" b="b"/>
                <a:pathLst>
                  <a:path w="1" h="8" extrusionOk="0">
                    <a:moveTo>
                      <a:pt x="0" y="0"/>
                    </a:moveTo>
                    <a:cubicBezTo>
                      <a:pt x="0" y="0"/>
                      <a:pt x="0" y="0"/>
                      <a:pt x="0" y="0"/>
                    </a:cubicBezTo>
                    <a:cubicBezTo>
                      <a:pt x="0" y="0"/>
                      <a:pt x="0" y="0"/>
                      <a:pt x="0" y="0"/>
                    </a:cubicBezTo>
                    <a:cubicBezTo>
                      <a:pt x="0" y="2"/>
                      <a:pt x="1" y="5"/>
                      <a:pt x="1" y="8"/>
                    </a:cubicBezTo>
                    <a:cubicBezTo>
                      <a:pt x="1" y="5"/>
                      <a:pt x="0" y="2"/>
                      <a:pt x="0" y="0"/>
                    </a:cubicBezTo>
                  </a:path>
                </a:pathLst>
              </a:custGeom>
              <a:solidFill>
                <a:srgbClr val="EE2D1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64" name="Google Shape;2564;p45"/>
              <p:cNvSpPr/>
              <p:nvPr/>
            </p:nvSpPr>
            <p:spPr>
              <a:xfrm>
                <a:off x="8407154" y="1873633"/>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path>
                </a:pathLst>
              </a:custGeom>
              <a:solidFill>
                <a:srgbClr val="D91D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65" name="Google Shape;2565;p45"/>
              <p:cNvSpPr/>
              <p:nvPr/>
            </p:nvSpPr>
            <p:spPr>
              <a:xfrm>
                <a:off x="8072628" y="1896313"/>
                <a:ext cx="45359" cy="102060"/>
              </a:xfrm>
              <a:custGeom>
                <a:avLst/>
                <a:gdLst/>
                <a:ahLst/>
                <a:cxnLst/>
                <a:rect l="l" t="t" r="r" b="b"/>
                <a:pathLst>
                  <a:path w="9" h="20" extrusionOk="0">
                    <a:moveTo>
                      <a:pt x="1" y="1"/>
                    </a:moveTo>
                    <a:cubicBezTo>
                      <a:pt x="2" y="8"/>
                      <a:pt x="5" y="15"/>
                      <a:pt x="9" y="20"/>
                    </a:cubicBezTo>
                    <a:cubicBezTo>
                      <a:pt x="9" y="20"/>
                      <a:pt x="9" y="20"/>
                      <a:pt x="9" y="20"/>
                    </a:cubicBezTo>
                    <a:cubicBezTo>
                      <a:pt x="6" y="17"/>
                      <a:pt x="4" y="13"/>
                      <a:pt x="2" y="8"/>
                    </a:cubicBezTo>
                    <a:cubicBezTo>
                      <a:pt x="2" y="8"/>
                      <a:pt x="2" y="8"/>
                      <a:pt x="2" y="8"/>
                    </a:cubicBezTo>
                    <a:cubicBezTo>
                      <a:pt x="2" y="8"/>
                      <a:pt x="2" y="8"/>
                      <a:pt x="2" y="8"/>
                    </a:cubicBezTo>
                    <a:cubicBezTo>
                      <a:pt x="2" y="8"/>
                      <a:pt x="2" y="8"/>
                      <a:pt x="2" y="8"/>
                    </a:cubicBezTo>
                    <a:cubicBezTo>
                      <a:pt x="2" y="8"/>
                      <a:pt x="2" y="7"/>
                      <a:pt x="2" y="7"/>
                    </a:cubicBezTo>
                    <a:cubicBezTo>
                      <a:pt x="2" y="7"/>
                      <a:pt x="2" y="7"/>
                      <a:pt x="2" y="7"/>
                    </a:cubicBezTo>
                    <a:cubicBezTo>
                      <a:pt x="2" y="7"/>
                      <a:pt x="2" y="7"/>
                      <a:pt x="2" y="7"/>
                    </a:cubicBezTo>
                    <a:cubicBezTo>
                      <a:pt x="2" y="7"/>
                      <a:pt x="2" y="7"/>
                      <a:pt x="2" y="7"/>
                    </a:cubicBezTo>
                    <a:cubicBezTo>
                      <a:pt x="2" y="7"/>
                      <a:pt x="2" y="7"/>
                      <a:pt x="2" y="7"/>
                    </a:cubicBezTo>
                    <a:cubicBezTo>
                      <a:pt x="2" y="7"/>
                      <a:pt x="2" y="7"/>
                      <a:pt x="2" y="7"/>
                    </a:cubicBezTo>
                    <a:cubicBezTo>
                      <a:pt x="2" y="6"/>
                      <a:pt x="2" y="6"/>
                      <a:pt x="2" y="6"/>
                    </a:cubicBezTo>
                    <a:cubicBezTo>
                      <a:pt x="2" y="6"/>
                      <a:pt x="2" y="6"/>
                      <a:pt x="2" y="6"/>
                    </a:cubicBezTo>
                    <a:cubicBezTo>
                      <a:pt x="2" y="6"/>
                      <a:pt x="2" y="6"/>
                      <a:pt x="2" y="6"/>
                    </a:cubicBezTo>
                    <a:cubicBezTo>
                      <a:pt x="2" y="6"/>
                      <a:pt x="2" y="6"/>
                      <a:pt x="2" y="6"/>
                    </a:cubicBezTo>
                    <a:cubicBezTo>
                      <a:pt x="2" y="6"/>
                      <a:pt x="2" y="6"/>
                      <a:pt x="2" y="6"/>
                    </a:cubicBezTo>
                    <a:cubicBezTo>
                      <a:pt x="1" y="4"/>
                      <a:pt x="1" y="3"/>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0" y="0"/>
                    </a:moveTo>
                    <a:cubicBezTo>
                      <a:pt x="0" y="0"/>
                      <a:pt x="0" y="0"/>
                      <a:pt x="0" y="0"/>
                    </a:cubicBezTo>
                    <a:cubicBezTo>
                      <a:pt x="0" y="0"/>
                      <a:pt x="0" y="0"/>
                      <a:pt x="0" y="0"/>
                    </a:cubicBezTo>
                  </a:path>
                </a:pathLst>
              </a:custGeom>
              <a:solidFill>
                <a:srgbClr val="EE2D1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66" name="Google Shape;2566;p45"/>
              <p:cNvSpPr/>
              <p:nvPr/>
            </p:nvSpPr>
            <p:spPr>
              <a:xfrm>
                <a:off x="8117987" y="1998373"/>
                <a:ext cx="17012" cy="17012"/>
              </a:xfrm>
              <a:custGeom>
                <a:avLst/>
                <a:gdLst/>
                <a:ahLst/>
                <a:cxnLst/>
                <a:rect l="l" t="t" r="r" b="b"/>
                <a:pathLst>
                  <a:path w="4" h="4" extrusionOk="0">
                    <a:moveTo>
                      <a:pt x="0" y="0"/>
                    </a:moveTo>
                    <a:cubicBezTo>
                      <a:pt x="0" y="0"/>
                      <a:pt x="0" y="0"/>
                      <a:pt x="0" y="0"/>
                    </a:cubicBezTo>
                    <a:cubicBezTo>
                      <a:pt x="1" y="1"/>
                      <a:pt x="2" y="3"/>
                      <a:pt x="4" y="4"/>
                    </a:cubicBezTo>
                    <a:cubicBezTo>
                      <a:pt x="2" y="3"/>
                      <a:pt x="1" y="1"/>
                      <a:pt x="0" y="0"/>
                    </a:cubicBezTo>
                  </a:path>
                </a:pathLst>
              </a:custGeom>
              <a:solidFill>
                <a:srgbClr val="D91D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67" name="Google Shape;2567;p45"/>
              <p:cNvSpPr/>
              <p:nvPr/>
            </p:nvSpPr>
            <p:spPr>
              <a:xfrm>
                <a:off x="8083968" y="1924665"/>
                <a:ext cx="96390" cy="119071"/>
              </a:xfrm>
              <a:custGeom>
                <a:avLst/>
                <a:gdLst/>
                <a:ahLst/>
                <a:cxnLst/>
                <a:rect l="l" t="t" r="r" b="b"/>
                <a:pathLst>
                  <a:path w="20" h="24" extrusionOk="0">
                    <a:moveTo>
                      <a:pt x="0" y="2"/>
                    </a:moveTo>
                    <a:cubicBezTo>
                      <a:pt x="2" y="7"/>
                      <a:pt x="4" y="11"/>
                      <a:pt x="7" y="14"/>
                    </a:cubicBezTo>
                    <a:cubicBezTo>
                      <a:pt x="8" y="15"/>
                      <a:pt x="9" y="17"/>
                      <a:pt x="11" y="18"/>
                    </a:cubicBezTo>
                    <a:cubicBezTo>
                      <a:pt x="11" y="18"/>
                      <a:pt x="11" y="18"/>
                      <a:pt x="11" y="18"/>
                    </a:cubicBezTo>
                    <a:cubicBezTo>
                      <a:pt x="13" y="20"/>
                      <a:pt x="16" y="22"/>
                      <a:pt x="20" y="24"/>
                    </a:cubicBezTo>
                    <a:cubicBezTo>
                      <a:pt x="20" y="24"/>
                      <a:pt x="20" y="24"/>
                      <a:pt x="20" y="24"/>
                    </a:cubicBezTo>
                    <a:cubicBezTo>
                      <a:pt x="20" y="24"/>
                      <a:pt x="20" y="24"/>
                      <a:pt x="20" y="24"/>
                    </a:cubicBezTo>
                    <a:cubicBezTo>
                      <a:pt x="20" y="24"/>
                      <a:pt x="20" y="24"/>
                      <a:pt x="20" y="24"/>
                    </a:cubicBezTo>
                    <a:cubicBezTo>
                      <a:pt x="16" y="22"/>
                      <a:pt x="13" y="20"/>
                      <a:pt x="11" y="18"/>
                    </a:cubicBezTo>
                    <a:cubicBezTo>
                      <a:pt x="6" y="14"/>
                      <a:pt x="2" y="8"/>
                      <a:pt x="0" y="2"/>
                    </a:cubicBezTo>
                    <a:moveTo>
                      <a:pt x="0" y="2"/>
                    </a:moveTo>
                    <a:cubicBezTo>
                      <a:pt x="0" y="2"/>
                      <a:pt x="0" y="2"/>
                      <a:pt x="0" y="2"/>
                    </a:cubicBezTo>
                    <a:cubicBezTo>
                      <a:pt x="0" y="2"/>
                      <a:pt x="0" y="2"/>
                      <a:pt x="0" y="2"/>
                    </a:cubicBezTo>
                    <a:moveTo>
                      <a:pt x="0" y="1"/>
                    </a:moveTo>
                    <a:cubicBezTo>
                      <a:pt x="0" y="1"/>
                      <a:pt x="0" y="2"/>
                      <a:pt x="0" y="2"/>
                    </a:cubicBezTo>
                    <a:cubicBezTo>
                      <a:pt x="0" y="2"/>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E401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68" name="Google Shape;2568;p45"/>
              <p:cNvSpPr/>
              <p:nvPr/>
            </p:nvSpPr>
            <p:spPr>
              <a:xfrm>
                <a:off x="8129327" y="1323602"/>
                <a:ext cx="317515" cy="703077"/>
              </a:xfrm>
              <a:custGeom>
                <a:avLst/>
                <a:gdLst/>
                <a:ahLst/>
                <a:cxnLst/>
                <a:rect l="l" t="t" r="r" b="b"/>
                <a:pathLst>
                  <a:path w="64" h="141" extrusionOk="0">
                    <a:moveTo>
                      <a:pt x="48" y="34"/>
                    </a:moveTo>
                    <a:cubicBezTo>
                      <a:pt x="42" y="26"/>
                      <a:pt x="40" y="17"/>
                      <a:pt x="36" y="8"/>
                    </a:cubicBezTo>
                    <a:cubicBezTo>
                      <a:pt x="35" y="6"/>
                      <a:pt x="34" y="3"/>
                      <a:pt x="32" y="2"/>
                    </a:cubicBezTo>
                    <a:cubicBezTo>
                      <a:pt x="29" y="0"/>
                      <a:pt x="24" y="3"/>
                      <a:pt x="22" y="6"/>
                    </a:cubicBezTo>
                    <a:cubicBezTo>
                      <a:pt x="20" y="9"/>
                      <a:pt x="20" y="13"/>
                      <a:pt x="19" y="17"/>
                    </a:cubicBezTo>
                    <a:cubicBezTo>
                      <a:pt x="17" y="37"/>
                      <a:pt x="9" y="56"/>
                      <a:pt x="0" y="74"/>
                    </a:cubicBezTo>
                    <a:cubicBezTo>
                      <a:pt x="0" y="86"/>
                      <a:pt x="1" y="99"/>
                      <a:pt x="2" y="111"/>
                    </a:cubicBezTo>
                    <a:cubicBezTo>
                      <a:pt x="13" y="101"/>
                      <a:pt x="6" y="81"/>
                      <a:pt x="15" y="71"/>
                    </a:cubicBezTo>
                    <a:cubicBezTo>
                      <a:pt x="16" y="91"/>
                      <a:pt x="17" y="112"/>
                      <a:pt x="18" y="132"/>
                    </a:cubicBezTo>
                    <a:cubicBezTo>
                      <a:pt x="18" y="136"/>
                      <a:pt x="18" y="140"/>
                      <a:pt x="21" y="141"/>
                    </a:cubicBezTo>
                    <a:cubicBezTo>
                      <a:pt x="26" y="120"/>
                      <a:pt x="30" y="97"/>
                      <a:pt x="32" y="75"/>
                    </a:cubicBezTo>
                    <a:cubicBezTo>
                      <a:pt x="36" y="74"/>
                      <a:pt x="39" y="80"/>
                      <a:pt x="39" y="84"/>
                    </a:cubicBezTo>
                    <a:cubicBezTo>
                      <a:pt x="40" y="97"/>
                      <a:pt x="36" y="111"/>
                      <a:pt x="45" y="120"/>
                    </a:cubicBezTo>
                    <a:cubicBezTo>
                      <a:pt x="48" y="111"/>
                      <a:pt x="51" y="102"/>
                      <a:pt x="54" y="94"/>
                    </a:cubicBezTo>
                    <a:cubicBezTo>
                      <a:pt x="54" y="92"/>
                      <a:pt x="54" y="91"/>
                      <a:pt x="54" y="90"/>
                    </a:cubicBezTo>
                    <a:cubicBezTo>
                      <a:pt x="55" y="75"/>
                      <a:pt x="64" y="59"/>
                      <a:pt x="57" y="46"/>
                    </a:cubicBezTo>
                    <a:cubicBezTo>
                      <a:pt x="55" y="41"/>
                      <a:pt x="51" y="38"/>
                      <a:pt x="48" y="34"/>
                    </a:cubicBezTo>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69" name="Google Shape;2569;p45"/>
              <p:cNvSpPr/>
              <p:nvPr/>
            </p:nvSpPr>
            <p:spPr>
              <a:xfrm>
                <a:off x="8072628" y="1805594"/>
                <a:ext cx="0" cy="11340"/>
              </a:xfrm>
              <a:custGeom>
                <a:avLst/>
                <a:gdLst/>
                <a:ahLst/>
                <a:cxnLst/>
                <a:rect l="l" t="t" r="r" b="b"/>
                <a:pathLst>
                  <a:path w="120000" h="2" extrusionOk="0">
                    <a:moveTo>
                      <a:pt x="0" y="0"/>
                    </a:moveTo>
                    <a:cubicBezTo>
                      <a:pt x="0" y="1"/>
                      <a:pt x="0" y="2"/>
                      <a:pt x="0" y="2"/>
                    </a:cubicBezTo>
                    <a:cubicBezTo>
                      <a:pt x="0" y="2"/>
                      <a:pt x="0" y="2"/>
                      <a:pt x="0" y="2"/>
                    </a:cubicBezTo>
                    <a:cubicBezTo>
                      <a:pt x="0" y="2"/>
                      <a:pt x="0" y="1"/>
                      <a:pt x="0" y="0"/>
                    </a:cubicBezTo>
                    <a:cubicBezTo>
                      <a:pt x="0" y="0"/>
                      <a:pt x="0" y="0"/>
                      <a:pt x="0"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70" name="Google Shape;2570;p45"/>
              <p:cNvSpPr/>
              <p:nvPr/>
            </p:nvSpPr>
            <p:spPr>
              <a:xfrm>
                <a:off x="8072628" y="1816934"/>
                <a:ext cx="0" cy="22680"/>
              </a:xfrm>
              <a:custGeom>
                <a:avLst/>
                <a:gdLst/>
                <a:ahLst/>
                <a:cxnLst/>
                <a:rect l="l" t="t" r="r" b="b"/>
                <a:pathLst>
                  <a:path w="120000" h="4" extrusionOk="0">
                    <a:moveTo>
                      <a:pt x="0" y="0"/>
                    </a:moveTo>
                    <a:cubicBezTo>
                      <a:pt x="0" y="2"/>
                      <a:pt x="0" y="3"/>
                      <a:pt x="0" y="4"/>
                    </a:cubicBezTo>
                    <a:cubicBezTo>
                      <a:pt x="0" y="4"/>
                      <a:pt x="0" y="4"/>
                      <a:pt x="0" y="4"/>
                    </a:cubicBezTo>
                    <a:cubicBezTo>
                      <a:pt x="0" y="3"/>
                      <a:pt x="0" y="2"/>
                      <a:pt x="0" y="0"/>
                    </a:cubicBezTo>
                    <a:cubicBezTo>
                      <a:pt x="0" y="0"/>
                      <a:pt x="0" y="0"/>
                      <a:pt x="0"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71" name="Google Shape;2571;p45"/>
              <p:cNvSpPr/>
              <p:nvPr/>
            </p:nvSpPr>
            <p:spPr>
              <a:xfrm>
                <a:off x="8072628" y="1839614"/>
                <a:ext cx="0" cy="56700"/>
              </a:xfrm>
              <a:custGeom>
                <a:avLst/>
                <a:gdLst/>
                <a:ahLst/>
                <a:cxnLst/>
                <a:rect l="l" t="t" r="r" b="b"/>
                <a:pathLst>
                  <a:path w="120000" h="12" extrusionOk="0">
                    <a:moveTo>
                      <a:pt x="0" y="2"/>
                    </a:moveTo>
                    <a:cubicBezTo>
                      <a:pt x="0" y="5"/>
                      <a:pt x="0" y="9"/>
                      <a:pt x="0" y="12"/>
                    </a:cubicBezTo>
                    <a:cubicBezTo>
                      <a:pt x="0" y="9"/>
                      <a:pt x="0" y="5"/>
                      <a:pt x="0" y="2"/>
                    </a:cubicBezTo>
                    <a:cubicBezTo>
                      <a:pt x="0" y="2"/>
                      <a:pt x="0" y="2"/>
                      <a:pt x="0" y="2"/>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72" name="Google Shape;2572;p45"/>
              <p:cNvSpPr/>
              <p:nvPr/>
            </p:nvSpPr>
            <p:spPr>
              <a:xfrm>
                <a:off x="8072628" y="1839614"/>
                <a:ext cx="0" cy="5672"/>
              </a:xfrm>
              <a:custGeom>
                <a:avLst/>
                <a:gdLst/>
                <a:ahLst/>
                <a:cxnLst/>
                <a:rect l="l" t="t" r="r" b="b"/>
                <a:pathLst>
                  <a:path w="120000" h="2" extrusionOk="0">
                    <a:moveTo>
                      <a:pt x="0" y="0"/>
                    </a:moveTo>
                    <a:cubicBezTo>
                      <a:pt x="0" y="1"/>
                      <a:pt x="0" y="1"/>
                      <a:pt x="0" y="2"/>
                    </a:cubicBezTo>
                    <a:cubicBezTo>
                      <a:pt x="0" y="2"/>
                      <a:pt x="0" y="2"/>
                      <a:pt x="0" y="2"/>
                    </a:cubicBezTo>
                    <a:cubicBezTo>
                      <a:pt x="0" y="1"/>
                      <a:pt x="0" y="1"/>
                      <a:pt x="0" y="1"/>
                    </a:cubicBezTo>
                    <a:cubicBezTo>
                      <a:pt x="0" y="1"/>
                      <a:pt x="0" y="0"/>
                      <a:pt x="0" y="0"/>
                    </a:cubicBezTo>
                    <a:cubicBezTo>
                      <a:pt x="0" y="0"/>
                      <a:pt x="0" y="0"/>
                      <a:pt x="0" y="0"/>
                    </a:cubicBezTo>
                  </a:path>
                </a:pathLst>
              </a:custGeom>
              <a:solidFill>
                <a:srgbClr val="E1968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73" name="Google Shape;2573;p45"/>
              <p:cNvSpPr/>
              <p:nvPr/>
            </p:nvSpPr>
            <p:spPr>
              <a:xfrm>
                <a:off x="8072628" y="1799926"/>
                <a:ext cx="0" cy="5672"/>
              </a:xfrm>
              <a:custGeom>
                <a:avLst/>
                <a:gdLst/>
                <a:ahLst/>
                <a:cxnLst/>
                <a:rect l="l" t="t" r="r" b="b"/>
                <a:pathLst>
                  <a:path w="120000" h="1" extrusionOk="0">
                    <a:moveTo>
                      <a:pt x="0" y="0"/>
                    </a:moveTo>
                    <a:cubicBezTo>
                      <a:pt x="0" y="0"/>
                      <a:pt x="0" y="0"/>
                      <a:pt x="0" y="0"/>
                    </a:cubicBezTo>
                    <a:cubicBezTo>
                      <a:pt x="0" y="0"/>
                      <a:pt x="0" y="1"/>
                      <a:pt x="0" y="1"/>
                    </a:cubicBezTo>
                    <a:cubicBezTo>
                      <a:pt x="0" y="1"/>
                      <a:pt x="0" y="1"/>
                      <a:pt x="0" y="1"/>
                    </a:cubicBezTo>
                    <a:cubicBezTo>
                      <a:pt x="0" y="1"/>
                      <a:pt x="0" y="0"/>
                      <a:pt x="0"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74" name="Google Shape;2574;p45"/>
              <p:cNvSpPr/>
              <p:nvPr/>
            </p:nvSpPr>
            <p:spPr>
              <a:xfrm>
                <a:off x="8072628" y="1799926"/>
                <a:ext cx="0" cy="39692"/>
              </a:xfrm>
              <a:custGeom>
                <a:avLst/>
                <a:gdLst/>
                <a:ahLst/>
                <a:cxnLst/>
                <a:rect l="l" t="t" r="r" b="b"/>
                <a:pathLst>
                  <a:path w="120000" h="8" extrusionOk="0">
                    <a:moveTo>
                      <a:pt x="0" y="0"/>
                    </a:moveTo>
                    <a:cubicBezTo>
                      <a:pt x="0" y="0"/>
                      <a:pt x="0" y="0"/>
                      <a:pt x="0" y="0"/>
                    </a:cubicBezTo>
                    <a:cubicBezTo>
                      <a:pt x="0" y="0"/>
                      <a:pt x="0" y="1"/>
                      <a:pt x="0" y="1"/>
                    </a:cubicBezTo>
                    <a:cubicBezTo>
                      <a:pt x="0" y="1"/>
                      <a:pt x="0" y="1"/>
                      <a:pt x="0" y="1"/>
                    </a:cubicBezTo>
                    <a:cubicBezTo>
                      <a:pt x="0" y="2"/>
                      <a:pt x="0" y="3"/>
                      <a:pt x="0" y="3"/>
                    </a:cubicBezTo>
                    <a:cubicBezTo>
                      <a:pt x="0" y="5"/>
                      <a:pt x="0" y="6"/>
                      <a:pt x="0" y="7"/>
                    </a:cubicBezTo>
                    <a:cubicBezTo>
                      <a:pt x="0" y="7"/>
                      <a:pt x="0" y="7"/>
                      <a:pt x="0" y="7"/>
                    </a:cubicBezTo>
                    <a:cubicBezTo>
                      <a:pt x="0" y="7"/>
                      <a:pt x="0" y="8"/>
                      <a:pt x="0" y="8"/>
                    </a:cubicBezTo>
                    <a:cubicBezTo>
                      <a:pt x="0" y="5"/>
                      <a:pt x="0" y="2"/>
                      <a:pt x="0" y="0"/>
                    </a:cubicBezTo>
                  </a:path>
                </a:pathLst>
              </a:custGeom>
              <a:solidFill>
                <a:srgbClr val="DE824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75" name="Google Shape;2575;p45"/>
              <p:cNvSpPr/>
              <p:nvPr/>
            </p:nvSpPr>
            <p:spPr>
              <a:xfrm>
                <a:off x="8401482" y="1839614"/>
                <a:ext cx="5672" cy="22680"/>
              </a:xfrm>
              <a:custGeom>
                <a:avLst/>
                <a:gdLst/>
                <a:ahLst/>
                <a:cxnLst/>
                <a:rect l="l" t="t" r="r" b="b"/>
                <a:pathLst>
                  <a:path w="1" h="4" extrusionOk="0">
                    <a:moveTo>
                      <a:pt x="0" y="0"/>
                    </a:moveTo>
                    <a:cubicBezTo>
                      <a:pt x="0" y="0"/>
                      <a:pt x="0" y="0"/>
                      <a:pt x="0" y="0"/>
                    </a:cubicBezTo>
                    <a:cubicBezTo>
                      <a:pt x="1" y="1"/>
                      <a:pt x="1" y="3"/>
                      <a:pt x="1" y="4"/>
                    </a:cubicBezTo>
                    <a:cubicBezTo>
                      <a:pt x="1" y="4"/>
                      <a:pt x="1" y="4"/>
                      <a:pt x="1" y="4"/>
                    </a:cubicBezTo>
                    <a:cubicBezTo>
                      <a:pt x="1" y="3"/>
                      <a:pt x="1" y="1"/>
                      <a:pt x="0"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76" name="Google Shape;2576;p45"/>
              <p:cNvSpPr/>
              <p:nvPr/>
            </p:nvSpPr>
            <p:spPr>
              <a:xfrm>
                <a:off x="8407154" y="1862294"/>
                <a:ext cx="0" cy="11340"/>
              </a:xfrm>
              <a:custGeom>
                <a:avLst/>
                <a:gdLst/>
                <a:ahLst/>
                <a:cxnLst/>
                <a:rect l="l" t="t" r="r" b="b"/>
                <a:pathLst>
                  <a:path w="120000" h="2" extrusionOk="0">
                    <a:moveTo>
                      <a:pt x="0" y="2"/>
                    </a:moveTo>
                    <a:cubicBezTo>
                      <a:pt x="0" y="2"/>
                      <a:pt x="0" y="2"/>
                      <a:pt x="0" y="2"/>
                    </a:cubicBezTo>
                    <a:cubicBezTo>
                      <a:pt x="0" y="2"/>
                      <a:pt x="0" y="2"/>
                      <a:pt x="0" y="2"/>
                    </a:cubicBezTo>
                    <a:cubicBezTo>
                      <a:pt x="0" y="2"/>
                      <a:pt x="0" y="2"/>
                      <a:pt x="0" y="2"/>
                    </a:cubicBezTo>
                    <a:cubicBezTo>
                      <a:pt x="0" y="2"/>
                      <a:pt x="0" y="2"/>
                      <a:pt x="0" y="2"/>
                    </a:cubicBezTo>
                    <a:moveTo>
                      <a:pt x="0" y="0"/>
                    </a:moveTo>
                    <a:cubicBezTo>
                      <a:pt x="0" y="0"/>
                      <a:pt x="0" y="0"/>
                      <a:pt x="0" y="0"/>
                    </a:cubicBezTo>
                    <a:cubicBezTo>
                      <a:pt x="0" y="0"/>
                      <a:pt x="0" y="0"/>
                      <a:pt x="0" y="0"/>
                    </a:cubicBezTo>
                    <a:cubicBezTo>
                      <a:pt x="0" y="0"/>
                      <a:pt x="0" y="0"/>
                      <a:pt x="0"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77" name="Google Shape;2577;p45"/>
              <p:cNvSpPr/>
              <p:nvPr/>
            </p:nvSpPr>
            <p:spPr>
              <a:xfrm>
                <a:off x="8401482" y="1839614"/>
                <a:ext cx="5672" cy="34020"/>
              </a:xfrm>
              <a:custGeom>
                <a:avLst/>
                <a:gdLst/>
                <a:ahLst/>
                <a:cxnLst/>
                <a:rect l="l" t="t" r="r" b="b"/>
                <a:pathLst>
                  <a:path w="1" h="6" extrusionOk="0">
                    <a:moveTo>
                      <a:pt x="0" y="0"/>
                    </a:moveTo>
                    <a:cubicBezTo>
                      <a:pt x="0" y="0"/>
                      <a:pt x="0" y="0"/>
                      <a:pt x="0" y="0"/>
                    </a:cubicBezTo>
                    <a:cubicBezTo>
                      <a:pt x="1" y="2"/>
                      <a:pt x="1" y="4"/>
                      <a:pt x="1" y="6"/>
                    </a:cubicBezTo>
                    <a:cubicBezTo>
                      <a:pt x="1" y="6"/>
                      <a:pt x="1" y="6"/>
                      <a:pt x="1" y="6"/>
                    </a:cubicBezTo>
                    <a:cubicBezTo>
                      <a:pt x="1" y="5"/>
                      <a:pt x="1" y="5"/>
                      <a:pt x="1" y="4"/>
                    </a:cubicBezTo>
                    <a:cubicBezTo>
                      <a:pt x="1" y="4"/>
                      <a:pt x="1" y="4"/>
                      <a:pt x="1" y="4"/>
                    </a:cubicBezTo>
                    <a:cubicBezTo>
                      <a:pt x="1" y="3"/>
                      <a:pt x="1" y="1"/>
                      <a:pt x="0" y="0"/>
                    </a:cubicBezTo>
                  </a:path>
                </a:pathLst>
              </a:custGeom>
              <a:solidFill>
                <a:srgbClr val="DE824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78" name="Google Shape;2578;p45"/>
              <p:cNvSpPr/>
              <p:nvPr/>
            </p:nvSpPr>
            <p:spPr>
              <a:xfrm>
                <a:off x="8401482" y="1873633"/>
                <a:ext cx="5672" cy="22680"/>
              </a:xfrm>
              <a:custGeom>
                <a:avLst/>
                <a:gdLst/>
                <a:ahLst/>
                <a:cxnLst/>
                <a:rect l="l" t="t" r="r" b="b"/>
                <a:pathLst>
                  <a:path w="1" h="5" extrusionOk="0">
                    <a:moveTo>
                      <a:pt x="1" y="0"/>
                    </a:moveTo>
                    <a:cubicBezTo>
                      <a:pt x="1" y="1"/>
                      <a:pt x="1" y="2"/>
                      <a:pt x="1" y="2"/>
                    </a:cubicBezTo>
                    <a:cubicBezTo>
                      <a:pt x="0" y="3"/>
                      <a:pt x="0" y="4"/>
                      <a:pt x="0" y="5"/>
                    </a:cubicBezTo>
                    <a:cubicBezTo>
                      <a:pt x="0" y="5"/>
                      <a:pt x="0" y="5"/>
                      <a:pt x="0" y="5"/>
                    </a:cubicBezTo>
                    <a:cubicBezTo>
                      <a:pt x="0" y="3"/>
                      <a:pt x="1" y="2"/>
                      <a:pt x="1"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79" name="Google Shape;2579;p45"/>
              <p:cNvSpPr/>
              <p:nvPr/>
            </p:nvSpPr>
            <p:spPr>
              <a:xfrm>
                <a:off x="8373135" y="1896313"/>
                <a:ext cx="28351" cy="62371"/>
              </a:xfrm>
              <a:custGeom>
                <a:avLst/>
                <a:gdLst/>
                <a:ahLst/>
                <a:cxnLst/>
                <a:rect l="l" t="t" r="r" b="b"/>
                <a:pathLst>
                  <a:path w="5" h="12" extrusionOk="0">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5" y="0"/>
                    </a:moveTo>
                    <a:cubicBezTo>
                      <a:pt x="5" y="0"/>
                      <a:pt x="5" y="0"/>
                      <a:pt x="5" y="0"/>
                    </a:cubicBezTo>
                    <a:cubicBezTo>
                      <a:pt x="3" y="4"/>
                      <a:pt x="2" y="8"/>
                      <a:pt x="0" y="12"/>
                    </a:cubicBezTo>
                    <a:cubicBezTo>
                      <a:pt x="2" y="8"/>
                      <a:pt x="3" y="4"/>
                      <a:pt x="5"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80" name="Google Shape;2580;p45"/>
              <p:cNvSpPr/>
              <p:nvPr/>
            </p:nvSpPr>
            <p:spPr>
              <a:xfrm>
                <a:off x="8339115" y="1879305"/>
                <a:ext cx="68039" cy="119071"/>
              </a:xfrm>
              <a:custGeom>
                <a:avLst/>
                <a:gdLst/>
                <a:ahLst/>
                <a:cxnLst/>
                <a:rect l="l" t="t" r="r" b="b"/>
                <a:pathLst>
                  <a:path w="13" h="24" extrusionOk="0">
                    <a:moveTo>
                      <a:pt x="13" y="0"/>
                    </a:moveTo>
                    <a:cubicBezTo>
                      <a:pt x="10" y="9"/>
                      <a:pt x="6" y="17"/>
                      <a:pt x="0" y="24"/>
                    </a:cubicBezTo>
                    <a:cubicBezTo>
                      <a:pt x="3" y="21"/>
                      <a:pt x="5" y="18"/>
                      <a:pt x="7" y="15"/>
                    </a:cubicBezTo>
                    <a:cubicBezTo>
                      <a:pt x="7" y="15"/>
                      <a:pt x="7" y="15"/>
                      <a:pt x="7" y="15"/>
                    </a:cubicBezTo>
                    <a:cubicBezTo>
                      <a:pt x="7" y="15"/>
                      <a:pt x="7" y="15"/>
                      <a:pt x="7" y="15"/>
                    </a:cubicBezTo>
                    <a:cubicBezTo>
                      <a:pt x="7" y="15"/>
                      <a:pt x="7" y="15"/>
                      <a:pt x="7" y="15"/>
                    </a:cubicBezTo>
                    <a:cubicBezTo>
                      <a:pt x="7" y="15"/>
                      <a:pt x="7" y="15"/>
                      <a:pt x="7" y="15"/>
                    </a:cubicBezTo>
                    <a:cubicBezTo>
                      <a:pt x="9" y="11"/>
                      <a:pt x="10" y="7"/>
                      <a:pt x="12" y="3"/>
                    </a:cubicBezTo>
                    <a:cubicBezTo>
                      <a:pt x="12" y="2"/>
                      <a:pt x="12" y="1"/>
                      <a:pt x="13" y="0"/>
                    </a:cubicBezTo>
                  </a:path>
                </a:pathLst>
              </a:custGeom>
              <a:solidFill>
                <a:srgbClr val="DE824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81" name="Google Shape;2581;p45"/>
              <p:cNvSpPr/>
              <p:nvPr/>
            </p:nvSpPr>
            <p:spPr>
              <a:xfrm>
                <a:off x="8072628" y="1896313"/>
                <a:ext cx="5672" cy="5672"/>
              </a:xfrm>
              <a:custGeom>
                <a:avLst/>
                <a:gdLst/>
                <a:ahLst/>
                <a:cxnLst/>
                <a:rect l="l" t="t" r="r" b="b"/>
                <a:pathLst>
                  <a:path w="1" h="1" extrusionOk="0">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0" y="0"/>
                    </a:moveTo>
                    <a:cubicBezTo>
                      <a:pt x="1" y="0"/>
                      <a:pt x="1" y="0"/>
                      <a:pt x="1" y="1"/>
                    </a:cubicBezTo>
                    <a:cubicBezTo>
                      <a:pt x="1" y="0"/>
                      <a:pt x="1" y="0"/>
                      <a:pt x="0"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82" name="Google Shape;2582;p45"/>
              <p:cNvSpPr/>
              <p:nvPr/>
            </p:nvSpPr>
            <p:spPr>
              <a:xfrm>
                <a:off x="8072628" y="1845285"/>
                <a:ext cx="11340" cy="79380"/>
              </a:xfrm>
              <a:custGeom>
                <a:avLst/>
                <a:gdLst/>
                <a:ahLst/>
                <a:cxnLst/>
                <a:rect l="l" t="t" r="r" b="b"/>
                <a:pathLst>
                  <a:path w="2" h="16" extrusionOk="0">
                    <a:moveTo>
                      <a:pt x="0" y="0"/>
                    </a:moveTo>
                    <a:cubicBezTo>
                      <a:pt x="0" y="3"/>
                      <a:pt x="0" y="7"/>
                      <a:pt x="0" y="10"/>
                    </a:cubicBezTo>
                    <a:cubicBezTo>
                      <a:pt x="0" y="10"/>
                      <a:pt x="0" y="10"/>
                      <a:pt x="0" y="10"/>
                    </a:cubicBezTo>
                    <a:cubicBezTo>
                      <a:pt x="1" y="10"/>
                      <a:pt x="1" y="10"/>
                      <a:pt x="1" y="11"/>
                    </a:cubicBezTo>
                    <a:cubicBezTo>
                      <a:pt x="1" y="11"/>
                      <a:pt x="1" y="11"/>
                      <a:pt x="1" y="11"/>
                    </a:cubicBezTo>
                    <a:cubicBezTo>
                      <a:pt x="1" y="11"/>
                      <a:pt x="1" y="11"/>
                      <a:pt x="1" y="11"/>
                    </a:cubicBezTo>
                    <a:cubicBezTo>
                      <a:pt x="1" y="11"/>
                      <a:pt x="1" y="11"/>
                      <a:pt x="1" y="11"/>
                    </a:cubicBezTo>
                    <a:cubicBezTo>
                      <a:pt x="1" y="11"/>
                      <a:pt x="1" y="11"/>
                      <a:pt x="1" y="11"/>
                    </a:cubicBezTo>
                    <a:cubicBezTo>
                      <a:pt x="1" y="13"/>
                      <a:pt x="1" y="14"/>
                      <a:pt x="2" y="16"/>
                    </a:cubicBezTo>
                    <a:cubicBezTo>
                      <a:pt x="0" y="11"/>
                      <a:pt x="0" y="5"/>
                      <a:pt x="0" y="0"/>
                    </a:cubicBezTo>
                    <a:cubicBezTo>
                      <a:pt x="0" y="0"/>
                      <a:pt x="0" y="0"/>
                      <a:pt x="0" y="0"/>
                    </a:cubicBezTo>
                  </a:path>
                </a:pathLst>
              </a:custGeom>
              <a:solidFill>
                <a:srgbClr val="DE200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83" name="Google Shape;2583;p45"/>
              <p:cNvSpPr/>
              <p:nvPr/>
            </p:nvSpPr>
            <p:spPr>
              <a:xfrm>
                <a:off x="8072628" y="1839614"/>
                <a:ext cx="0" cy="5672"/>
              </a:xfrm>
              <a:custGeom>
                <a:avLst/>
                <a:gdLst/>
                <a:ahLst/>
                <a:cxnLst/>
                <a:rect l="l" t="t" r="r" b="b"/>
                <a:pathLst>
                  <a:path w="120000" h="1" extrusionOk="0">
                    <a:moveTo>
                      <a:pt x="0" y="0"/>
                    </a:moveTo>
                    <a:cubicBezTo>
                      <a:pt x="0" y="0"/>
                      <a:pt x="0" y="0"/>
                      <a:pt x="0" y="1"/>
                    </a:cubicBezTo>
                    <a:cubicBezTo>
                      <a:pt x="0" y="1"/>
                      <a:pt x="0" y="1"/>
                      <a:pt x="0" y="1"/>
                    </a:cubicBezTo>
                    <a:cubicBezTo>
                      <a:pt x="0" y="0"/>
                      <a:pt x="0" y="0"/>
                      <a:pt x="0" y="0"/>
                    </a:cubicBezTo>
                  </a:path>
                </a:pathLst>
              </a:custGeom>
              <a:solidFill>
                <a:srgbClr val="D2351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84" name="Google Shape;2584;p45"/>
              <p:cNvSpPr/>
              <p:nvPr/>
            </p:nvSpPr>
            <p:spPr>
              <a:xfrm>
                <a:off x="8083968" y="1924665"/>
                <a:ext cx="0" cy="11340"/>
              </a:xfrm>
              <a:custGeom>
                <a:avLst/>
                <a:gdLst/>
                <a:ahLst/>
                <a:cxnLst/>
                <a:rect l="l" t="t" r="r" b="b"/>
                <a:pathLst>
                  <a:path w="120000" h="2" extrusionOk="0">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E200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85" name="Google Shape;2585;p45"/>
              <p:cNvSpPr/>
              <p:nvPr/>
            </p:nvSpPr>
            <p:spPr>
              <a:xfrm>
                <a:off x="8407154" y="1873633"/>
                <a:ext cx="5400" cy="5400"/>
              </a:xfrm>
              <a:prstGeom prst="ellipse">
                <a:avLst/>
              </a:prstGeom>
              <a:solidFill>
                <a:srgbClr val="CB150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86" name="Google Shape;2586;p45"/>
              <p:cNvSpPr/>
              <p:nvPr/>
            </p:nvSpPr>
            <p:spPr>
              <a:xfrm>
                <a:off x="8214374" y="1890642"/>
                <a:ext cx="147418" cy="141751"/>
              </a:xfrm>
              <a:custGeom>
                <a:avLst/>
                <a:gdLst/>
                <a:ahLst/>
                <a:cxnLst/>
                <a:rect l="l" t="t" r="r" b="b"/>
                <a:pathLst>
                  <a:path w="29" h="28" extrusionOk="0">
                    <a:moveTo>
                      <a:pt x="6" y="16"/>
                    </a:moveTo>
                    <a:cubicBezTo>
                      <a:pt x="4" y="16"/>
                      <a:pt x="2" y="16"/>
                      <a:pt x="0" y="17"/>
                    </a:cubicBezTo>
                    <a:cubicBezTo>
                      <a:pt x="0" y="18"/>
                      <a:pt x="0" y="18"/>
                      <a:pt x="0" y="19"/>
                    </a:cubicBezTo>
                    <a:cubicBezTo>
                      <a:pt x="0" y="23"/>
                      <a:pt x="0" y="27"/>
                      <a:pt x="3" y="28"/>
                    </a:cubicBezTo>
                    <a:cubicBezTo>
                      <a:pt x="4" y="24"/>
                      <a:pt x="5" y="20"/>
                      <a:pt x="6" y="16"/>
                    </a:cubicBezTo>
                    <a:moveTo>
                      <a:pt x="26" y="2"/>
                    </a:moveTo>
                    <a:cubicBezTo>
                      <a:pt x="26" y="3"/>
                      <a:pt x="25" y="4"/>
                      <a:pt x="25" y="4"/>
                    </a:cubicBezTo>
                    <a:cubicBezTo>
                      <a:pt x="25" y="5"/>
                      <a:pt x="26" y="6"/>
                      <a:pt x="27" y="7"/>
                    </a:cubicBezTo>
                    <a:cubicBezTo>
                      <a:pt x="27" y="6"/>
                      <a:pt x="27" y="6"/>
                      <a:pt x="27" y="5"/>
                    </a:cubicBezTo>
                    <a:cubicBezTo>
                      <a:pt x="27" y="4"/>
                      <a:pt x="27" y="3"/>
                      <a:pt x="26" y="2"/>
                    </a:cubicBezTo>
                    <a:moveTo>
                      <a:pt x="29" y="0"/>
                    </a:moveTo>
                    <a:cubicBezTo>
                      <a:pt x="29" y="0"/>
                      <a:pt x="29" y="0"/>
                      <a:pt x="28" y="1"/>
                    </a:cubicBezTo>
                    <a:cubicBezTo>
                      <a:pt x="28" y="1"/>
                      <a:pt x="28" y="1"/>
                      <a:pt x="29" y="2"/>
                    </a:cubicBezTo>
                    <a:cubicBezTo>
                      <a:pt x="28" y="3"/>
                      <a:pt x="28" y="3"/>
                      <a:pt x="28" y="3"/>
                    </a:cubicBezTo>
                    <a:cubicBezTo>
                      <a:pt x="28" y="2"/>
                      <a:pt x="29" y="1"/>
                      <a:pt x="29" y="0"/>
                    </a:cubicBezTo>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587" name="Google Shape;2587;p45"/>
            <p:cNvGrpSpPr/>
            <p:nvPr/>
          </p:nvGrpSpPr>
          <p:grpSpPr>
            <a:xfrm>
              <a:off x="5446013" y="1407464"/>
              <a:ext cx="3089923" cy="1910927"/>
              <a:chOff x="5201976" y="1128700"/>
              <a:chExt cx="1239838" cy="766763"/>
            </a:xfrm>
          </p:grpSpPr>
          <p:sp>
            <p:nvSpPr>
              <p:cNvPr id="2588" name="Google Shape;2588;p45"/>
              <p:cNvSpPr/>
              <p:nvPr/>
            </p:nvSpPr>
            <p:spPr>
              <a:xfrm>
                <a:off x="5617900" y="1128700"/>
                <a:ext cx="461963" cy="276225"/>
              </a:xfrm>
              <a:custGeom>
                <a:avLst/>
                <a:gdLst/>
                <a:ahLst/>
                <a:cxnLst/>
                <a:rect l="l" t="t" r="r" b="b"/>
                <a:pathLst>
                  <a:path w="333" h="199" extrusionOk="0">
                    <a:moveTo>
                      <a:pt x="298" y="139"/>
                    </a:moveTo>
                    <a:cubicBezTo>
                      <a:pt x="292" y="122"/>
                      <a:pt x="286" y="103"/>
                      <a:pt x="272" y="90"/>
                    </a:cubicBezTo>
                    <a:cubicBezTo>
                      <a:pt x="257" y="78"/>
                      <a:pt x="237" y="77"/>
                      <a:pt x="221" y="65"/>
                    </a:cubicBezTo>
                    <a:cubicBezTo>
                      <a:pt x="201" y="50"/>
                      <a:pt x="195" y="22"/>
                      <a:pt x="175" y="9"/>
                    </a:cubicBezTo>
                    <a:cubicBezTo>
                      <a:pt x="165" y="2"/>
                      <a:pt x="153" y="0"/>
                      <a:pt x="142" y="0"/>
                    </a:cubicBezTo>
                    <a:cubicBezTo>
                      <a:pt x="133" y="3"/>
                      <a:pt x="123" y="5"/>
                      <a:pt x="113" y="6"/>
                    </a:cubicBezTo>
                    <a:cubicBezTo>
                      <a:pt x="96" y="9"/>
                      <a:pt x="71" y="11"/>
                      <a:pt x="58" y="22"/>
                    </a:cubicBezTo>
                    <a:cubicBezTo>
                      <a:pt x="50" y="28"/>
                      <a:pt x="52" y="40"/>
                      <a:pt x="47" y="48"/>
                    </a:cubicBezTo>
                    <a:cubicBezTo>
                      <a:pt x="44" y="54"/>
                      <a:pt x="39" y="59"/>
                      <a:pt x="34" y="63"/>
                    </a:cubicBezTo>
                    <a:cubicBezTo>
                      <a:pt x="18" y="76"/>
                      <a:pt x="0" y="87"/>
                      <a:pt x="10" y="114"/>
                    </a:cubicBezTo>
                    <a:cubicBezTo>
                      <a:pt x="11" y="119"/>
                      <a:pt x="10" y="122"/>
                      <a:pt x="7" y="124"/>
                    </a:cubicBezTo>
                    <a:cubicBezTo>
                      <a:pt x="14" y="134"/>
                      <a:pt x="26" y="142"/>
                      <a:pt x="37" y="146"/>
                    </a:cubicBezTo>
                    <a:cubicBezTo>
                      <a:pt x="58" y="154"/>
                      <a:pt x="79" y="151"/>
                      <a:pt x="99" y="150"/>
                    </a:cubicBezTo>
                    <a:cubicBezTo>
                      <a:pt x="137" y="149"/>
                      <a:pt x="177" y="155"/>
                      <a:pt x="217" y="168"/>
                    </a:cubicBezTo>
                    <a:cubicBezTo>
                      <a:pt x="256" y="180"/>
                      <a:pt x="296" y="199"/>
                      <a:pt x="333" y="196"/>
                    </a:cubicBezTo>
                    <a:cubicBezTo>
                      <a:pt x="333" y="193"/>
                      <a:pt x="332" y="189"/>
                      <a:pt x="332" y="186"/>
                    </a:cubicBezTo>
                    <a:cubicBezTo>
                      <a:pt x="314" y="178"/>
                      <a:pt x="304" y="157"/>
                      <a:pt x="298" y="139"/>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89" name="Google Shape;2589;p45"/>
              <p:cNvSpPr/>
              <p:nvPr/>
            </p:nvSpPr>
            <p:spPr>
              <a:xfrm>
                <a:off x="5617900" y="1216013"/>
                <a:ext cx="130175" cy="125413"/>
              </a:xfrm>
              <a:custGeom>
                <a:avLst/>
                <a:gdLst/>
                <a:ahLst/>
                <a:cxnLst/>
                <a:rect l="l" t="t" r="r" b="b"/>
                <a:pathLst>
                  <a:path w="94" h="90" extrusionOk="0">
                    <a:moveTo>
                      <a:pt x="78" y="72"/>
                    </a:moveTo>
                    <a:cubicBezTo>
                      <a:pt x="72" y="63"/>
                      <a:pt x="63" y="50"/>
                      <a:pt x="62" y="39"/>
                    </a:cubicBezTo>
                    <a:cubicBezTo>
                      <a:pt x="62" y="34"/>
                      <a:pt x="62" y="30"/>
                      <a:pt x="65" y="26"/>
                    </a:cubicBezTo>
                    <a:cubicBezTo>
                      <a:pt x="71" y="17"/>
                      <a:pt x="67" y="14"/>
                      <a:pt x="57" y="11"/>
                    </a:cubicBezTo>
                    <a:cubicBezTo>
                      <a:pt x="48" y="8"/>
                      <a:pt x="41" y="4"/>
                      <a:pt x="33" y="0"/>
                    </a:cubicBezTo>
                    <a:cubicBezTo>
                      <a:pt x="18" y="13"/>
                      <a:pt x="0" y="24"/>
                      <a:pt x="10" y="51"/>
                    </a:cubicBezTo>
                    <a:cubicBezTo>
                      <a:pt x="11" y="56"/>
                      <a:pt x="10" y="59"/>
                      <a:pt x="7" y="61"/>
                    </a:cubicBezTo>
                    <a:cubicBezTo>
                      <a:pt x="14" y="71"/>
                      <a:pt x="26" y="79"/>
                      <a:pt x="37" y="83"/>
                    </a:cubicBezTo>
                    <a:cubicBezTo>
                      <a:pt x="56" y="90"/>
                      <a:pt x="75" y="88"/>
                      <a:pt x="94" y="88"/>
                    </a:cubicBezTo>
                    <a:cubicBezTo>
                      <a:pt x="88" y="84"/>
                      <a:pt x="83" y="79"/>
                      <a:pt x="78" y="72"/>
                    </a:cubicBezTo>
                  </a:path>
                </a:pathLst>
              </a:custGeom>
              <a:solidFill>
                <a:srgbClr val="1001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90" name="Google Shape;2590;p45"/>
              <p:cNvSpPr/>
              <p:nvPr/>
            </p:nvSpPr>
            <p:spPr>
              <a:xfrm>
                <a:off x="5663938" y="1185850"/>
                <a:ext cx="23813" cy="30163"/>
              </a:xfrm>
              <a:custGeom>
                <a:avLst/>
                <a:gdLst/>
                <a:ahLst/>
                <a:cxnLst/>
                <a:rect l="l" t="t" r="r" b="b"/>
                <a:pathLst>
                  <a:path w="17" h="22" extrusionOk="0">
                    <a:moveTo>
                      <a:pt x="17" y="0"/>
                    </a:moveTo>
                    <a:cubicBezTo>
                      <a:pt x="17" y="0"/>
                      <a:pt x="17" y="0"/>
                      <a:pt x="17" y="0"/>
                    </a:cubicBezTo>
                    <a:cubicBezTo>
                      <a:pt x="16" y="3"/>
                      <a:pt x="15" y="5"/>
                      <a:pt x="14" y="7"/>
                    </a:cubicBezTo>
                    <a:cubicBezTo>
                      <a:pt x="11" y="13"/>
                      <a:pt x="6" y="18"/>
                      <a:pt x="1" y="22"/>
                    </a:cubicBezTo>
                    <a:cubicBezTo>
                      <a:pt x="1" y="22"/>
                      <a:pt x="1" y="22"/>
                      <a:pt x="0" y="22"/>
                    </a:cubicBezTo>
                    <a:cubicBezTo>
                      <a:pt x="0" y="22"/>
                      <a:pt x="0" y="22"/>
                      <a:pt x="0" y="22"/>
                    </a:cubicBezTo>
                    <a:cubicBezTo>
                      <a:pt x="1" y="22"/>
                      <a:pt x="1" y="22"/>
                      <a:pt x="1" y="22"/>
                    </a:cubicBezTo>
                    <a:cubicBezTo>
                      <a:pt x="6" y="18"/>
                      <a:pt x="11" y="13"/>
                      <a:pt x="14" y="7"/>
                    </a:cubicBezTo>
                    <a:cubicBezTo>
                      <a:pt x="15" y="5"/>
                      <a:pt x="16" y="3"/>
                      <a:pt x="17" y="0"/>
                    </a:cubicBezTo>
                  </a:path>
                </a:pathLst>
              </a:custGeom>
              <a:solidFill>
                <a:srgbClr val="26A06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91" name="Google Shape;2591;p45"/>
              <p:cNvSpPr/>
              <p:nvPr/>
            </p:nvSpPr>
            <p:spPr>
              <a:xfrm>
                <a:off x="5663938" y="1166800"/>
                <a:ext cx="179388" cy="107950"/>
              </a:xfrm>
              <a:custGeom>
                <a:avLst/>
                <a:gdLst/>
                <a:ahLst/>
                <a:cxnLst/>
                <a:rect l="l" t="t" r="r" b="b"/>
                <a:pathLst>
                  <a:path w="130" h="78" extrusionOk="0">
                    <a:moveTo>
                      <a:pt x="44" y="0"/>
                    </a:moveTo>
                    <a:cubicBezTo>
                      <a:pt x="41" y="2"/>
                      <a:pt x="37" y="4"/>
                      <a:pt x="33" y="6"/>
                    </a:cubicBezTo>
                    <a:cubicBezTo>
                      <a:pt x="28" y="9"/>
                      <a:pt x="22" y="12"/>
                      <a:pt x="17" y="14"/>
                    </a:cubicBezTo>
                    <a:cubicBezTo>
                      <a:pt x="16" y="17"/>
                      <a:pt x="15" y="19"/>
                      <a:pt x="14" y="21"/>
                    </a:cubicBezTo>
                    <a:cubicBezTo>
                      <a:pt x="11" y="27"/>
                      <a:pt x="6" y="32"/>
                      <a:pt x="1" y="36"/>
                    </a:cubicBezTo>
                    <a:cubicBezTo>
                      <a:pt x="1" y="36"/>
                      <a:pt x="1" y="36"/>
                      <a:pt x="0" y="36"/>
                    </a:cubicBezTo>
                    <a:cubicBezTo>
                      <a:pt x="8" y="40"/>
                      <a:pt x="15" y="44"/>
                      <a:pt x="24" y="47"/>
                    </a:cubicBezTo>
                    <a:cubicBezTo>
                      <a:pt x="34" y="50"/>
                      <a:pt x="38" y="53"/>
                      <a:pt x="32" y="62"/>
                    </a:cubicBezTo>
                    <a:cubicBezTo>
                      <a:pt x="29" y="66"/>
                      <a:pt x="29" y="70"/>
                      <a:pt x="29" y="75"/>
                    </a:cubicBezTo>
                    <a:cubicBezTo>
                      <a:pt x="29" y="76"/>
                      <a:pt x="29" y="77"/>
                      <a:pt x="29" y="78"/>
                    </a:cubicBezTo>
                    <a:cubicBezTo>
                      <a:pt x="39" y="76"/>
                      <a:pt x="48" y="74"/>
                      <a:pt x="57" y="71"/>
                    </a:cubicBezTo>
                    <a:cubicBezTo>
                      <a:pt x="71" y="67"/>
                      <a:pt x="86" y="63"/>
                      <a:pt x="102" y="63"/>
                    </a:cubicBezTo>
                    <a:cubicBezTo>
                      <a:pt x="103" y="63"/>
                      <a:pt x="104" y="64"/>
                      <a:pt x="106" y="64"/>
                    </a:cubicBezTo>
                    <a:cubicBezTo>
                      <a:pt x="106" y="62"/>
                      <a:pt x="106" y="60"/>
                      <a:pt x="107" y="59"/>
                    </a:cubicBezTo>
                    <a:cubicBezTo>
                      <a:pt x="110" y="53"/>
                      <a:pt x="125" y="51"/>
                      <a:pt x="127" y="45"/>
                    </a:cubicBezTo>
                    <a:cubicBezTo>
                      <a:pt x="130" y="40"/>
                      <a:pt x="91" y="35"/>
                      <a:pt x="74" y="13"/>
                    </a:cubicBezTo>
                    <a:cubicBezTo>
                      <a:pt x="67" y="4"/>
                      <a:pt x="53" y="5"/>
                      <a:pt x="44" y="0"/>
                    </a:cubicBezTo>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92" name="Google Shape;2592;p45"/>
              <p:cNvSpPr/>
              <p:nvPr/>
            </p:nvSpPr>
            <p:spPr>
              <a:xfrm>
                <a:off x="5625838" y="1216013"/>
                <a:ext cx="90488" cy="63500"/>
              </a:xfrm>
              <a:custGeom>
                <a:avLst/>
                <a:gdLst/>
                <a:ahLst/>
                <a:cxnLst/>
                <a:rect l="l" t="t" r="r" b="b"/>
                <a:pathLst>
                  <a:path w="65" h="45" extrusionOk="0">
                    <a:moveTo>
                      <a:pt x="27" y="0"/>
                    </a:moveTo>
                    <a:cubicBezTo>
                      <a:pt x="15" y="11"/>
                      <a:pt x="0" y="20"/>
                      <a:pt x="1" y="38"/>
                    </a:cubicBezTo>
                    <a:cubicBezTo>
                      <a:pt x="2" y="38"/>
                      <a:pt x="3" y="39"/>
                      <a:pt x="4" y="39"/>
                    </a:cubicBezTo>
                    <a:cubicBezTo>
                      <a:pt x="14" y="43"/>
                      <a:pt x="24" y="45"/>
                      <a:pt x="34" y="45"/>
                    </a:cubicBezTo>
                    <a:cubicBezTo>
                      <a:pt x="39" y="45"/>
                      <a:pt x="45" y="44"/>
                      <a:pt x="51" y="43"/>
                    </a:cubicBezTo>
                    <a:cubicBezTo>
                      <a:pt x="51" y="43"/>
                      <a:pt x="51" y="43"/>
                      <a:pt x="51" y="43"/>
                    </a:cubicBezTo>
                    <a:cubicBezTo>
                      <a:pt x="53" y="43"/>
                      <a:pt x="55" y="43"/>
                      <a:pt x="56" y="42"/>
                    </a:cubicBezTo>
                    <a:cubicBezTo>
                      <a:pt x="56" y="41"/>
                      <a:pt x="56" y="40"/>
                      <a:pt x="56" y="39"/>
                    </a:cubicBezTo>
                    <a:cubicBezTo>
                      <a:pt x="56" y="34"/>
                      <a:pt x="56" y="30"/>
                      <a:pt x="59" y="26"/>
                    </a:cubicBezTo>
                    <a:cubicBezTo>
                      <a:pt x="65" y="17"/>
                      <a:pt x="61" y="14"/>
                      <a:pt x="51" y="11"/>
                    </a:cubicBezTo>
                    <a:cubicBezTo>
                      <a:pt x="42" y="8"/>
                      <a:pt x="35" y="4"/>
                      <a:pt x="27" y="0"/>
                    </a:cubicBezTo>
                    <a:cubicBezTo>
                      <a:pt x="27" y="0"/>
                      <a:pt x="27" y="0"/>
                      <a:pt x="27" y="0"/>
                    </a:cubicBezTo>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93" name="Google Shape;2593;p45"/>
              <p:cNvSpPr/>
              <p:nvPr/>
            </p:nvSpPr>
            <p:spPr>
              <a:xfrm>
                <a:off x="5516300" y="1247763"/>
                <a:ext cx="711200" cy="365125"/>
              </a:xfrm>
              <a:custGeom>
                <a:avLst/>
                <a:gdLst/>
                <a:ahLst/>
                <a:cxnLst/>
                <a:rect l="l" t="t" r="r" b="b"/>
                <a:pathLst>
                  <a:path w="512" h="263" extrusionOk="0">
                    <a:moveTo>
                      <a:pt x="6" y="78"/>
                    </a:moveTo>
                    <a:cubicBezTo>
                      <a:pt x="0" y="97"/>
                      <a:pt x="7" y="128"/>
                      <a:pt x="10" y="150"/>
                    </a:cubicBezTo>
                    <a:cubicBezTo>
                      <a:pt x="21" y="154"/>
                      <a:pt x="35" y="147"/>
                      <a:pt x="48" y="140"/>
                    </a:cubicBezTo>
                    <a:cubicBezTo>
                      <a:pt x="59" y="134"/>
                      <a:pt x="70" y="129"/>
                      <a:pt x="79" y="129"/>
                    </a:cubicBezTo>
                    <a:cubicBezTo>
                      <a:pt x="114" y="131"/>
                      <a:pt x="150" y="152"/>
                      <a:pt x="186" y="163"/>
                    </a:cubicBezTo>
                    <a:cubicBezTo>
                      <a:pt x="210" y="170"/>
                      <a:pt x="234" y="173"/>
                      <a:pt x="258" y="179"/>
                    </a:cubicBezTo>
                    <a:cubicBezTo>
                      <a:pt x="336" y="199"/>
                      <a:pt x="418" y="257"/>
                      <a:pt x="497" y="262"/>
                    </a:cubicBezTo>
                    <a:cubicBezTo>
                      <a:pt x="500" y="263"/>
                      <a:pt x="502" y="263"/>
                      <a:pt x="505" y="261"/>
                    </a:cubicBezTo>
                    <a:cubicBezTo>
                      <a:pt x="510" y="258"/>
                      <a:pt x="507" y="245"/>
                      <a:pt x="512" y="240"/>
                    </a:cubicBezTo>
                    <a:cubicBezTo>
                      <a:pt x="495" y="206"/>
                      <a:pt x="478" y="171"/>
                      <a:pt x="456" y="141"/>
                    </a:cubicBezTo>
                    <a:cubicBezTo>
                      <a:pt x="435" y="111"/>
                      <a:pt x="407" y="85"/>
                      <a:pt x="377" y="73"/>
                    </a:cubicBezTo>
                    <a:cubicBezTo>
                      <a:pt x="349" y="63"/>
                      <a:pt x="322" y="64"/>
                      <a:pt x="296" y="50"/>
                    </a:cubicBezTo>
                    <a:cubicBezTo>
                      <a:pt x="277" y="40"/>
                      <a:pt x="262" y="23"/>
                      <a:pt x="244" y="14"/>
                    </a:cubicBezTo>
                    <a:cubicBezTo>
                      <a:pt x="216" y="0"/>
                      <a:pt x="188" y="6"/>
                      <a:pt x="163" y="13"/>
                    </a:cubicBezTo>
                    <a:cubicBezTo>
                      <a:pt x="138" y="20"/>
                      <a:pt x="110" y="28"/>
                      <a:pt x="83" y="17"/>
                    </a:cubicBezTo>
                    <a:cubicBezTo>
                      <a:pt x="72" y="12"/>
                      <a:pt x="58" y="6"/>
                      <a:pt x="52" y="14"/>
                    </a:cubicBezTo>
                    <a:cubicBezTo>
                      <a:pt x="33" y="37"/>
                      <a:pt x="15" y="50"/>
                      <a:pt x="6" y="78"/>
                    </a:cubicBezTo>
                  </a:path>
                </a:pathLst>
              </a:custGeom>
              <a:solidFill>
                <a:srgbClr val="22B2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94" name="Google Shape;2594;p45"/>
              <p:cNvSpPr/>
              <p:nvPr/>
            </p:nvSpPr>
            <p:spPr>
              <a:xfrm>
                <a:off x="5654413" y="1349363"/>
                <a:ext cx="333375" cy="152400"/>
              </a:xfrm>
              <a:custGeom>
                <a:avLst/>
                <a:gdLst/>
                <a:ahLst/>
                <a:cxnLst/>
                <a:rect l="l" t="t" r="r" b="b"/>
                <a:pathLst>
                  <a:path w="240" h="110" extrusionOk="0">
                    <a:moveTo>
                      <a:pt x="36" y="30"/>
                    </a:moveTo>
                    <a:cubicBezTo>
                      <a:pt x="61" y="44"/>
                      <a:pt x="89" y="50"/>
                      <a:pt x="114" y="66"/>
                    </a:cubicBezTo>
                    <a:cubicBezTo>
                      <a:pt x="125" y="74"/>
                      <a:pt x="136" y="82"/>
                      <a:pt x="147" y="88"/>
                    </a:cubicBezTo>
                    <a:cubicBezTo>
                      <a:pt x="165" y="96"/>
                      <a:pt x="180" y="90"/>
                      <a:pt x="197" y="96"/>
                    </a:cubicBezTo>
                    <a:cubicBezTo>
                      <a:pt x="214" y="102"/>
                      <a:pt x="229" y="110"/>
                      <a:pt x="238" y="94"/>
                    </a:cubicBezTo>
                    <a:cubicBezTo>
                      <a:pt x="239" y="94"/>
                      <a:pt x="239" y="93"/>
                      <a:pt x="240" y="92"/>
                    </a:cubicBezTo>
                    <a:cubicBezTo>
                      <a:pt x="231" y="86"/>
                      <a:pt x="223" y="81"/>
                      <a:pt x="214" y="77"/>
                    </a:cubicBezTo>
                    <a:cubicBezTo>
                      <a:pt x="186" y="66"/>
                      <a:pt x="157" y="68"/>
                      <a:pt x="130" y="52"/>
                    </a:cubicBezTo>
                    <a:cubicBezTo>
                      <a:pt x="111" y="41"/>
                      <a:pt x="96" y="23"/>
                      <a:pt x="77" y="13"/>
                    </a:cubicBezTo>
                    <a:cubicBezTo>
                      <a:pt x="52" y="0"/>
                      <a:pt x="25" y="4"/>
                      <a:pt x="0" y="11"/>
                    </a:cubicBezTo>
                    <a:cubicBezTo>
                      <a:pt x="12" y="16"/>
                      <a:pt x="24" y="23"/>
                      <a:pt x="36" y="30"/>
                    </a:cubicBezTo>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95" name="Google Shape;2595;p45"/>
              <p:cNvSpPr/>
              <p:nvPr/>
            </p:nvSpPr>
            <p:spPr>
              <a:xfrm>
                <a:off x="5627425" y="1269988"/>
                <a:ext cx="69850" cy="9525"/>
              </a:xfrm>
              <a:custGeom>
                <a:avLst/>
                <a:gdLst/>
                <a:ahLst/>
                <a:cxnLst/>
                <a:rect l="l" t="t" r="r" b="b"/>
                <a:pathLst>
                  <a:path w="50" h="7" extrusionOk="0">
                    <a:moveTo>
                      <a:pt x="0" y="0"/>
                    </a:moveTo>
                    <a:cubicBezTo>
                      <a:pt x="0" y="0"/>
                      <a:pt x="0" y="0"/>
                      <a:pt x="0" y="0"/>
                    </a:cubicBezTo>
                    <a:cubicBezTo>
                      <a:pt x="1" y="0"/>
                      <a:pt x="2" y="1"/>
                      <a:pt x="3" y="1"/>
                    </a:cubicBezTo>
                    <a:cubicBezTo>
                      <a:pt x="13" y="5"/>
                      <a:pt x="23" y="7"/>
                      <a:pt x="33" y="7"/>
                    </a:cubicBezTo>
                    <a:cubicBezTo>
                      <a:pt x="38" y="7"/>
                      <a:pt x="44" y="6"/>
                      <a:pt x="50" y="5"/>
                    </a:cubicBezTo>
                    <a:cubicBezTo>
                      <a:pt x="50" y="5"/>
                      <a:pt x="50" y="5"/>
                      <a:pt x="50" y="5"/>
                    </a:cubicBezTo>
                    <a:cubicBezTo>
                      <a:pt x="44" y="6"/>
                      <a:pt x="38" y="7"/>
                      <a:pt x="33" y="7"/>
                    </a:cubicBezTo>
                    <a:cubicBezTo>
                      <a:pt x="23" y="7"/>
                      <a:pt x="13" y="5"/>
                      <a:pt x="3" y="1"/>
                    </a:cubicBezTo>
                    <a:cubicBezTo>
                      <a:pt x="2" y="1"/>
                      <a:pt x="1" y="0"/>
                      <a:pt x="0" y="0"/>
                    </a:cubicBezTo>
                  </a:path>
                </a:pathLst>
              </a:custGeom>
              <a:solidFill>
                <a:srgbClr val="01010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96" name="Google Shape;2596;p45"/>
              <p:cNvSpPr/>
              <p:nvPr/>
            </p:nvSpPr>
            <p:spPr>
              <a:xfrm>
                <a:off x="5521063" y="1260463"/>
                <a:ext cx="276225" cy="141288"/>
              </a:xfrm>
              <a:custGeom>
                <a:avLst/>
                <a:gdLst/>
                <a:ahLst/>
                <a:cxnLst/>
                <a:rect l="l" t="t" r="r" b="b"/>
                <a:pathLst>
                  <a:path w="198" h="101" extrusionOk="0">
                    <a:moveTo>
                      <a:pt x="57" y="0"/>
                    </a:moveTo>
                    <a:cubicBezTo>
                      <a:pt x="53" y="0"/>
                      <a:pt x="50" y="2"/>
                      <a:pt x="48" y="4"/>
                    </a:cubicBezTo>
                    <a:cubicBezTo>
                      <a:pt x="29" y="27"/>
                      <a:pt x="11" y="40"/>
                      <a:pt x="2" y="68"/>
                    </a:cubicBezTo>
                    <a:cubicBezTo>
                      <a:pt x="0" y="73"/>
                      <a:pt x="0" y="79"/>
                      <a:pt x="0" y="86"/>
                    </a:cubicBezTo>
                    <a:cubicBezTo>
                      <a:pt x="0" y="91"/>
                      <a:pt x="0" y="96"/>
                      <a:pt x="1" y="101"/>
                    </a:cubicBezTo>
                    <a:cubicBezTo>
                      <a:pt x="1" y="101"/>
                      <a:pt x="1" y="101"/>
                      <a:pt x="1" y="101"/>
                    </a:cubicBezTo>
                    <a:cubicBezTo>
                      <a:pt x="7" y="97"/>
                      <a:pt x="18" y="95"/>
                      <a:pt x="24" y="93"/>
                    </a:cubicBezTo>
                    <a:cubicBezTo>
                      <a:pt x="24" y="92"/>
                      <a:pt x="24" y="92"/>
                      <a:pt x="25" y="92"/>
                    </a:cubicBezTo>
                    <a:cubicBezTo>
                      <a:pt x="47" y="81"/>
                      <a:pt x="72" y="73"/>
                      <a:pt x="97" y="73"/>
                    </a:cubicBezTo>
                    <a:cubicBezTo>
                      <a:pt x="98" y="73"/>
                      <a:pt x="99" y="73"/>
                      <a:pt x="100" y="73"/>
                    </a:cubicBezTo>
                    <a:cubicBezTo>
                      <a:pt x="112" y="70"/>
                      <a:pt x="124" y="67"/>
                      <a:pt x="136" y="67"/>
                    </a:cubicBezTo>
                    <a:cubicBezTo>
                      <a:pt x="148" y="67"/>
                      <a:pt x="160" y="70"/>
                      <a:pt x="172" y="76"/>
                    </a:cubicBezTo>
                    <a:cubicBezTo>
                      <a:pt x="177" y="79"/>
                      <a:pt x="182" y="82"/>
                      <a:pt x="187" y="86"/>
                    </a:cubicBezTo>
                    <a:cubicBezTo>
                      <a:pt x="194" y="85"/>
                      <a:pt x="198" y="82"/>
                      <a:pt x="190" y="75"/>
                    </a:cubicBezTo>
                    <a:cubicBezTo>
                      <a:pt x="184" y="70"/>
                      <a:pt x="177" y="66"/>
                      <a:pt x="169" y="62"/>
                    </a:cubicBezTo>
                    <a:cubicBezTo>
                      <a:pt x="157" y="56"/>
                      <a:pt x="145" y="51"/>
                      <a:pt x="134" y="42"/>
                    </a:cubicBezTo>
                    <a:cubicBezTo>
                      <a:pt x="122" y="31"/>
                      <a:pt x="122" y="21"/>
                      <a:pt x="126" y="11"/>
                    </a:cubicBezTo>
                    <a:cubicBezTo>
                      <a:pt x="120" y="12"/>
                      <a:pt x="114" y="13"/>
                      <a:pt x="109" y="13"/>
                    </a:cubicBezTo>
                    <a:cubicBezTo>
                      <a:pt x="99" y="13"/>
                      <a:pt x="89" y="11"/>
                      <a:pt x="79" y="7"/>
                    </a:cubicBezTo>
                    <a:cubicBezTo>
                      <a:pt x="78" y="7"/>
                      <a:pt x="77" y="6"/>
                      <a:pt x="76" y="6"/>
                    </a:cubicBezTo>
                    <a:cubicBezTo>
                      <a:pt x="76" y="6"/>
                      <a:pt x="76" y="6"/>
                      <a:pt x="76" y="6"/>
                    </a:cubicBezTo>
                    <a:cubicBezTo>
                      <a:pt x="70" y="3"/>
                      <a:pt x="63" y="0"/>
                      <a:pt x="57" y="0"/>
                    </a:cubicBezTo>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97" name="Google Shape;2597;p45"/>
              <p:cNvSpPr/>
              <p:nvPr/>
            </p:nvSpPr>
            <p:spPr>
              <a:xfrm>
                <a:off x="5660763" y="1354125"/>
                <a:ext cx="120650" cy="28575"/>
              </a:xfrm>
              <a:custGeom>
                <a:avLst/>
                <a:gdLst/>
                <a:ahLst/>
                <a:cxnLst/>
                <a:rect l="l" t="t" r="r" b="b"/>
                <a:pathLst>
                  <a:path w="87" h="20" extrusionOk="0">
                    <a:moveTo>
                      <a:pt x="36" y="0"/>
                    </a:moveTo>
                    <a:cubicBezTo>
                      <a:pt x="24" y="0"/>
                      <a:pt x="12" y="3"/>
                      <a:pt x="0" y="6"/>
                    </a:cubicBezTo>
                    <a:cubicBezTo>
                      <a:pt x="11" y="6"/>
                      <a:pt x="22" y="8"/>
                      <a:pt x="33" y="12"/>
                    </a:cubicBezTo>
                    <a:cubicBezTo>
                      <a:pt x="39" y="14"/>
                      <a:pt x="45" y="17"/>
                      <a:pt x="51" y="20"/>
                    </a:cubicBezTo>
                    <a:cubicBezTo>
                      <a:pt x="55" y="19"/>
                      <a:pt x="59" y="18"/>
                      <a:pt x="64" y="18"/>
                    </a:cubicBezTo>
                    <a:cubicBezTo>
                      <a:pt x="66" y="18"/>
                      <a:pt x="69" y="18"/>
                      <a:pt x="71" y="18"/>
                    </a:cubicBezTo>
                    <a:cubicBezTo>
                      <a:pt x="73" y="19"/>
                      <a:pt x="77" y="19"/>
                      <a:pt x="81" y="19"/>
                    </a:cubicBezTo>
                    <a:cubicBezTo>
                      <a:pt x="83" y="19"/>
                      <a:pt x="85" y="19"/>
                      <a:pt x="87" y="19"/>
                    </a:cubicBezTo>
                    <a:cubicBezTo>
                      <a:pt x="82" y="15"/>
                      <a:pt x="77" y="12"/>
                      <a:pt x="72" y="9"/>
                    </a:cubicBezTo>
                    <a:cubicBezTo>
                      <a:pt x="60" y="3"/>
                      <a:pt x="48" y="0"/>
                      <a:pt x="36" y="0"/>
                    </a:cubicBezTo>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98" name="Google Shape;2598;p45"/>
              <p:cNvSpPr/>
              <p:nvPr/>
            </p:nvSpPr>
            <p:spPr>
              <a:xfrm>
                <a:off x="5405175" y="1350950"/>
                <a:ext cx="1028700" cy="477838"/>
              </a:xfrm>
              <a:custGeom>
                <a:avLst/>
                <a:gdLst/>
                <a:ahLst/>
                <a:cxnLst/>
                <a:rect l="l" t="t" r="r" b="b"/>
                <a:pathLst>
                  <a:path w="740" h="343" extrusionOk="0">
                    <a:moveTo>
                      <a:pt x="420" y="233"/>
                    </a:moveTo>
                    <a:cubicBezTo>
                      <a:pt x="453" y="245"/>
                      <a:pt x="487" y="252"/>
                      <a:pt x="520" y="263"/>
                    </a:cubicBezTo>
                    <a:cubicBezTo>
                      <a:pt x="592" y="287"/>
                      <a:pt x="667" y="331"/>
                      <a:pt x="740" y="343"/>
                    </a:cubicBezTo>
                    <a:cubicBezTo>
                      <a:pt x="719" y="295"/>
                      <a:pt x="668" y="268"/>
                      <a:pt x="637" y="227"/>
                    </a:cubicBezTo>
                    <a:cubicBezTo>
                      <a:pt x="622" y="207"/>
                      <a:pt x="613" y="185"/>
                      <a:pt x="602" y="164"/>
                    </a:cubicBezTo>
                    <a:cubicBezTo>
                      <a:pt x="591" y="143"/>
                      <a:pt x="575" y="122"/>
                      <a:pt x="556" y="113"/>
                    </a:cubicBezTo>
                    <a:cubicBezTo>
                      <a:pt x="540" y="106"/>
                      <a:pt x="526" y="109"/>
                      <a:pt x="511" y="108"/>
                    </a:cubicBezTo>
                    <a:cubicBezTo>
                      <a:pt x="490" y="106"/>
                      <a:pt x="468" y="96"/>
                      <a:pt x="449" y="79"/>
                    </a:cubicBezTo>
                    <a:cubicBezTo>
                      <a:pt x="440" y="71"/>
                      <a:pt x="432" y="62"/>
                      <a:pt x="422" y="56"/>
                    </a:cubicBezTo>
                    <a:cubicBezTo>
                      <a:pt x="398" y="40"/>
                      <a:pt x="373" y="47"/>
                      <a:pt x="350" y="51"/>
                    </a:cubicBezTo>
                    <a:cubicBezTo>
                      <a:pt x="332" y="55"/>
                      <a:pt x="313" y="57"/>
                      <a:pt x="293" y="51"/>
                    </a:cubicBezTo>
                    <a:cubicBezTo>
                      <a:pt x="267" y="43"/>
                      <a:pt x="243" y="23"/>
                      <a:pt x="217" y="14"/>
                    </a:cubicBezTo>
                    <a:cubicBezTo>
                      <a:pt x="179" y="0"/>
                      <a:pt x="141" y="11"/>
                      <a:pt x="108" y="28"/>
                    </a:cubicBezTo>
                    <a:cubicBezTo>
                      <a:pt x="102" y="30"/>
                      <a:pt x="91" y="32"/>
                      <a:pt x="85" y="36"/>
                    </a:cubicBezTo>
                    <a:cubicBezTo>
                      <a:pt x="77" y="41"/>
                      <a:pt x="66" y="46"/>
                      <a:pt x="66" y="64"/>
                    </a:cubicBezTo>
                    <a:cubicBezTo>
                      <a:pt x="66" y="74"/>
                      <a:pt x="70" y="79"/>
                      <a:pt x="69" y="88"/>
                    </a:cubicBezTo>
                    <a:cubicBezTo>
                      <a:pt x="66" y="111"/>
                      <a:pt x="25" y="97"/>
                      <a:pt x="19" y="119"/>
                    </a:cubicBezTo>
                    <a:cubicBezTo>
                      <a:pt x="18" y="123"/>
                      <a:pt x="18" y="127"/>
                      <a:pt x="17" y="131"/>
                    </a:cubicBezTo>
                    <a:cubicBezTo>
                      <a:pt x="16" y="140"/>
                      <a:pt x="8" y="147"/>
                      <a:pt x="5" y="155"/>
                    </a:cubicBezTo>
                    <a:cubicBezTo>
                      <a:pt x="0" y="169"/>
                      <a:pt x="4" y="185"/>
                      <a:pt x="7" y="200"/>
                    </a:cubicBezTo>
                    <a:cubicBezTo>
                      <a:pt x="11" y="216"/>
                      <a:pt x="12" y="234"/>
                      <a:pt x="3" y="245"/>
                    </a:cubicBezTo>
                    <a:cubicBezTo>
                      <a:pt x="22" y="250"/>
                      <a:pt x="40" y="240"/>
                      <a:pt x="56" y="230"/>
                    </a:cubicBezTo>
                    <a:cubicBezTo>
                      <a:pt x="93" y="208"/>
                      <a:pt x="134" y="190"/>
                      <a:pt x="177" y="198"/>
                    </a:cubicBezTo>
                    <a:cubicBezTo>
                      <a:pt x="191" y="201"/>
                      <a:pt x="204" y="206"/>
                      <a:pt x="217" y="207"/>
                    </a:cubicBezTo>
                    <a:cubicBezTo>
                      <a:pt x="229" y="208"/>
                      <a:pt x="241" y="206"/>
                      <a:pt x="253" y="204"/>
                    </a:cubicBezTo>
                    <a:cubicBezTo>
                      <a:pt x="279" y="200"/>
                      <a:pt x="305" y="197"/>
                      <a:pt x="332" y="202"/>
                    </a:cubicBezTo>
                    <a:cubicBezTo>
                      <a:pt x="361" y="208"/>
                      <a:pt x="390" y="222"/>
                      <a:pt x="420" y="233"/>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99" name="Google Shape;2599;p45"/>
              <p:cNvSpPr/>
              <p:nvPr/>
            </p:nvSpPr>
            <p:spPr>
              <a:xfrm>
                <a:off x="5405175" y="1435088"/>
                <a:ext cx="466725" cy="263525"/>
              </a:xfrm>
              <a:custGeom>
                <a:avLst/>
                <a:gdLst/>
                <a:ahLst/>
                <a:cxnLst/>
                <a:rect l="l" t="t" r="r" b="b"/>
                <a:pathLst>
                  <a:path w="336" h="190" extrusionOk="0">
                    <a:moveTo>
                      <a:pt x="316" y="140"/>
                    </a:moveTo>
                    <a:cubicBezTo>
                      <a:pt x="323" y="129"/>
                      <a:pt x="336" y="105"/>
                      <a:pt x="314" y="98"/>
                    </a:cubicBezTo>
                    <a:cubicBezTo>
                      <a:pt x="305" y="95"/>
                      <a:pt x="295" y="92"/>
                      <a:pt x="286" y="90"/>
                    </a:cubicBezTo>
                    <a:cubicBezTo>
                      <a:pt x="269" y="86"/>
                      <a:pt x="251" y="82"/>
                      <a:pt x="234" y="74"/>
                    </a:cubicBezTo>
                    <a:cubicBezTo>
                      <a:pt x="216" y="64"/>
                      <a:pt x="202" y="52"/>
                      <a:pt x="189" y="36"/>
                    </a:cubicBezTo>
                    <a:cubicBezTo>
                      <a:pt x="172" y="14"/>
                      <a:pt x="153" y="0"/>
                      <a:pt x="130" y="10"/>
                    </a:cubicBezTo>
                    <a:cubicBezTo>
                      <a:pt x="115" y="16"/>
                      <a:pt x="105" y="29"/>
                      <a:pt x="91" y="36"/>
                    </a:cubicBezTo>
                    <a:cubicBezTo>
                      <a:pt x="76" y="43"/>
                      <a:pt x="59" y="43"/>
                      <a:pt x="42" y="45"/>
                    </a:cubicBezTo>
                    <a:cubicBezTo>
                      <a:pt x="42" y="45"/>
                      <a:pt x="41" y="45"/>
                      <a:pt x="41" y="45"/>
                    </a:cubicBezTo>
                    <a:cubicBezTo>
                      <a:pt x="31" y="47"/>
                      <a:pt x="21" y="49"/>
                      <a:pt x="19" y="59"/>
                    </a:cubicBezTo>
                    <a:cubicBezTo>
                      <a:pt x="18" y="63"/>
                      <a:pt x="18" y="67"/>
                      <a:pt x="17" y="71"/>
                    </a:cubicBezTo>
                    <a:cubicBezTo>
                      <a:pt x="16" y="80"/>
                      <a:pt x="8" y="87"/>
                      <a:pt x="5" y="95"/>
                    </a:cubicBezTo>
                    <a:cubicBezTo>
                      <a:pt x="0" y="109"/>
                      <a:pt x="4" y="125"/>
                      <a:pt x="7" y="140"/>
                    </a:cubicBezTo>
                    <a:cubicBezTo>
                      <a:pt x="11" y="156"/>
                      <a:pt x="12" y="174"/>
                      <a:pt x="3" y="185"/>
                    </a:cubicBezTo>
                    <a:cubicBezTo>
                      <a:pt x="22" y="190"/>
                      <a:pt x="40" y="180"/>
                      <a:pt x="56" y="170"/>
                    </a:cubicBezTo>
                    <a:cubicBezTo>
                      <a:pt x="93" y="148"/>
                      <a:pt x="134" y="130"/>
                      <a:pt x="177" y="138"/>
                    </a:cubicBezTo>
                    <a:cubicBezTo>
                      <a:pt x="191" y="141"/>
                      <a:pt x="204" y="146"/>
                      <a:pt x="217" y="147"/>
                    </a:cubicBezTo>
                    <a:cubicBezTo>
                      <a:pt x="229" y="148"/>
                      <a:pt x="241" y="146"/>
                      <a:pt x="253" y="144"/>
                    </a:cubicBezTo>
                    <a:cubicBezTo>
                      <a:pt x="274" y="140"/>
                      <a:pt x="295" y="138"/>
                      <a:pt x="316" y="140"/>
                    </a:cubicBezTo>
                  </a:path>
                </a:pathLst>
              </a:custGeom>
              <a:solidFill>
                <a:srgbClr val="1001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00" name="Google Shape;2600;p45"/>
              <p:cNvSpPr/>
              <p:nvPr/>
            </p:nvSpPr>
            <p:spPr>
              <a:xfrm>
                <a:off x="5497250" y="1401750"/>
                <a:ext cx="25400" cy="38100"/>
              </a:xfrm>
              <a:custGeom>
                <a:avLst/>
                <a:gdLst/>
                <a:ahLst/>
                <a:cxnLst/>
                <a:rect l="l" t="t" r="r" b="b"/>
                <a:pathLst>
                  <a:path w="19" h="28" extrusionOk="0">
                    <a:moveTo>
                      <a:pt x="19" y="0"/>
                    </a:moveTo>
                    <a:cubicBezTo>
                      <a:pt x="10" y="5"/>
                      <a:pt x="0" y="11"/>
                      <a:pt x="0" y="28"/>
                    </a:cubicBezTo>
                    <a:cubicBezTo>
                      <a:pt x="0" y="28"/>
                      <a:pt x="0" y="28"/>
                      <a:pt x="0" y="28"/>
                    </a:cubicBezTo>
                    <a:cubicBezTo>
                      <a:pt x="0" y="28"/>
                      <a:pt x="0" y="28"/>
                      <a:pt x="0" y="28"/>
                    </a:cubicBezTo>
                    <a:cubicBezTo>
                      <a:pt x="0" y="11"/>
                      <a:pt x="10" y="5"/>
                      <a:pt x="19" y="0"/>
                    </a:cubicBezTo>
                    <a:cubicBezTo>
                      <a:pt x="19" y="0"/>
                      <a:pt x="19" y="0"/>
                      <a:pt x="19" y="0"/>
                    </a:cubicBezTo>
                  </a:path>
                </a:pathLst>
              </a:custGeom>
              <a:solidFill>
                <a:srgbClr val="26A06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01" name="Google Shape;2601;p45"/>
              <p:cNvSpPr/>
              <p:nvPr/>
            </p:nvSpPr>
            <p:spPr>
              <a:xfrm>
                <a:off x="5522650" y="1389050"/>
                <a:ext cx="33338" cy="12700"/>
              </a:xfrm>
              <a:custGeom>
                <a:avLst/>
                <a:gdLst/>
                <a:ahLst/>
                <a:cxnLst/>
                <a:rect l="l" t="t" r="r" b="b"/>
                <a:pathLst>
                  <a:path w="24" h="9" extrusionOk="0">
                    <a:moveTo>
                      <a:pt x="24" y="0"/>
                    </a:moveTo>
                    <a:cubicBezTo>
                      <a:pt x="23" y="0"/>
                      <a:pt x="23" y="0"/>
                      <a:pt x="23" y="1"/>
                    </a:cubicBezTo>
                    <a:cubicBezTo>
                      <a:pt x="17" y="3"/>
                      <a:pt x="6" y="5"/>
                      <a:pt x="0" y="9"/>
                    </a:cubicBezTo>
                    <a:cubicBezTo>
                      <a:pt x="0" y="9"/>
                      <a:pt x="0" y="9"/>
                      <a:pt x="0" y="9"/>
                    </a:cubicBezTo>
                    <a:cubicBezTo>
                      <a:pt x="0" y="9"/>
                      <a:pt x="0" y="9"/>
                      <a:pt x="0" y="9"/>
                    </a:cubicBezTo>
                    <a:cubicBezTo>
                      <a:pt x="0" y="9"/>
                      <a:pt x="0" y="9"/>
                      <a:pt x="0" y="9"/>
                    </a:cubicBezTo>
                    <a:cubicBezTo>
                      <a:pt x="6" y="5"/>
                      <a:pt x="17" y="3"/>
                      <a:pt x="23" y="1"/>
                    </a:cubicBezTo>
                    <a:cubicBezTo>
                      <a:pt x="23" y="0"/>
                      <a:pt x="23" y="0"/>
                      <a:pt x="24" y="0"/>
                    </a:cubicBezTo>
                  </a:path>
                </a:pathLst>
              </a:custGeom>
              <a:solidFill>
                <a:srgbClr val="024F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02" name="Google Shape;2602;p45"/>
              <p:cNvSpPr/>
              <p:nvPr/>
            </p:nvSpPr>
            <p:spPr>
              <a:xfrm>
                <a:off x="5497250" y="1470013"/>
                <a:ext cx="3175" cy="12700"/>
              </a:xfrm>
              <a:custGeom>
                <a:avLst/>
                <a:gdLst/>
                <a:ahLst/>
                <a:cxnLst/>
                <a:rect l="l" t="t" r="r" b="b"/>
                <a:pathLst>
                  <a:path w="2" h="9" extrusionOk="0">
                    <a:moveTo>
                      <a:pt x="2" y="0"/>
                    </a:moveTo>
                    <a:cubicBezTo>
                      <a:pt x="2" y="1"/>
                      <a:pt x="2" y="2"/>
                      <a:pt x="2" y="3"/>
                    </a:cubicBezTo>
                    <a:cubicBezTo>
                      <a:pt x="2" y="5"/>
                      <a:pt x="1" y="7"/>
                      <a:pt x="0" y="9"/>
                    </a:cubicBezTo>
                    <a:cubicBezTo>
                      <a:pt x="0" y="9"/>
                      <a:pt x="0" y="9"/>
                      <a:pt x="0" y="9"/>
                    </a:cubicBezTo>
                    <a:cubicBezTo>
                      <a:pt x="1" y="7"/>
                      <a:pt x="2" y="5"/>
                      <a:pt x="2" y="3"/>
                    </a:cubicBezTo>
                    <a:cubicBezTo>
                      <a:pt x="2" y="2"/>
                      <a:pt x="2" y="1"/>
                      <a:pt x="2" y="0"/>
                    </a:cubicBezTo>
                  </a:path>
                </a:pathLst>
              </a:custGeom>
              <a:solidFill>
                <a:srgbClr val="26A06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03" name="Google Shape;2603;p45"/>
              <p:cNvSpPr/>
              <p:nvPr/>
            </p:nvSpPr>
            <p:spPr>
              <a:xfrm>
                <a:off x="5497250" y="1362063"/>
                <a:ext cx="279400" cy="153988"/>
              </a:xfrm>
              <a:custGeom>
                <a:avLst/>
                <a:gdLst/>
                <a:ahLst/>
                <a:cxnLst/>
                <a:rect l="l" t="t" r="r" b="b"/>
                <a:pathLst>
                  <a:path w="202" h="110" extrusionOk="0">
                    <a:moveTo>
                      <a:pt x="115" y="0"/>
                    </a:moveTo>
                    <a:cubicBezTo>
                      <a:pt x="90" y="0"/>
                      <a:pt x="65" y="8"/>
                      <a:pt x="43" y="19"/>
                    </a:cubicBezTo>
                    <a:cubicBezTo>
                      <a:pt x="42" y="19"/>
                      <a:pt x="42" y="19"/>
                      <a:pt x="42" y="20"/>
                    </a:cubicBezTo>
                    <a:cubicBezTo>
                      <a:pt x="36" y="22"/>
                      <a:pt x="25" y="24"/>
                      <a:pt x="19" y="28"/>
                    </a:cubicBezTo>
                    <a:cubicBezTo>
                      <a:pt x="19" y="28"/>
                      <a:pt x="19" y="28"/>
                      <a:pt x="19" y="28"/>
                    </a:cubicBezTo>
                    <a:cubicBezTo>
                      <a:pt x="19" y="28"/>
                      <a:pt x="19" y="28"/>
                      <a:pt x="19" y="28"/>
                    </a:cubicBezTo>
                    <a:cubicBezTo>
                      <a:pt x="10" y="33"/>
                      <a:pt x="0" y="39"/>
                      <a:pt x="0" y="56"/>
                    </a:cubicBezTo>
                    <a:cubicBezTo>
                      <a:pt x="0" y="56"/>
                      <a:pt x="0" y="56"/>
                      <a:pt x="0" y="56"/>
                    </a:cubicBezTo>
                    <a:cubicBezTo>
                      <a:pt x="0" y="65"/>
                      <a:pt x="3" y="70"/>
                      <a:pt x="3" y="77"/>
                    </a:cubicBezTo>
                    <a:cubicBezTo>
                      <a:pt x="3" y="78"/>
                      <a:pt x="3" y="79"/>
                      <a:pt x="3" y="80"/>
                    </a:cubicBezTo>
                    <a:cubicBezTo>
                      <a:pt x="3" y="82"/>
                      <a:pt x="2" y="84"/>
                      <a:pt x="1" y="86"/>
                    </a:cubicBezTo>
                    <a:cubicBezTo>
                      <a:pt x="5" y="88"/>
                      <a:pt x="9" y="90"/>
                      <a:pt x="13" y="93"/>
                    </a:cubicBezTo>
                    <a:cubicBezTo>
                      <a:pt x="17" y="91"/>
                      <a:pt x="21" y="90"/>
                      <a:pt x="25" y="88"/>
                    </a:cubicBezTo>
                    <a:cubicBezTo>
                      <a:pt x="39" y="81"/>
                      <a:pt x="49" y="68"/>
                      <a:pt x="64" y="62"/>
                    </a:cubicBezTo>
                    <a:cubicBezTo>
                      <a:pt x="69" y="60"/>
                      <a:pt x="74" y="59"/>
                      <a:pt x="79" y="59"/>
                    </a:cubicBezTo>
                    <a:cubicBezTo>
                      <a:pt x="95" y="59"/>
                      <a:pt x="109" y="71"/>
                      <a:pt x="123" y="88"/>
                    </a:cubicBezTo>
                    <a:cubicBezTo>
                      <a:pt x="129" y="95"/>
                      <a:pt x="134" y="101"/>
                      <a:pt x="141" y="106"/>
                    </a:cubicBezTo>
                    <a:cubicBezTo>
                      <a:pt x="142" y="107"/>
                      <a:pt x="144" y="108"/>
                      <a:pt x="145" y="108"/>
                    </a:cubicBezTo>
                    <a:cubicBezTo>
                      <a:pt x="147" y="109"/>
                      <a:pt x="149" y="109"/>
                      <a:pt x="151" y="110"/>
                    </a:cubicBezTo>
                    <a:cubicBezTo>
                      <a:pt x="159" y="102"/>
                      <a:pt x="171" y="98"/>
                      <a:pt x="181" y="90"/>
                    </a:cubicBezTo>
                    <a:cubicBezTo>
                      <a:pt x="202" y="76"/>
                      <a:pt x="169" y="57"/>
                      <a:pt x="157" y="48"/>
                    </a:cubicBezTo>
                    <a:cubicBezTo>
                      <a:pt x="146" y="41"/>
                      <a:pt x="135" y="33"/>
                      <a:pt x="130" y="20"/>
                    </a:cubicBezTo>
                    <a:cubicBezTo>
                      <a:pt x="127" y="12"/>
                      <a:pt x="129" y="6"/>
                      <a:pt x="132" y="1"/>
                    </a:cubicBezTo>
                    <a:cubicBezTo>
                      <a:pt x="127" y="0"/>
                      <a:pt x="121" y="0"/>
                      <a:pt x="115" y="0"/>
                    </a:cubicBezTo>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04" name="Google Shape;2604;p45"/>
              <p:cNvSpPr/>
              <p:nvPr/>
            </p:nvSpPr>
            <p:spPr>
              <a:xfrm>
                <a:off x="5514713" y="1444613"/>
                <a:ext cx="177800" cy="69850"/>
              </a:xfrm>
              <a:custGeom>
                <a:avLst/>
                <a:gdLst/>
                <a:ahLst/>
                <a:cxnLst/>
                <a:rect l="l" t="t" r="r" b="b"/>
                <a:pathLst>
                  <a:path w="128" h="50" extrusionOk="0">
                    <a:moveTo>
                      <a:pt x="66" y="0"/>
                    </a:moveTo>
                    <a:cubicBezTo>
                      <a:pt x="61" y="0"/>
                      <a:pt x="56" y="1"/>
                      <a:pt x="51" y="3"/>
                    </a:cubicBezTo>
                    <a:cubicBezTo>
                      <a:pt x="36" y="9"/>
                      <a:pt x="26" y="22"/>
                      <a:pt x="12" y="29"/>
                    </a:cubicBezTo>
                    <a:cubicBezTo>
                      <a:pt x="8" y="31"/>
                      <a:pt x="4" y="32"/>
                      <a:pt x="0" y="34"/>
                    </a:cubicBezTo>
                    <a:cubicBezTo>
                      <a:pt x="15" y="42"/>
                      <a:pt x="31" y="50"/>
                      <a:pt x="47" y="50"/>
                    </a:cubicBezTo>
                    <a:cubicBezTo>
                      <a:pt x="48" y="50"/>
                      <a:pt x="49" y="50"/>
                      <a:pt x="50" y="50"/>
                    </a:cubicBezTo>
                    <a:cubicBezTo>
                      <a:pt x="68" y="49"/>
                      <a:pt x="84" y="39"/>
                      <a:pt x="100" y="39"/>
                    </a:cubicBezTo>
                    <a:cubicBezTo>
                      <a:pt x="104" y="39"/>
                      <a:pt x="108" y="39"/>
                      <a:pt x="112" y="41"/>
                    </a:cubicBezTo>
                    <a:cubicBezTo>
                      <a:pt x="112" y="41"/>
                      <a:pt x="112" y="41"/>
                      <a:pt x="112" y="41"/>
                    </a:cubicBezTo>
                    <a:cubicBezTo>
                      <a:pt x="118" y="42"/>
                      <a:pt x="123" y="45"/>
                      <a:pt x="128" y="47"/>
                    </a:cubicBezTo>
                    <a:cubicBezTo>
                      <a:pt x="121" y="42"/>
                      <a:pt x="116" y="36"/>
                      <a:pt x="110" y="29"/>
                    </a:cubicBezTo>
                    <a:cubicBezTo>
                      <a:pt x="96" y="12"/>
                      <a:pt x="82" y="0"/>
                      <a:pt x="66" y="0"/>
                    </a:cubicBezTo>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05" name="Google Shape;2605;p45"/>
              <p:cNvSpPr/>
              <p:nvPr/>
            </p:nvSpPr>
            <p:spPr>
              <a:xfrm>
                <a:off x="5316275" y="1462075"/>
                <a:ext cx="1046164" cy="371475"/>
              </a:xfrm>
              <a:custGeom>
                <a:avLst/>
                <a:gdLst/>
                <a:ahLst/>
                <a:cxnLst/>
                <a:rect l="l" t="t" r="r" b="b"/>
                <a:pathLst>
                  <a:path w="753" h="267" extrusionOk="0">
                    <a:moveTo>
                      <a:pt x="193" y="37"/>
                    </a:moveTo>
                    <a:cubicBezTo>
                      <a:pt x="172" y="38"/>
                      <a:pt x="150" y="25"/>
                      <a:pt x="131" y="13"/>
                    </a:cubicBezTo>
                    <a:cubicBezTo>
                      <a:pt x="120" y="7"/>
                      <a:pt x="108" y="0"/>
                      <a:pt x="98" y="5"/>
                    </a:cubicBezTo>
                    <a:cubicBezTo>
                      <a:pt x="95" y="6"/>
                      <a:pt x="92" y="9"/>
                      <a:pt x="89" y="12"/>
                    </a:cubicBezTo>
                    <a:cubicBezTo>
                      <a:pt x="76" y="24"/>
                      <a:pt x="63" y="37"/>
                      <a:pt x="49" y="50"/>
                    </a:cubicBezTo>
                    <a:cubicBezTo>
                      <a:pt x="44" y="56"/>
                      <a:pt x="38" y="62"/>
                      <a:pt x="36" y="70"/>
                    </a:cubicBezTo>
                    <a:cubicBezTo>
                      <a:pt x="34" y="79"/>
                      <a:pt x="38" y="90"/>
                      <a:pt x="39" y="100"/>
                    </a:cubicBezTo>
                    <a:cubicBezTo>
                      <a:pt x="39" y="130"/>
                      <a:pt x="6" y="147"/>
                      <a:pt x="1" y="179"/>
                    </a:cubicBezTo>
                    <a:cubicBezTo>
                      <a:pt x="0" y="183"/>
                      <a:pt x="0" y="188"/>
                      <a:pt x="2" y="193"/>
                    </a:cubicBezTo>
                    <a:cubicBezTo>
                      <a:pt x="7" y="202"/>
                      <a:pt x="18" y="202"/>
                      <a:pt x="27" y="200"/>
                    </a:cubicBezTo>
                    <a:cubicBezTo>
                      <a:pt x="58" y="194"/>
                      <a:pt x="89" y="185"/>
                      <a:pt x="118" y="172"/>
                    </a:cubicBezTo>
                    <a:cubicBezTo>
                      <a:pt x="145" y="161"/>
                      <a:pt x="171" y="147"/>
                      <a:pt x="199" y="139"/>
                    </a:cubicBezTo>
                    <a:cubicBezTo>
                      <a:pt x="247" y="126"/>
                      <a:pt x="282" y="160"/>
                      <a:pt x="335" y="186"/>
                    </a:cubicBezTo>
                    <a:cubicBezTo>
                      <a:pt x="381" y="209"/>
                      <a:pt x="445" y="217"/>
                      <a:pt x="494" y="234"/>
                    </a:cubicBezTo>
                    <a:cubicBezTo>
                      <a:pt x="535" y="249"/>
                      <a:pt x="574" y="247"/>
                      <a:pt x="613" y="246"/>
                    </a:cubicBezTo>
                    <a:cubicBezTo>
                      <a:pt x="658" y="245"/>
                      <a:pt x="704" y="243"/>
                      <a:pt x="753" y="267"/>
                    </a:cubicBezTo>
                    <a:cubicBezTo>
                      <a:pt x="734" y="237"/>
                      <a:pt x="714" y="209"/>
                      <a:pt x="693" y="182"/>
                    </a:cubicBezTo>
                    <a:cubicBezTo>
                      <a:pt x="681" y="166"/>
                      <a:pt x="669" y="150"/>
                      <a:pt x="654" y="141"/>
                    </a:cubicBezTo>
                    <a:cubicBezTo>
                      <a:pt x="623" y="122"/>
                      <a:pt x="594" y="134"/>
                      <a:pt x="563" y="120"/>
                    </a:cubicBezTo>
                    <a:cubicBezTo>
                      <a:pt x="541" y="109"/>
                      <a:pt x="522" y="87"/>
                      <a:pt x="501" y="72"/>
                    </a:cubicBezTo>
                    <a:cubicBezTo>
                      <a:pt x="473" y="53"/>
                      <a:pt x="442" y="50"/>
                      <a:pt x="414" y="51"/>
                    </a:cubicBezTo>
                    <a:cubicBezTo>
                      <a:pt x="405" y="51"/>
                      <a:pt x="396" y="52"/>
                      <a:pt x="387" y="48"/>
                    </a:cubicBezTo>
                    <a:cubicBezTo>
                      <a:pt x="376" y="43"/>
                      <a:pt x="365" y="33"/>
                      <a:pt x="354" y="29"/>
                    </a:cubicBezTo>
                    <a:cubicBezTo>
                      <a:pt x="340" y="23"/>
                      <a:pt x="327" y="28"/>
                      <a:pt x="314" y="32"/>
                    </a:cubicBezTo>
                    <a:cubicBezTo>
                      <a:pt x="301" y="37"/>
                      <a:pt x="289" y="41"/>
                      <a:pt x="275" y="36"/>
                    </a:cubicBezTo>
                    <a:cubicBezTo>
                      <a:pt x="268" y="34"/>
                      <a:pt x="262" y="30"/>
                      <a:pt x="255" y="28"/>
                    </a:cubicBezTo>
                    <a:cubicBezTo>
                      <a:pt x="234" y="20"/>
                      <a:pt x="215" y="36"/>
                      <a:pt x="193" y="37"/>
                    </a:cubicBezTo>
                  </a:path>
                </a:pathLst>
              </a:custGeom>
              <a:solidFill>
                <a:srgbClr val="22B2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06" name="Google Shape;2606;p45"/>
              <p:cNvSpPr/>
              <p:nvPr/>
            </p:nvSpPr>
            <p:spPr>
              <a:xfrm>
                <a:off x="5316275" y="1549388"/>
                <a:ext cx="358775" cy="193675"/>
              </a:xfrm>
              <a:custGeom>
                <a:avLst/>
                <a:gdLst/>
                <a:ahLst/>
                <a:cxnLst/>
                <a:rect l="l" t="t" r="r" b="b"/>
                <a:pathLst>
                  <a:path w="258" h="140" extrusionOk="0">
                    <a:moveTo>
                      <a:pt x="235" y="61"/>
                    </a:moveTo>
                    <a:cubicBezTo>
                      <a:pt x="204" y="33"/>
                      <a:pt x="165" y="0"/>
                      <a:pt x="133" y="31"/>
                    </a:cubicBezTo>
                    <a:cubicBezTo>
                      <a:pt x="102" y="61"/>
                      <a:pt x="78" y="107"/>
                      <a:pt x="31" y="109"/>
                    </a:cubicBezTo>
                    <a:cubicBezTo>
                      <a:pt x="22" y="110"/>
                      <a:pt x="12" y="109"/>
                      <a:pt x="3" y="107"/>
                    </a:cubicBezTo>
                    <a:cubicBezTo>
                      <a:pt x="2" y="110"/>
                      <a:pt x="1" y="113"/>
                      <a:pt x="1" y="117"/>
                    </a:cubicBezTo>
                    <a:cubicBezTo>
                      <a:pt x="0" y="121"/>
                      <a:pt x="0" y="126"/>
                      <a:pt x="2" y="131"/>
                    </a:cubicBezTo>
                    <a:cubicBezTo>
                      <a:pt x="7" y="140"/>
                      <a:pt x="18" y="140"/>
                      <a:pt x="27" y="138"/>
                    </a:cubicBezTo>
                    <a:cubicBezTo>
                      <a:pt x="58" y="132"/>
                      <a:pt x="89" y="123"/>
                      <a:pt x="118" y="110"/>
                    </a:cubicBezTo>
                    <a:cubicBezTo>
                      <a:pt x="145" y="99"/>
                      <a:pt x="171" y="85"/>
                      <a:pt x="199" y="77"/>
                    </a:cubicBezTo>
                    <a:cubicBezTo>
                      <a:pt x="220" y="71"/>
                      <a:pt x="239" y="75"/>
                      <a:pt x="258" y="83"/>
                    </a:cubicBezTo>
                    <a:cubicBezTo>
                      <a:pt x="250" y="75"/>
                      <a:pt x="242" y="68"/>
                      <a:pt x="235" y="61"/>
                    </a:cubicBezTo>
                  </a:path>
                </a:pathLst>
              </a:custGeom>
              <a:solidFill>
                <a:srgbClr val="1001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07" name="Google Shape;2607;p45"/>
              <p:cNvSpPr/>
              <p:nvPr/>
            </p:nvSpPr>
            <p:spPr>
              <a:xfrm>
                <a:off x="5654413" y="1597013"/>
                <a:ext cx="363538" cy="187325"/>
              </a:xfrm>
              <a:custGeom>
                <a:avLst/>
                <a:gdLst/>
                <a:ahLst/>
                <a:cxnLst/>
                <a:rect l="l" t="t" r="r" b="b"/>
                <a:pathLst>
                  <a:path w="261" h="135" extrusionOk="0">
                    <a:moveTo>
                      <a:pt x="193" y="103"/>
                    </a:moveTo>
                    <a:cubicBezTo>
                      <a:pt x="193" y="102"/>
                      <a:pt x="193" y="101"/>
                      <a:pt x="194" y="100"/>
                    </a:cubicBezTo>
                    <a:cubicBezTo>
                      <a:pt x="182" y="93"/>
                      <a:pt x="171" y="85"/>
                      <a:pt x="162" y="74"/>
                    </a:cubicBezTo>
                    <a:cubicBezTo>
                      <a:pt x="145" y="56"/>
                      <a:pt x="261" y="20"/>
                      <a:pt x="206" y="23"/>
                    </a:cubicBezTo>
                    <a:cubicBezTo>
                      <a:pt x="187" y="25"/>
                      <a:pt x="170" y="20"/>
                      <a:pt x="154" y="16"/>
                    </a:cubicBezTo>
                    <a:cubicBezTo>
                      <a:pt x="127" y="8"/>
                      <a:pt x="98" y="0"/>
                      <a:pt x="50" y="22"/>
                    </a:cubicBezTo>
                    <a:cubicBezTo>
                      <a:pt x="31" y="30"/>
                      <a:pt x="16" y="44"/>
                      <a:pt x="0" y="58"/>
                    </a:cubicBezTo>
                    <a:cubicBezTo>
                      <a:pt x="27" y="67"/>
                      <a:pt x="53" y="87"/>
                      <a:pt x="86" y="103"/>
                    </a:cubicBezTo>
                    <a:cubicBezTo>
                      <a:pt x="116" y="118"/>
                      <a:pt x="153" y="127"/>
                      <a:pt x="188" y="135"/>
                    </a:cubicBezTo>
                    <a:cubicBezTo>
                      <a:pt x="190" y="125"/>
                      <a:pt x="193" y="114"/>
                      <a:pt x="193" y="103"/>
                    </a:cubicBezTo>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08" name="Google Shape;2608;p45"/>
              <p:cNvSpPr/>
              <p:nvPr/>
            </p:nvSpPr>
            <p:spPr>
              <a:xfrm>
                <a:off x="5365488" y="1466838"/>
                <a:ext cx="131763" cy="100013"/>
              </a:xfrm>
              <a:custGeom>
                <a:avLst/>
                <a:gdLst/>
                <a:ahLst/>
                <a:cxnLst/>
                <a:rect l="l" t="t" r="r" b="b"/>
                <a:pathLst>
                  <a:path w="95" h="72" extrusionOk="0">
                    <a:moveTo>
                      <a:pt x="69" y="0"/>
                    </a:moveTo>
                    <a:cubicBezTo>
                      <a:pt x="67" y="0"/>
                      <a:pt x="65" y="1"/>
                      <a:pt x="62" y="2"/>
                    </a:cubicBezTo>
                    <a:cubicBezTo>
                      <a:pt x="59" y="3"/>
                      <a:pt x="56" y="6"/>
                      <a:pt x="53" y="9"/>
                    </a:cubicBezTo>
                    <a:cubicBezTo>
                      <a:pt x="13" y="47"/>
                      <a:pt x="13" y="47"/>
                      <a:pt x="13" y="47"/>
                    </a:cubicBezTo>
                    <a:cubicBezTo>
                      <a:pt x="8" y="53"/>
                      <a:pt x="2" y="59"/>
                      <a:pt x="0" y="67"/>
                    </a:cubicBezTo>
                    <a:cubicBezTo>
                      <a:pt x="0" y="69"/>
                      <a:pt x="0" y="70"/>
                      <a:pt x="0" y="72"/>
                    </a:cubicBezTo>
                    <a:cubicBezTo>
                      <a:pt x="0" y="70"/>
                      <a:pt x="0" y="69"/>
                      <a:pt x="0" y="67"/>
                    </a:cubicBezTo>
                    <a:cubicBezTo>
                      <a:pt x="2" y="59"/>
                      <a:pt x="8" y="53"/>
                      <a:pt x="13" y="47"/>
                    </a:cubicBezTo>
                    <a:cubicBezTo>
                      <a:pt x="27" y="34"/>
                      <a:pt x="40" y="21"/>
                      <a:pt x="53" y="9"/>
                    </a:cubicBezTo>
                    <a:cubicBezTo>
                      <a:pt x="56" y="6"/>
                      <a:pt x="59" y="3"/>
                      <a:pt x="62" y="2"/>
                    </a:cubicBezTo>
                    <a:cubicBezTo>
                      <a:pt x="65" y="1"/>
                      <a:pt x="67" y="0"/>
                      <a:pt x="69" y="0"/>
                    </a:cubicBezTo>
                    <a:cubicBezTo>
                      <a:pt x="78" y="0"/>
                      <a:pt x="87" y="5"/>
                      <a:pt x="95" y="10"/>
                    </a:cubicBezTo>
                    <a:cubicBezTo>
                      <a:pt x="95" y="10"/>
                      <a:pt x="95" y="10"/>
                      <a:pt x="95" y="11"/>
                    </a:cubicBezTo>
                    <a:cubicBezTo>
                      <a:pt x="95" y="11"/>
                      <a:pt x="95" y="11"/>
                      <a:pt x="95" y="11"/>
                    </a:cubicBezTo>
                    <a:cubicBezTo>
                      <a:pt x="95" y="10"/>
                      <a:pt x="95" y="10"/>
                      <a:pt x="95" y="10"/>
                    </a:cubicBezTo>
                    <a:cubicBezTo>
                      <a:pt x="87" y="5"/>
                      <a:pt x="78" y="0"/>
                      <a:pt x="69" y="0"/>
                    </a:cubicBezTo>
                  </a:path>
                </a:pathLst>
              </a:custGeom>
              <a:solidFill>
                <a:srgbClr val="59B68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09" name="Google Shape;2609;p45"/>
              <p:cNvSpPr/>
              <p:nvPr/>
            </p:nvSpPr>
            <p:spPr>
              <a:xfrm>
                <a:off x="5514713" y="1492238"/>
                <a:ext cx="155575" cy="22225"/>
              </a:xfrm>
              <a:custGeom>
                <a:avLst/>
                <a:gdLst/>
                <a:ahLst/>
                <a:cxnLst/>
                <a:rect l="l" t="t" r="r" b="b"/>
                <a:pathLst>
                  <a:path w="112" h="16" extrusionOk="0">
                    <a:moveTo>
                      <a:pt x="0" y="0"/>
                    </a:moveTo>
                    <a:cubicBezTo>
                      <a:pt x="0" y="0"/>
                      <a:pt x="0" y="0"/>
                      <a:pt x="0" y="0"/>
                    </a:cubicBezTo>
                    <a:cubicBezTo>
                      <a:pt x="15" y="8"/>
                      <a:pt x="31" y="16"/>
                      <a:pt x="47" y="16"/>
                    </a:cubicBezTo>
                    <a:cubicBezTo>
                      <a:pt x="48" y="16"/>
                      <a:pt x="49" y="16"/>
                      <a:pt x="50" y="16"/>
                    </a:cubicBezTo>
                    <a:cubicBezTo>
                      <a:pt x="68" y="15"/>
                      <a:pt x="84" y="5"/>
                      <a:pt x="100" y="5"/>
                    </a:cubicBezTo>
                    <a:cubicBezTo>
                      <a:pt x="104" y="5"/>
                      <a:pt x="108" y="5"/>
                      <a:pt x="112" y="7"/>
                    </a:cubicBezTo>
                    <a:cubicBezTo>
                      <a:pt x="112" y="7"/>
                      <a:pt x="112" y="7"/>
                      <a:pt x="112" y="7"/>
                    </a:cubicBezTo>
                    <a:cubicBezTo>
                      <a:pt x="112" y="7"/>
                      <a:pt x="112" y="7"/>
                      <a:pt x="112" y="7"/>
                    </a:cubicBezTo>
                    <a:cubicBezTo>
                      <a:pt x="108" y="5"/>
                      <a:pt x="104" y="5"/>
                      <a:pt x="100" y="5"/>
                    </a:cubicBezTo>
                    <a:cubicBezTo>
                      <a:pt x="84" y="5"/>
                      <a:pt x="68" y="15"/>
                      <a:pt x="50" y="16"/>
                    </a:cubicBezTo>
                    <a:cubicBezTo>
                      <a:pt x="49" y="16"/>
                      <a:pt x="48" y="16"/>
                      <a:pt x="47" y="16"/>
                    </a:cubicBezTo>
                    <a:cubicBezTo>
                      <a:pt x="31" y="16"/>
                      <a:pt x="15" y="8"/>
                      <a:pt x="0" y="0"/>
                    </a:cubicBezTo>
                  </a:path>
                </a:pathLst>
              </a:custGeom>
              <a:solidFill>
                <a:srgbClr val="01010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10" name="Google Shape;2610;p45"/>
              <p:cNvSpPr/>
              <p:nvPr/>
            </p:nvSpPr>
            <p:spPr>
              <a:xfrm>
                <a:off x="5330563" y="1466838"/>
                <a:ext cx="427038" cy="223838"/>
              </a:xfrm>
              <a:custGeom>
                <a:avLst/>
                <a:gdLst/>
                <a:ahLst/>
                <a:cxnLst/>
                <a:rect l="l" t="t" r="r" b="b"/>
                <a:pathLst>
                  <a:path w="308" h="161" extrusionOk="0">
                    <a:moveTo>
                      <a:pt x="95" y="0"/>
                    </a:moveTo>
                    <a:cubicBezTo>
                      <a:pt x="93" y="0"/>
                      <a:pt x="91" y="1"/>
                      <a:pt x="88" y="2"/>
                    </a:cubicBezTo>
                    <a:cubicBezTo>
                      <a:pt x="85" y="3"/>
                      <a:pt x="82" y="6"/>
                      <a:pt x="79" y="9"/>
                    </a:cubicBezTo>
                    <a:cubicBezTo>
                      <a:pt x="66" y="21"/>
                      <a:pt x="53" y="34"/>
                      <a:pt x="39" y="47"/>
                    </a:cubicBezTo>
                    <a:cubicBezTo>
                      <a:pt x="34" y="53"/>
                      <a:pt x="28" y="59"/>
                      <a:pt x="26" y="67"/>
                    </a:cubicBezTo>
                    <a:cubicBezTo>
                      <a:pt x="26" y="69"/>
                      <a:pt x="26" y="70"/>
                      <a:pt x="26" y="72"/>
                    </a:cubicBezTo>
                    <a:cubicBezTo>
                      <a:pt x="26" y="80"/>
                      <a:pt x="28" y="88"/>
                      <a:pt x="29" y="97"/>
                    </a:cubicBezTo>
                    <a:cubicBezTo>
                      <a:pt x="29" y="97"/>
                      <a:pt x="29" y="97"/>
                      <a:pt x="29" y="98"/>
                    </a:cubicBezTo>
                    <a:cubicBezTo>
                      <a:pt x="29" y="119"/>
                      <a:pt x="12" y="134"/>
                      <a:pt x="0" y="152"/>
                    </a:cubicBezTo>
                    <a:cubicBezTo>
                      <a:pt x="3" y="151"/>
                      <a:pt x="5" y="151"/>
                      <a:pt x="8" y="151"/>
                    </a:cubicBezTo>
                    <a:cubicBezTo>
                      <a:pt x="21" y="151"/>
                      <a:pt x="34" y="157"/>
                      <a:pt x="48" y="161"/>
                    </a:cubicBezTo>
                    <a:cubicBezTo>
                      <a:pt x="79" y="147"/>
                      <a:pt x="99" y="114"/>
                      <a:pt x="123" y="90"/>
                    </a:cubicBezTo>
                    <a:cubicBezTo>
                      <a:pt x="132" y="81"/>
                      <a:pt x="142" y="78"/>
                      <a:pt x="152" y="78"/>
                    </a:cubicBezTo>
                    <a:cubicBezTo>
                      <a:pt x="172" y="78"/>
                      <a:pt x="194" y="93"/>
                      <a:pt x="214" y="110"/>
                    </a:cubicBezTo>
                    <a:cubicBezTo>
                      <a:pt x="219" y="109"/>
                      <a:pt x="224" y="109"/>
                      <a:pt x="230" y="109"/>
                    </a:cubicBezTo>
                    <a:cubicBezTo>
                      <a:pt x="232" y="109"/>
                      <a:pt x="235" y="109"/>
                      <a:pt x="238" y="109"/>
                    </a:cubicBezTo>
                    <a:cubicBezTo>
                      <a:pt x="242" y="95"/>
                      <a:pt x="252" y="86"/>
                      <a:pt x="267" y="86"/>
                    </a:cubicBezTo>
                    <a:cubicBezTo>
                      <a:pt x="267" y="86"/>
                      <a:pt x="268" y="86"/>
                      <a:pt x="269" y="86"/>
                    </a:cubicBezTo>
                    <a:cubicBezTo>
                      <a:pt x="275" y="87"/>
                      <a:pt x="282" y="88"/>
                      <a:pt x="288" y="88"/>
                    </a:cubicBezTo>
                    <a:cubicBezTo>
                      <a:pt x="288" y="88"/>
                      <a:pt x="288" y="88"/>
                      <a:pt x="289" y="88"/>
                    </a:cubicBezTo>
                    <a:cubicBezTo>
                      <a:pt x="294" y="88"/>
                      <a:pt x="308" y="83"/>
                      <a:pt x="296" y="77"/>
                    </a:cubicBezTo>
                    <a:cubicBezTo>
                      <a:pt x="287" y="72"/>
                      <a:pt x="276" y="69"/>
                      <a:pt x="267" y="63"/>
                    </a:cubicBezTo>
                    <a:cubicBezTo>
                      <a:pt x="259" y="57"/>
                      <a:pt x="253" y="48"/>
                      <a:pt x="252" y="37"/>
                    </a:cubicBezTo>
                    <a:cubicBezTo>
                      <a:pt x="252" y="34"/>
                      <a:pt x="252" y="31"/>
                      <a:pt x="253" y="28"/>
                    </a:cubicBezTo>
                    <a:cubicBezTo>
                      <a:pt x="251" y="27"/>
                      <a:pt x="248" y="25"/>
                      <a:pt x="245" y="25"/>
                    </a:cubicBezTo>
                    <a:cubicBezTo>
                      <a:pt x="245" y="25"/>
                      <a:pt x="245" y="25"/>
                      <a:pt x="245" y="25"/>
                    </a:cubicBezTo>
                    <a:cubicBezTo>
                      <a:pt x="241" y="23"/>
                      <a:pt x="237" y="23"/>
                      <a:pt x="233" y="23"/>
                    </a:cubicBezTo>
                    <a:cubicBezTo>
                      <a:pt x="217" y="23"/>
                      <a:pt x="201" y="33"/>
                      <a:pt x="183" y="34"/>
                    </a:cubicBezTo>
                    <a:cubicBezTo>
                      <a:pt x="182" y="34"/>
                      <a:pt x="181" y="34"/>
                      <a:pt x="180" y="34"/>
                    </a:cubicBezTo>
                    <a:cubicBezTo>
                      <a:pt x="164" y="34"/>
                      <a:pt x="148" y="26"/>
                      <a:pt x="133" y="18"/>
                    </a:cubicBezTo>
                    <a:cubicBezTo>
                      <a:pt x="129" y="15"/>
                      <a:pt x="125" y="13"/>
                      <a:pt x="121" y="11"/>
                    </a:cubicBezTo>
                    <a:cubicBezTo>
                      <a:pt x="121" y="11"/>
                      <a:pt x="121" y="11"/>
                      <a:pt x="121" y="11"/>
                    </a:cubicBezTo>
                    <a:cubicBezTo>
                      <a:pt x="121" y="10"/>
                      <a:pt x="121" y="10"/>
                      <a:pt x="121" y="10"/>
                    </a:cubicBezTo>
                    <a:cubicBezTo>
                      <a:pt x="113" y="5"/>
                      <a:pt x="104" y="0"/>
                      <a:pt x="95" y="0"/>
                    </a:cubicBezTo>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11" name="Google Shape;2611;p45"/>
              <p:cNvSpPr/>
              <p:nvPr/>
            </p:nvSpPr>
            <p:spPr>
              <a:xfrm>
                <a:off x="5397238" y="1574788"/>
                <a:ext cx="230188" cy="122238"/>
              </a:xfrm>
              <a:custGeom>
                <a:avLst/>
                <a:gdLst/>
                <a:ahLst/>
                <a:cxnLst/>
                <a:rect l="l" t="t" r="r" b="b"/>
                <a:pathLst>
                  <a:path w="166" h="88" extrusionOk="0">
                    <a:moveTo>
                      <a:pt x="104" y="0"/>
                    </a:moveTo>
                    <a:cubicBezTo>
                      <a:pt x="94" y="0"/>
                      <a:pt x="84" y="3"/>
                      <a:pt x="75" y="12"/>
                    </a:cubicBezTo>
                    <a:cubicBezTo>
                      <a:pt x="51" y="36"/>
                      <a:pt x="31" y="69"/>
                      <a:pt x="0" y="83"/>
                    </a:cubicBezTo>
                    <a:cubicBezTo>
                      <a:pt x="4" y="85"/>
                      <a:pt x="7" y="86"/>
                      <a:pt x="11" y="86"/>
                    </a:cubicBezTo>
                    <a:cubicBezTo>
                      <a:pt x="16" y="87"/>
                      <a:pt x="21" y="88"/>
                      <a:pt x="27" y="88"/>
                    </a:cubicBezTo>
                    <a:cubicBezTo>
                      <a:pt x="57" y="88"/>
                      <a:pt x="84" y="71"/>
                      <a:pt x="111" y="56"/>
                    </a:cubicBezTo>
                    <a:cubicBezTo>
                      <a:pt x="111" y="56"/>
                      <a:pt x="111" y="56"/>
                      <a:pt x="111" y="56"/>
                    </a:cubicBezTo>
                    <a:cubicBezTo>
                      <a:pt x="111" y="55"/>
                      <a:pt x="111" y="55"/>
                      <a:pt x="111" y="55"/>
                    </a:cubicBezTo>
                    <a:cubicBezTo>
                      <a:pt x="112" y="55"/>
                      <a:pt x="113" y="54"/>
                      <a:pt x="114" y="54"/>
                    </a:cubicBezTo>
                    <a:cubicBezTo>
                      <a:pt x="114" y="54"/>
                      <a:pt x="114" y="53"/>
                      <a:pt x="114" y="53"/>
                    </a:cubicBezTo>
                    <a:cubicBezTo>
                      <a:pt x="114" y="53"/>
                      <a:pt x="114" y="53"/>
                      <a:pt x="114" y="53"/>
                    </a:cubicBezTo>
                    <a:cubicBezTo>
                      <a:pt x="115" y="53"/>
                      <a:pt x="115" y="53"/>
                      <a:pt x="115" y="53"/>
                    </a:cubicBezTo>
                    <a:cubicBezTo>
                      <a:pt x="115" y="53"/>
                      <a:pt x="115" y="53"/>
                      <a:pt x="115" y="53"/>
                    </a:cubicBezTo>
                    <a:cubicBezTo>
                      <a:pt x="131" y="44"/>
                      <a:pt x="148" y="36"/>
                      <a:pt x="166" y="32"/>
                    </a:cubicBezTo>
                    <a:cubicBezTo>
                      <a:pt x="146" y="15"/>
                      <a:pt x="124" y="0"/>
                      <a:pt x="104" y="0"/>
                    </a:cubicBezTo>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12" name="Google Shape;2612;p45"/>
              <p:cNvSpPr/>
              <p:nvPr/>
            </p:nvSpPr>
            <p:spPr>
              <a:xfrm>
                <a:off x="5201976" y="1606538"/>
                <a:ext cx="1239838" cy="288925"/>
              </a:xfrm>
              <a:custGeom>
                <a:avLst/>
                <a:gdLst/>
                <a:ahLst/>
                <a:cxnLst/>
                <a:rect l="l" t="t" r="r" b="b"/>
                <a:pathLst>
                  <a:path w="892" h="208" extrusionOk="0">
                    <a:moveTo>
                      <a:pt x="840" y="139"/>
                    </a:moveTo>
                    <a:cubicBezTo>
                      <a:pt x="820" y="134"/>
                      <a:pt x="802" y="111"/>
                      <a:pt x="782" y="104"/>
                    </a:cubicBezTo>
                    <a:cubicBezTo>
                      <a:pt x="772" y="100"/>
                      <a:pt x="762" y="101"/>
                      <a:pt x="753" y="102"/>
                    </a:cubicBezTo>
                    <a:cubicBezTo>
                      <a:pt x="720" y="105"/>
                      <a:pt x="685" y="111"/>
                      <a:pt x="649" y="90"/>
                    </a:cubicBezTo>
                    <a:cubicBezTo>
                      <a:pt x="635" y="81"/>
                      <a:pt x="621" y="69"/>
                      <a:pt x="607" y="60"/>
                    </a:cubicBezTo>
                    <a:cubicBezTo>
                      <a:pt x="570" y="38"/>
                      <a:pt x="534" y="43"/>
                      <a:pt x="498" y="49"/>
                    </a:cubicBezTo>
                    <a:cubicBezTo>
                      <a:pt x="465" y="53"/>
                      <a:pt x="432" y="58"/>
                      <a:pt x="399" y="42"/>
                    </a:cubicBezTo>
                    <a:cubicBezTo>
                      <a:pt x="382" y="34"/>
                      <a:pt x="366" y="21"/>
                      <a:pt x="350" y="14"/>
                    </a:cubicBezTo>
                    <a:cubicBezTo>
                      <a:pt x="315" y="0"/>
                      <a:pt x="280" y="16"/>
                      <a:pt x="251" y="34"/>
                    </a:cubicBezTo>
                    <a:cubicBezTo>
                      <a:pt x="220" y="51"/>
                      <a:pt x="187" y="72"/>
                      <a:pt x="151" y="64"/>
                    </a:cubicBezTo>
                    <a:cubicBezTo>
                      <a:pt x="129" y="60"/>
                      <a:pt x="106" y="45"/>
                      <a:pt x="86" y="54"/>
                    </a:cubicBezTo>
                    <a:cubicBezTo>
                      <a:pt x="56" y="66"/>
                      <a:pt x="52" y="119"/>
                      <a:pt x="24" y="139"/>
                    </a:cubicBezTo>
                    <a:cubicBezTo>
                      <a:pt x="18" y="142"/>
                      <a:pt x="12" y="145"/>
                      <a:pt x="7" y="150"/>
                    </a:cubicBezTo>
                    <a:cubicBezTo>
                      <a:pt x="2" y="156"/>
                      <a:pt x="0" y="166"/>
                      <a:pt x="5" y="172"/>
                    </a:cubicBezTo>
                    <a:cubicBezTo>
                      <a:pt x="7" y="174"/>
                      <a:pt x="10" y="175"/>
                      <a:pt x="12" y="176"/>
                    </a:cubicBezTo>
                    <a:cubicBezTo>
                      <a:pt x="53" y="190"/>
                      <a:pt x="95" y="204"/>
                      <a:pt x="137" y="200"/>
                    </a:cubicBezTo>
                    <a:cubicBezTo>
                      <a:pt x="168" y="196"/>
                      <a:pt x="197" y="183"/>
                      <a:pt x="228" y="181"/>
                    </a:cubicBezTo>
                    <a:cubicBezTo>
                      <a:pt x="249" y="180"/>
                      <a:pt x="270" y="185"/>
                      <a:pt x="291" y="186"/>
                    </a:cubicBezTo>
                    <a:cubicBezTo>
                      <a:pt x="325" y="187"/>
                      <a:pt x="356" y="179"/>
                      <a:pt x="387" y="171"/>
                    </a:cubicBezTo>
                    <a:cubicBezTo>
                      <a:pt x="426" y="161"/>
                      <a:pt x="465" y="151"/>
                      <a:pt x="507" y="159"/>
                    </a:cubicBezTo>
                    <a:cubicBezTo>
                      <a:pt x="529" y="163"/>
                      <a:pt x="550" y="172"/>
                      <a:pt x="572" y="179"/>
                    </a:cubicBezTo>
                    <a:cubicBezTo>
                      <a:pt x="606" y="190"/>
                      <a:pt x="640" y="197"/>
                      <a:pt x="674" y="203"/>
                    </a:cubicBezTo>
                    <a:cubicBezTo>
                      <a:pt x="688" y="206"/>
                      <a:pt x="701" y="208"/>
                      <a:pt x="713" y="205"/>
                    </a:cubicBezTo>
                    <a:cubicBezTo>
                      <a:pt x="723" y="202"/>
                      <a:pt x="731" y="195"/>
                      <a:pt x="739" y="190"/>
                    </a:cubicBezTo>
                    <a:cubicBezTo>
                      <a:pt x="767" y="171"/>
                      <a:pt x="804" y="166"/>
                      <a:pt x="844" y="175"/>
                    </a:cubicBezTo>
                    <a:cubicBezTo>
                      <a:pt x="853" y="177"/>
                      <a:pt x="862" y="180"/>
                      <a:pt x="869" y="177"/>
                    </a:cubicBezTo>
                    <a:cubicBezTo>
                      <a:pt x="876" y="174"/>
                      <a:pt x="892" y="170"/>
                      <a:pt x="886" y="160"/>
                    </a:cubicBezTo>
                    <a:cubicBezTo>
                      <a:pt x="878" y="148"/>
                      <a:pt x="851" y="142"/>
                      <a:pt x="840" y="139"/>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13" name="Google Shape;2613;p45"/>
              <p:cNvSpPr/>
              <p:nvPr/>
            </p:nvSpPr>
            <p:spPr>
              <a:xfrm>
                <a:off x="5551226" y="1649401"/>
                <a:ext cx="4763" cy="1588"/>
              </a:xfrm>
              <a:custGeom>
                <a:avLst/>
                <a:gdLst/>
                <a:ahLst/>
                <a:cxnLst/>
                <a:rect l="l" t="t" r="r" b="b"/>
                <a:pathLst>
                  <a:path w="4" h="2" extrusionOk="0">
                    <a:moveTo>
                      <a:pt x="3" y="1"/>
                    </a:moveTo>
                    <a:cubicBezTo>
                      <a:pt x="2" y="1"/>
                      <a:pt x="1" y="2"/>
                      <a:pt x="0" y="2"/>
                    </a:cubicBezTo>
                    <a:cubicBezTo>
                      <a:pt x="1" y="2"/>
                      <a:pt x="2" y="1"/>
                      <a:pt x="3" y="1"/>
                    </a:cubicBezTo>
                    <a:moveTo>
                      <a:pt x="3" y="0"/>
                    </a:moveTo>
                    <a:cubicBezTo>
                      <a:pt x="3" y="0"/>
                      <a:pt x="3" y="0"/>
                      <a:pt x="3" y="0"/>
                    </a:cubicBezTo>
                    <a:cubicBezTo>
                      <a:pt x="3" y="0"/>
                      <a:pt x="3" y="0"/>
                      <a:pt x="3" y="0"/>
                    </a:cubicBezTo>
                    <a:moveTo>
                      <a:pt x="4" y="0"/>
                    </a:moveTo>
                    <a:cubicBezTo>
                      <a:pt x="4" y="0"/>
                      <a:pt x="4" y="0"/>
                      <a:pt x="4" y="0"/>
                    </a:cubicBezTo>
                    <a:cubicBezTo>
                      <a:pt x="4" y="0"/>
                      <a:pt x="4" y="0"/>
                      <a:pt x="4" y="0"/>
                    </a:cubicBezTo>
                  </a:path>
                </a:pathLst>
              </a:custGeom>
              <a:solidFill>
                <a:srgbClr val="01010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14" name="Google Shape;2614;p45"/>
              <p:cNvSpPr/>
              <p:nvPr/>
            </p:nvSpPr>
            <p:spPr>
              <a:xfrm>
                <a:off x="5205151" y="1620826"/>
                <a:ext cx="611188" cy="263525"/>
              </a:xfrm>
              <a:custGeom>
                <a:avLst/>
                <a:gdLst/>
                <a:ahLst/>
                <a:cxnLst/>
                <a:rect l="l" t="t" r="r" b="b"/>
                <a:pathLst>
                  <a:path w="440" h="189" extrusionOk="0">
                    <a:moveTo>
                      <a:pt x="299" y="0"/>
                    </a:moveTo>
                    <a:cubicBezTo>
                      <a:pt x="283" y="4"/>
                      <a:pt x="268" y="12"/>
                      <a:pt x="253" y="20"/>
                    </a:cubicBezTo>
                    <a:cubicBezTo>
                      <a:pt x="253" y="20"/>
                      <a:pt x="253" y="20"/>
                      <a:pt x="253" y="20"/>
                    </a:cubicBezTo>
                    <a:cubicBezTo>
                      <a:pt x="253" y="20"/>
                      <a:pt x="253" y="20"/>
                      <a:pt x="252" y="20"/>
                    </a:cubicBezTo>
                    <a:cubicBezTo>
                      <a:pt x="252" y="20"/>
                      <a:pt x="252" y="20"/>
                      <a:pt x="252" y="20"/>
                    </a:cubicBezTo>
                    <a:cubicBezTo>
                      <a:pt x="252" y="20"/>
                      <a:pt x="252" y="21"/>
                      <a:pt x="252" y="21"/>
                    </a:cubicBezTo>
                    <a:cubicBezTo>
                      <a:pt x="251" y="21"/>
                      <a:pt x="250" y="22"/>
                      <a:pt x="249" y="22"/>
                    </a:cubicBezTo>
                    <a:cubicBezTo>
                      <a:pt x="249" y="22"/>
                      <a:pt x="249" y="22"/>
                      <a:pt x="249" y="23"/>
                    </a:cubicBezTo>
                    <a:cubicBezTo>
                      <a:pt x="249" y="23"/>
                      <a:pt x="249" y="23"/>
                      <a:pt x="249" y="23"/>
                    </a:cubicBezTo>
                    <a:cubicBezTo>
                      <a:pt x="222" y="38"/>
                      <a:pt x="195" y="55"/>
                      <a:pt x="165" y="55"/>
                    </a:cubicBezTo>
                    <a:cubicBezTo>
                      <a:pt x="159" y="55"/>
                      <a:pt x="154" y="54"/>
                      <a:pt x="149" y="53"/>
                    </a:cubicBezTo>
                    <a:cubicBezTo>
                      <a:pt x="145" y="53"/>
                      <a:pt x="142" y="52"/>
                      <a:pt x="138" y="50"/>
                    </a:cubicBezTo>
                    <a:cubicBezTo>
                      <a:pt x="124" y="46"/>
                      <a:pt x="111" y="40"/>
                      <a:pt x="98" y="40"/>
                    </a:cubicBezTo>
                    <a:cubicBezTo>
                      <a:pt x="93" y="40"/>
                      <a:pt x="88" y="41"/>
                      <a:pt x="84" y="43"/>
                    </a:cubicBezTo>
                    <a:cubicBezTo>
                      <a:pt x="54" y="55"/>
                      <a:pt x="50" y="108"/>
                      <a:pt x="22" y="128"/>
                    </a:cubicBezTo>
                    <a:cubicBezTo>
                      <a:pt x="16" y="131"/>
                      <a:pt x="10" y="134"/>
                      <a:pt x="5" y="139"/>
                    </a:cubicBezTo>
                    <a:cubicBezTo>
                      <a:pt x="2" y="142"/>
                      <a:pt x="0" y="148"/>
                      <a:pt x="0" y="153"/>
                    </a:cubicBezTo>
                    <a:cubicBezTo>
                      <a:pt x="0" y="156"/>
                      <a:pt x="1" y="158"/>
                      <a:pt x="3" y="161"/>
                    </a:cubicBezTo>
                    <a:cubicBezTo>
                      <a:pt x="5" y="163"/>
                      <a:pt x="8" y="164"/>
                      <a:pt x="10" y="165"/>
                    </a:cubicBezTo>
                    <a:cubicBezTo>
                      <a:pt x="46" y="177"/>
                      <a:pt x="82" y="189"/>
                      <a:pt x="118" y="189"/>
                    </a:cubicBezTo>
                    <a:cubicBezTo>
                      <a:pt x="124" y="189"/>
                      <a:pt x="129" y="189"/>
                      <a:pt x="135" y="189"/>
                    </a:cubicBezTo>
                    <a:cubicBezTo>
                      <a:pt x="166" y="185"/>
                      <a:pt x="195" y="172"/>
                      <a:pt x="226" y="170"/>
                    </a:cubicBezTo>
                    <a:cubicBezTo>
                      <a:pt x="228" y="170"/>
                      <a:pt x="230" y="170"/>
                      <a:pt x="232" y="170"/>
                    </a:cubicBezTo>
                    <a:cubicBezTo>
                      <a:pt x="251" y="170"/>
                      <a:pt x="270" y="174"/>
                      <a:pt x="289" y="175"/>
                    </a:cubicBezTo>
                    <a:cubicBezTo>
                      <a:pt x="292" y="175"/>
                      <a:pt x="294" y="175"/>
                      <a:pt x="296" y="175"/>
                    </a:cubicBezTo>
                    <a:cubicBezTo>
                      <a:pt x="346" y="175"/>
                      <a:pt x="392" y="155"/>
                      <a:pt x="440" y="148"/>
                    </a:cubicBezTo>
                    <a:cubicBezTo>
                      <a:pt x="427" y="138"/>
                      <a:pt x="415" y="128"/>
                      <a:pt x="407" y="113"/>
                    </a:cubicBezTo>
                    <a:cubicBezTo>
                      <a:pt x="399" y="99"/>
                      <a:pt x="408" y="76"/>
                      <a:pt x="401" y="67"/>
                    </a:cubicBezTo>
                    <a:cubicBezTo>
                      <a:pt x="386" y="48"/>
                      <a:pt x="356" y="51"/>
                      <a:pt x="339" y="44"/>
                    </a:cubicBezTo>
                    <a:cubicBezTo>
                      <a:pt x="324" y="38"/>
                      <a:pt x="314" y="30"/>
                      <a:pt x="305" y="14"/>
                    </a:cubicBezTo>
                    <a:cubicBezTo>
                      <a:pt x="302" y="9"/>
                      <a:pt x="300" y="5"/>
                      <a:pt x="299" y="0"/>
                    </a:cubicBezTo>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15" name="Google Shape;2615;p45"/>
              <p:cNvSpPr/>
              <p:nvPr/>
            </p:nvSpPr>
            <p:spPr>
              <a:xfrm>
                <a:off x="5684576" y="1158863"/>
                <a:ext cx="133350" cy="58738"/>
              </a:xfrm>
              <a:custGeom>
                <a:avLst/>
                <a:gdLst/>
                <a:ahLst/>
                <a:cxnLst/>
                <a:rect l="l" t="t" r="r" b="b"/>
                <a:pathLst>
                  <a:path w="96" h="42" extrusionOk="0">
                    <a:moveTo>
                      <a:pt x="0" y="25"/>
                    </a:moveTo>
                    <a:cubicBezTo>
                      <a:pt x="5" y="26"/>
                      <a:pt x="10" y="27"/>
                      <a:pt x="16" y="26"/>
                    </a:cubicBezTo>
                    <a:cubicBezTo>
                      <a:pt x="24" y="26"/>
                      <a:pt x="33" y="26"/>
                      <a:pt x="41" y="28"/>
                    </a:cubicBezTo>
                    <a:cubicBezTo>
                      <a:pt x="50" y="29"/>
                      <a:pt x="57" y="31"/>
                      <a:pt x="66" y="35"/>
                    </a:cubicBezTo>
                    <a:cubicBezTo>
                      <a:pt x="73" y="38"/>
                      <a:pt x="80" y="40"/>
                      <a:pt x="87" y="40"/>
                    </a:cubicBezTo>
                    <a:cubicBezTo>
                      <a:pt x="96" y="42"/>
                      <a:pt x="96" y="40"/>
                      <a:pt x="88" y="34"/>
                    </a:cubicBezTo>
                    <a:cubicBezTo>
                      <a:pt x="83" y="31"/>
                      <a:pt x="75" y="29"/>
                      <a:pt x="70" y="25"/>
                    </a:cubicBezTo>
                    <a:cubicBezTo>
                      <a:pt x="62" y="17"/>
                      <a:pt x="56" y="10"/>
                      <a:pt x="46" y="7"/>
                    </a:cubicBezTo>
                    <a:cubicBezTo>
                      <a:pt x="33" y="4"/>
                      <a:pt x="21" y="4"/>
                      <a:pt x="10" y="0"/>
                    </a:cubicBezTo>
                    <a:cubicBezTo>
                      <a:pt x="10" y="0"/>
                      <a:pt x="10" y="0"/>
                      <a:pt x="10" y="0"/>
                    </a:cubicBezTo>
                    <a:cubicBezTo>
                      <a:pt x="2" y="6"/>
                      <a:pt x="4" y="17"/>
                      <a:pt x="0" y="25"/>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616" name="Google Shape;2616;p45"/>
            <p:cNvGrpSpPr/>
            <p:nvPr/>
          </p:nvGrpSpPr>
          <p:grpSpPr>
            <a:xfrm>
              <a:off x="5414067" y="2702380"/>
              <a:ext cx="2181692" cy="1910861"/>
              <a:chOff x="4001382" y="2487372"/>
              <a:chExt cx="2519275" cy="2206537"/>
            </a:xfrm>
          </p:grpSpPr>
          <p:sp>
            <p:nvSpPr>
              <p:cNvPr id="2617" name="Google Shape;2617;p45"/>
              <p:cNvSpPr/>
              <p:nvPr/>
            </p:nvSpPr>
            <p:spPr>
              <a:xfrm>
                <a:off x="5171390" y="2860098"/>
                <a:ext cx="52182" cy="1610179"/>
              </a:xfrm>
              <a:custGeom>
                <a:avLst/>
                <a:gdLst/>
                <a:ahLst/>
                <a:cxnLst/>
                <a:rect l="l" t="t" r="r" b="b"/>
                <a:pathLst>
                  <a:path w="18" h="527" extrusionOk="0">
                    <a:moveTo>
                      <a:pt x="9" y="527"/>
                    </a:moveTo>
                    <a:cubicBezTo>
                      <a:pt x="9" y="527"/>
                      <a:pt x="9" y="527"/>
                      <a:pt x="9" y="527"/>
                    </a:cubicBezTo>
                    <a:cubicBezTo>
                      <a:pt x="4" y="527"/>
                      <a:pt x="0" y="524"/>
                      <a:pt x="0" y="520"/>
                    </a:cubicBezTo>
                    <a:cubicBezTo>
                      <a:pt x="0" y="7"/>
                      <a:pt x="0" y="7"/>
                      <a:pt x="0" y="7"/>
                    </a:cubicBezTo>
                    <a:cubicBezTo>
                      <a:pt x="0" y="4"/>
                      <a:pt x="4" y="0"/>
                      <a:pt x="9" y="0"/>
                    </a:cubicBezTo>
                    <a:cubicBezTo>
                      <a:pt x="9" y="0"/>
                      <a:pt x="9" y="0"/>
                      <a:pt x="9" y="0"/>
                    </a:cubicBezTo>
                    <a:cubicBezTo>
                      <a:pt x="14" y="0"/>
                      <a:pt x="18" y="4"/>
                      <a:pt x="18" y="7"/>
                    </a:cubicBezTo>
                    <a:cubicBezTo>
                      <a:pt x="18" y="520"/>
                      <a:pt x="18" y="520"/>
                      <a:pt x="18" y="520"/>
                    </a:cubicBezTo>
                    <a:cubicBezTo>
                      <a:pt x="18" y="524"/>
                      <a:pt x="14" y="527"/>
                      <a:pt x="9" y="527"/>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18" name="Google Shape;2618;p45"/>
              <p:cNvSpPr/>
              <p:nvPr/>
            </p:nvSpPr>
            <p:spPr>
              <a:xfrm>
                <a:off x="4560119" y="3180642"/>
                <a:ext cx="44727" cy="1289630"/>
              </a:xfrm>
              <a:custGeom>
                <a:avLst/>
                <a:gdLst/>
                <a:ahLst/>
                <a:cxnLst/>
                <a:rect l="l" t="t" r="r" b="b"/>
                <a:pathLst>
                  <a:path w="15" h="421" extrusionOk="0">
                    <a:moveTo>
                      <a:pt x="8" y="421"/>
                    </a:moveTo>
                    <a:cubicBezTo>
                      <a:pt x="8" y="421"/>
                      <a:pt x="8" y="421"/>
                      <a:pt x="8" y="421"/>
                    </a:cubicBezTo>
                    <a:cubicBezTo>
                      <a:pt x="4" y="421"/>
                      <a:pt x="0" y="418"/>
                      <a:pt x="0" y="415"/>
                    </a:cubicBezTo>
                    <a:cubicBezTo>
                      <a:pt x="0" y="6"/>
                      <a:pt x="0" y="6"/>
                      <a:pt x="0" y="6"/>
                    </a:cubicBezTo>
                    <a:cubicBezTo>
                      <a:pt x="0" y="3"/>
                      <a:pt x="4" y="0"/>
                      <a:pt x="8" y="0"/>
                    </a:cubicBezTo>
                    <a:cubicBezTo>
                      <a:pt x="8" y="0"/>
                      <a:pt x="8" y="0"/>
                      <a:pt x="8" y="0"/>
                    </a:cubicBezTo>
                    <a:cubicBezTo>
                      <a:pt x="12" y="0"/>
                      <a:pt x="15" y="3"/>
                      <a:pt x="15" y="6"/>
                    </a:cubicBezTo>
                    <a:cubicBezTo>
                      <a:pt x="15" y="415"/>
                      <a:pt x="15" y="415"/>
                      <a:pt x="15" y="415"/>
                    </a:cubicBezTo>
                    <a:cubicBezTo>
                      <a:pt x="15" y="418"/>
                      <a:pt x="12" y="421"/>
                      <a:pt x="8" y="421"/>
                    </a:cubicBezTo>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19" name="Google Shape;2619;p45"/>
              <p:cNvSpPr/>
              <p:nvPr/>
            </p:nvSpPr>
            <p:spPr>
              <a:xfrm>
                <a:off x="5887024" y="3314824"/>
                <a:ext cx="37273" cy="1155449"/>
              </a:xfrm>
              <a:custGeom>
                <a:avLst/>
                <a:gdLst/>
                <a:ahLst/>
                <a:cxnLst/>
                <a:rect l="l" t="t" r="r" b="b"/>
                <a:pathLst>
                  <a:path w="13" h="377" extrusionOk="0">
                    <a:moveTo>
                      <a:pt x="6" y="377"/>
                    </a:moveTo>
                    <a:cubicBezTo>
                      <a:pt x="6" y="377"/>
                      <a:pt x="6" y="377"/>
                      <a:pt x="6" y="377"/>
                    </a:cubicBezTo>
                    <a:cubicBezTo>
                      <a:pt x="2" y="377"/>
                      <a:pt x="0" y="375"/>
                      <a:pt x="0" y="372"/>
                    </a:cubicBezTo>
                    <a:cubicBezTo>
                      <a:pt x="0" y="5"/>
                      <a:pt x="0" y="5"/>
                      <a:pt x="0" y="5"/>
                    </a:cubicBezTo>
                    <a:cubicBezTo>
                      <a:pt x="0" y="2"/>
                      <a:pt x="2" y="0"/>
                      <a:pt x="6" y="0"/>
                    </a:cubicBezTo>
                    <a:cubicBezTo>
                      <a:pt x="6" y="0"/>
                      <a:pt x="6" y="0"/>
                      <a:pt x="6" y="0"/>
                    </a:cubicBezTo>
                    <a:cubicBezTo>
                      <a:pt x="10" y="0"/>
                      <a:pt x="13" y="2"/>
                      <a:pt x="13" y="5"/>
                    </a:cubicBezTo>
                    <a:cubicBezTo>
                      <a:pt x="13" y="372"/>
                      <a:pt x="13" y="372"/>
                      <a:pt x="13" y="372"/>
                    </a:cubicBezTo>
                    <a:cubicBezTo>
                      <a:pt x="13" y="375"/>
                      <a:pt x="10" y="377"/>
                      <a:pt x="6" y="377"/>
                    </a:cubicBezTo>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20" name="Google Shape;2620;p45"/>
              <p:cNvSpPr/>
              <p:nvPr/>
            </p:nvSpPr>
            <p:spPr>
              <a:xfrm>
                <a:off x="4627092" y="2629008"/>
                <a:ext cx="931814" cy="790179"/>
              </a:xfrm>
              <a:custGeom>
                <a:avLst/>
                <a:gdLst/>
                <a:ahLst/>
                <a:cxnLst/>
                <a:rect l="l" t="t" r="r" b="b"/>
                <a:pathLst>
                  <a:path w="306" h="259" extrusionOk="0">
                    <a:moveTo>
                      <a:pt x="232" y="0"/>
                    </a:moveTo>
                    <a:cubicBezTo>
                      <a:pt x="8" y="194"/>
                      <a:pt x="8" y="194"/>
                      <a:pt x="8" y="194"/>
                    </a:cubicBezTo>
                    <a:cubicBezTo>
                      <a:pt x="6" y="214"/>
                      <a:pt x="3" y="236"/>
                      <a:pt x="0" y="259"/>
                    </a:cubicBezTo>
                    <a:cubicBezTo>
                      <a:pt x="306" y="92"/>
                      <a:pt x="306" y="92"/>
                      <a:pt x="306" y="92"/>
                    </a:cubicBezTo>
                    <a:cubicBezTo>
                      <a:pt x="287" y="59"/>
                      <a:pt x="262" y="28"/>
                      <a:pt x="232" y="0"/>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21" name="Google Shape;2621;p45"/>
              <p:cNvSpPr/>
              <p:nvPr/>
            </p:nvSpPr>
            <p:spPr>
              <a:xfrm>
                <a:off x="4649972" y="2487372"/>
                <a:ext cx="685817" cy="737999"/>
              </a:xfrm>
              <a:custGeom>
                <a:avLst/>
                <a:gdLst/>
                <a:ahLst/>
                <a:cxnLst/>
                <a:rect l="l" t="t" r="r" b="b"/>
                <a:pathLst>
                  <a:path w="224" h="240" extrusionOk="0">
                    <a:moveTo>
                      <a:pt x="164" y="0"/>
                    </a:moveTo>
                    <a:cubicBezTo>
                      <a:pt x="7" y="168"/>
                      <a:pt x="7" y="168"/>
                      <a:pt x="7" y="168"/>
                    </a:cubicBezTo>
                    <a:cubicBezTo>
                      <a:pt x="7" y="168"/>
                      <a:pt x="4" y="198"/>
                      <a:pt x="0" y="240"/>
                    </a:cubicBezTo>
                    <a:cubicBezTo>
                      <a:pt x="224" y="46"/>
                      <a:pt x="224" y="46"/>
                      <a:pt x="224" y="46"/>
                    </a:cubicBezTo>
                    <a:cubicBezTo>
                      <a:pt x="206" y="29"/>
                      <a:pt x="186" y="14"/>
                      <a:pt x="164" y="0"/>
                    </a:cubicBezTo>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22" name="Google Shape;2622;p45"/>
              <p:cNvSpPr/>
              <p:nvPr/>
            </p:nvSpPr>
            <p:spPr>
              <a:xfrm>
                <a:off x="4530653" y="3644302"/>
                <a:ext cx="1282179" cy="447272"/>
              </a:xfrm>
              <a:custGeom>
                <a:avLst/>
                <a:gdLst/>
                <a:ahLst/>
                <a:cxnLst/>
                <a:rect l="l" t="t" r="r" b="b"/>
                <a:pathLst>
                  <a:path w="421" h="145" extrusionOk="0">
                    <a:moveTo>
                      <a:pt x="16" y="52"/>
                    </a:moveTo>
                    <a:cubicBezTo>
                      <a:pt x="11" y="77"/>
                      <a:pt x="6" y="100"/>
                      <a:pt x="0" y="119"/>
                    </a:cubicBezTo>
                    <a:cubicBezTo>
                      <a:pt x="0" y="119"/>
                      <a:pt x="294" y="145"/>
                      <a:pt x="410" y="145"/>
                    </a:cubicBezTo>
                    <a:cubicBezTo>
                      <a:pt x="410" y="145"/>
                      <a:pt x="421" y="84"/>
                      <a:pt x="415" y="0"/>
                    </a:cubicBezTo>
                    <a:cubicBezTo>
                      <a:pt x="16" y="52"/>
                      <a:pt x="16" y="52"/>
                      <a:pt x="16" y="52"/>
                    </a:cubicBezTo>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23" name="Google Shape;2623;p45"/>
              <p:cNvSpPr/>
              <p:nvPr/>
            </p:nvSpPr>
            <p:spPr>
              <a:xfrm>
                <a:off x="4560464" y="3262647"/>
                <a:ext cx="1222544" cy="544179"/>
              </a:xfrm>
              <a:custGeom>
                <a:avLst/>
                <a:gdLst/>
                <a:ahLst/>
                <a:cxnLst/>
                <a:rect l="l" t="t" r="r" b="b"/>
                <a:pathLst>
                  <a:path w="399" h="178" extrusionOk="0">
                    <a:moveTo>
                      <a:pt x="377" y="0"/>
                    </a:moveTo>
                    <a:cubicBezTo>
                      <a:pt x="11" y="117"/>
                      <a:pt x="11" y="117"/>
                      <a:pt x="11" y="117"/>
                    </a:cubicBezTo>
                    <a:cubicBezTo>
                      <a:pt x="8" y="138"/>
                      <a:pt x="4" y="159"/>
                      <a:pt x="0" y="178"/>
                    </a:cubicBezTo>
                    <a:cubicBezTo>
                      <a:pt x="399" y="126"/>
                      <a:pt x="399" y="126"/>
                      <a:pt x="399" y="126"/>
                    </a:cubicBezTo>
                    <a:cubicBezTo>
                      <a:pt x="396" y="88"/>
                      <a:pt x="389" y="44"/>
                      <a:pt x="377" y="0"/>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24" name="Google Shape;2624;p45"/>
              <p:cNvSpPr/>
              <p:nvPr/>
            </p:nvSpPr>
            <p:spPr>
              <a:xfrm>
                <a:off x="4593228" y="2906305"/>
                <a:ext cx="1118179" cy="715635"/>
              </a:xfrm>
              <a:custGeom>
                <a:avLst/>
                <a:gdLst/>
                <a:ahLst/>
                <a:cxnLst/>
                <a:rect l="l" t="t" r="r" b="b"/>
                <a:pathLst>
                  <a:path w="366" h="234" extrusionOk="0">
                    <a:moveTo>
                      <a:pt x="316" y="0"/>
                    </a:moveTo>
                    <a:cubicBezTo>
                      <a:pt x="10" y="167"/>
                      <a:pt x="10" y="167"/>
                      <a:pt x="10" y="167"/>
                    </a:cubicBezTo>
                    <a:cubicBezTo>
                      <a:pt x="7" y="189"/>
                      <a:pt x="4" y="212"/>
                      <a:pt x="0" y="234"/>
                    </a:cubicBezTo>
                    <a:cubicBezTo>
                      <a:pt x="366" y="117"/>
                      <a:pt x="366" y="117"/>
                      <a:pt x="366" y="117"/>
                    </a:cubicBezTo>
                    <a:cubicBezTo>
                      <a:pt x="355" y="78"/>
                      <a:pt x="339" y="38"/>
                      <a:pt x="316" y="0"/>
                    </a:cubicBezTo>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25" name="Google Shape;2625;p45"/>
              <p:cNvSpPr/>
              <p:nvPr/>
            </p:nvSpPr>
            <p:spPr>
              <a:xfrm>
                <a:off x="4053211" y="3039006"/>
                <a:ext cx="916907" cy="1013813"/>
              </a:xfrm>
              <a:custGeom>
                <a:avLst/>
                <a:gdLst/>
                <a:ahLst/>
                <a:cxnLst/>
                <a:rect l="l" t="t" r="r" b="b"/>
                <a:pathLst>
                  <a:path w="299" h="331" extrusionOk="0">
                    <a:moveTo>
                      <a:pt x="181" y="322"/>
                    </a:moveTo>
                    <a:cubicBezTo>
                      <a:pt x="181" y="330"/>
                      <a:pt x="181" y="330"/>
                      <a:pt x="181" y="330"/>
                    </a:cubicBezTo>
                    <a:cubicBezTo>
                      <a:pt x="299" y="331"/>
                      <a:pt x="299" y="331"/>
                      <a:pt x="299" y="331"/>
                    </a:cubicBezTo>
                    <a:cubicBezTo>
                      <a:pt x="251" y="327"/>
                      <a:pt x="208" y="324"/>
                      <a:pt x="181" y="322"/>
                    </a:cubicBezTo>
                    <a:moveTo>
                      <a:pt x="230" y="28"/>
                    </a:moveTo>
                    <a:cubicBezTo>
                      <a:pt x="195" y="59"/>
                      <a:pt x="195" y="59"/>
                      <a:pt x="195" y="59"/>
                    </a:cubicBezTo>
                    <a:cubicBezTo>
                      <a:pt x="196" y="50"/>
                      <a:pt x="197" y="41"/>
                      <a:pt x="197" y="33"/>
                    </a:cubicBezTo>
                    <a:cubicBezTo>
                      <a:pt x="31" y="109"/>
                      <a:pt x="31" y="109"/>
                      <a:pt x="31" y="109"/>
                    </a:cubicBezTo>
                    <a:cubicBezTo>
                      <a:pt x="31" y="109"/>
                      <a:pt x="29" y="132"/>
                      <a:pt x="26" y="164"/>
                    </a:cubicBezTo>
                    <a:cubicBezTo>
                      <a:pt x="24" y="179"/>
                      <a:pt x="22" y="197"/>
                      <a:pt x="20" y="215"/>
                    </a:cubicBezTo>
                    <a:cubicBezTo>
                      <a:pt x="17" y="232"/>
                      <a:pt x="15" y="249"/>
                      <a:pt x="12" y="267"/>
                    </a:cubicBezTo>
                    <a:cubicBezTo>
                      <a:pt x="10" y="283"/>
                      <a:pt x="7" y="298"/>
                      <a:pt x="4" y="313"/>
                    </a:cubicBezTo>
                    <a:cubicBezTo>
                      <a:pt x="2" y="322"/>
                      <a:pt x="2" y="323"/>
                      <a:pt x="2" y="323"/>
                    </a:cubicBezTo>
                    <a:cubicBezTo>
                      <a:pt x="2" y="323"/>
                      <a:pt x="2" y="323"/>
                      <a:pt x="2" y="323"/>
                    </a:cubicBezTo>
                    <a:cubicBezTo>
                      <a:pt x="2" y="323"/>
                      <a:pt x="2" y="323"/>
                      <a:pt x="2" y="323"/>
                    </a:cubicBezTo>
                    <a:cubicBezTo>
                      <a:pt x="2" y="323"/>
                      <a:pt x="2" y="324"/>
                      <a:pt x="0" y="329"/>
                    </a:cubicBezTo>
                    <a:cubicBezTo>
                      <a:pt x="166" y="330"/>
                      <a:pt x="166" y="330"/>
                      <a:pt x="166" y="330"/>
                    </a:cubicBezTo>
                    <a:cubicBezTo>
                      <a:pt x="166" y="320"/>
                      <a:pt x="166" y="320"/>
                      <a:pt x="166" y="320"/>
                    </a:cubicBezTo>
                    <a:cubicBezTo>
                      <a:pt x="156" y="319"/>
                      <a:pt x="150" y="319"/>
                      <a:pt x="150" y="319"/>
                    </a:cubicBezTo>
                    <a:cubicBezTo>
                      <a:pt x="156" y="300"/>
                      <a:pt x="161" y="277"/>
                      <a:pt x="166" y="252"/>
                    </a:cubicBezTo>
                    <a:cubicBezTo>
                      <a:pt x="166" y="52"/>
                      <a:pt x="166" y="52"/>
                      <a:pt x="166" y="52"/>
                    </a:cubicBezTo>
                    <a:cubicBezTo>
                      <a:pt x="166" y="49"/>
                      <a:pt x="170" y="46"/>
                      <a:pt x="174" y="46"/>
                    </a:cubicBezTo>
                    <a:cubicBezTo>
                      <a:pt x="174" y="46"/>
                      <a:pt x="174" y="46"/>
                      <a:pt x="174" y="46"/>
                    </a:cubicBezTo>
                    <a:cubicBezTo>
                      <a:pt x="178" y="46"/>
                      <a:pt x="181" y="49"/>
                      <a:pt x="181" y="52"/>
                    </a:cubicBezTo>
                    <a:cubicBezTo>
                      <a:pt x="181" y="167"/>
                      <a:pt x="181" y="167"/>
                      <a:pt x="181" y="167"/>
                    </a:cubicBezTo>
                    <a:cubicBezTo>
                      <a:pt x="183" y="153"/>
                      <a:pt x="185" y="138"/>
                      <a:pt x="187" y="124"/>
                    </a:cubicBezTo>
                    <a:cubicBezTo>
                      <a:pt x="187" y="124"/>
                      <a:pt x="187" y="124"/>
                      <a:pt x="187" y="124"/>
                    </a:cubicBezTo>
                    <a:cubicBezTo>
                      <a:pt x="190" y="101"/>
                      <a:pt x="193" y="79"/>
                      <a:pt x="195" y="59"/>
                    </a:cubicBezTo>
                    <a:cubicBezTo>
                      <a:pt x="230" y="28"/>
                      <a:pt x="230" y="28"/>
                      <a:pt x="230" y="28"/>
                    </a:cubicBezTo>
                    <a:cubicBezTo>
                      <a:pt x="230" y="28"/>
                      <a:pt x="230" y="28"/>
                      <a:pt x="230" y="28"/>
                    </a:cubicBezTo>
                    <a:moveTo>
                      <a:pt x="201" y="0"/>
                    </a:moveTo>
                    <a:cubicBezTo>
                      <a:pt x="197" y="33"/>
                      <a:pt x="197" y="33"/>
                      <a:pt x="197" y="33"/>
                    </a:cubicBezTo>
                    <a:cubicBezTo>
                      <a:pt x="199" y="19"/>
                      <a:pt x="200" y="8"/>
                      <a:pt x="201" y="0"/>
                    </a:cubicBezTo>
                    <a:cubicBezTo>
                      <a:pt x="201" y="0"/>
                      <a:pt x="201" y="0"/>
                      <a:pt x="201" y="0"/>
                    </a:cubicBezTo>
                  </a:path>
                </a:pathLst>
              </a:custGeom>
              <a:solidFill>
                <a:srgbClr val="F1E3D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26" name="Google Shape;2626;p45"/>
              <p:cNvSpPr/>
              <p:nvPr/>
            </p:nvSpPr>
            <p:spPr>
              <a:xfrm>
                <a:off x="4560119" y="3180642"/>
                <a:ext cx="44727" cy="872178"/>
              </a:xfrm>
              <a:custGeom>
                <a:avLst/>
                <a:gdLst/>
                <a:ahLst/>
                <a:cxnLst/>
                <a:rect l="l" t="t" r="r" b="b"/>
                <a:pathLst>
                  <a:path w="15" h="284" extrusionOk="0">
                    <a:moveTo>
                      <a:pt x="0" y="274"/>
                    </a:moveTo>
                    <a:cubicBezTo>
                      <a:pt x="0" y="284"/>
                      <a:pt x="0" y="284"/>
                      <a:pt x="0" y="284"/>
                    </a:cubicBezTo>
                    <a:cubicBezTo>
                      <a:pt x="15" y="284"/>
                      <a:pt x="15" y="284"/>
                      <a:pt x="15" y="284"/>
                    </a:cubicBezTo>
                    <a:cubicBezTo>
                      <a:pt x="15" y="276"/>
                      <a:pt x="15" y="276"/>
                      <a:pt x="15" y="276"/>
                    </a:cubicBezTo>
                    <a:cubicBezTo>
                      <a:pt x="9" y="275"/>
                      <a:pt x="5" y="275"/>
                      <a:pt x="0" y="274"/>
                    </a:cubicBezTo>
                    <a:moveTo>
                      <a:pt x="8" y="0"/>
                    </a:moveTo>
                    <a:cubicBezTo>
                      <a:pt x="8" y="0"/>
                      <a:pt x="8" y="0"/>
                      <a:pt x="8" y="0"/>
                    </a:cubicBezTo>
                    <a:cubicBezTo>
                      <a:pt x="4" y="0"/>
                      <a:pt x="0" y="3"/>
                      <a:pt x="0" y="6"/>
                    </a:cubicBezTo>
                    <a:cubicBezTo>
                      <a:pt x="0" y="206"/>
                      <a:pt x="0" y="206"/>
                      <a:pt x="0" y="206"/>
                    </a:cubicBezTo>
                    <a:cubicBezTo>
                      <a:pt x="0" y="206"/>
                      <a:pt x="0" y="206"/>
                      <a:pt x="0" y="206"/>
                    </a:cubicBezTo>
                    <a:cubicBezTo>
                      <a:pt x="15" y="204"/>
                      <a:pt x="15" y="204"/>
                      <a:pt x="15" y="204"/>
                    </a:cubicBezTo>
                    <a:cubicBezTo>
                      <a:pt x="0" y="206"/>
                      <a:pt x="0" y="206"/>
                      <a:pt x="0" y="206"/>
                    </a:cubicBezTo>
                    <a:cubicBezTo>
                      <a:pt x="4" y="187"/>
                      <a:pt x="8" y="166"/>
                      <a:pt x="11" y="145"/>
                    </a:cubicBezTo>
                    <a:cubicBezTo>
                      <a:pt x="15" y="144"/>
                      <a:pt x="15" y="144"/>
                      <a:pt x="15" y="144"/>
                    </a:cubicBezTo>
                    <a:cubicBezTo>
                      <a:pt x="11" y="145"/>
                      <a:pt x="11" y="145"/>
                      <a:pt x="11" y="145"/>
                    </a:cubicBezTo>
                    <a:cubicBezTo>
                      <a:pt x="13" y="137"/>
                      <a:pt x="14" y="129"/>
                      <a:pt x="15" y="121"/>
                    </a:cubicBezTo>
                    <a:cubicBezTo>
                      <a:pt x="15" y="6"/>
                      <a:pt x="15" y="6"/>
                      <a:pt x="15" y="6"/>
                    </a:cubicBezTo>
                    <a:cubicBezTo>
                      <a:pt x="15" y="3"/>
                      <a:pt x="12" y="0"/>
                      <a:pt x="8" y="0"/>
                    </a:cubicBezTo>
                  </a:path>
                </a:pathLst>
              </a:custGeom>
              <a:solidFill>
                <a:srgbClr val="88807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27" name="Google Shape;2627;p45"/>
              <p:cNvSpPr/>
              <p:nvPr/>
            </p:nvSpPr>
            <p:spPr>
              <a:xfrm>
                <a:off x="4627210" y="3128461"/>
                <a:ext cx="253453" cy="290727"/>
              </a:xfrm>
              <a:custGeom>
                <a:avLst/>
                <a:gdLst/>
                <a:ahLst/>
                <a:cxnLst/>
                <a:rect l="l" t="t" r="r" b="b"/>
                <a:pathLst>
                  <a:path w="83" h="96" extrusionOk="0">
                    <a:moveTo>
                      <a:pt x="43" y="0"/>
                    </a:moveTo>
                    <a:cubicBezTo>
                      <a:pt x="8" y="31"/>
                      <a:pt x="8" y="31"/>
                      <a:pt x="8" y="31"/>
                    </a:cubicBezTo>
                    <a:cubicBezTo>
                      <a:pt x="6" y="51"/>
                      <a:pt x="3" y="73"/>
                      <a:pt x="0" y="96"/>
                    </a:cubicBezTo>
                    <a:cubicBezTo>
                      <a:pt x="83" y="51"/>
                      <a:pt x="83" y="51"/>
                      <a:pt x="83" y="51"/>
                    </a:cubicBezTo>
                    <a:cubicBezTo>
                      <a:pt x="72" y="33"/>
                      <a:pt x="59" y="16"/>
                      <a:pt x="43" y="0"/>
                    </a:cubicBezTo>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28" name="Google Shape;2628;p45"/>
              <p:cNvSpPr/>
              <p:nvPr/>
            </p:nvSpPr>
            <p:spPr>
              <a:xfrm>
                <a:off x="4649573" y="3039006"/>
                <a:ext cx="111818" cy="186363"/>
              </a:xfrm>
              <a:custGeom>
                <a:avLst/>
                <a:gdLst/>
                <a:ahLst/>
                <a:cxnLst/>
                <a:rect l="l" t="t" r="r" b="b"/>
                <a:pathLst>
                  <a:path w="35" h="59" extrusionOk="0">
                    <a:moveTo>
                      <a:pt x="6" y="0"/>
                    </a:moveTo>
                    <a:cubicBezTo>
                      <a:pt x="5" y="8"/>
                      <a:pt x="4" y="19"/>
                      <a:pt x="2" y="33"/>
                    </a:cubicBezTo>
                    <a:cubicBezTo>
                      <a:pt x="2" y="33"/>
                      <a:pt x="2" y="33"/>
                      <a:pt x="2" y="33"/>
                    </a:cubicBezTo>
                    <a:cubicBezTo>
                      <a:pt x="2" y="41"/>
                      <a:pt x="1" y="50"/>
                      <a:pt x="0" y="59"/>
                    </a:cubicBezTo>
                    <a:cubicBezTo>
                      <a:pt x="35" y="28"/>
                      <a:pt x="35" y="28"/>
                      <a:pt x="35" y="28"/>
                    </a:cubicBezTo>
                    <a:cubicBezTo>
                      <a:pt x="26" y="19"/>
                      <a:pt x="16" y="9"/>
                      <a:pt x="6" y="0"/>
                    </a:cubicBezTo>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29" name="Google Shape;2629;p45"/>
              <p:cNvSpPr/>
              <p:nvPr/>
            </p:nvSpPr>
            <p:spPr>
              <a:xfrm>
                <a:off x="4515400" y="3736000"/>
                <a:ext cx="566525" cy="319775"/>
              </a:xfrm>
              <a:custGeom>
                <a:avLst/>
                <a:gdLst/>
                <a:ahLst/>
                <a:cxnLst/>
                <a:rect l="l" t="t" r="r" b="b"/>
                <a:pathLst>
                  <a:path w="187" h="103" extrusionOk="0">
                    <a:moveTo>
                      <a:pt x="179" y="0"/>
                    </a:moveTo>
                    <a:cubicBezTo>
                      <a:pt x="31" y="19"/>
                      <a:pt x="31" y="19"/>
                      <a:pt x="31" y="19"/>
                    </a:cubicBezTo>
                    <a:cubicBezTo>
                      <a:pt x="16" y="21"/>
                      <a:pt x="16" y="21"/>
                      <a:pt x="16" y="21"/>
                    </a:cubicBezTo>
                    <a:cubicBezTo>
                      <a:pt x="16" y="21"/>
                      <a:pt x="16" y="21"/>
                      <a:pt x="16" y="21"/>
                    </a:cubicBezTo>
                    <a:cubicBezTo>
                      <a:pt x="11" y="46"/>
                      <a:pt x="6" y="69"/>
                      <a:pt x="0" y="88"/>
                    </a:cubicBezTo>
                    <a:cubicBezTo>
                      <a:pt x="0" y="88"/>
                      <a:pt x="6" y="88"/>
                      <a:pt x="16" y="89"/>
                    </a:cubicBezTo>
                    <a:cubicBezTo>
                      <a:pt x="21" y="90"/>
                      <a:pt x="25" y="90"/>
                      <a:pt x="31" y="91"/>
                    </a:cubicBezTo>
                    <a:cubicBezTo>
                      <a:pt x="58" y="93"/>
                      <a:pt x="101" y="96"/>
                      <a:pt x="149" y="100"/>
                    </a:cubicBezTo>
                    <a:cubicBezTo>
                      <a:pt x="149" y="100"/>
                      <a:pt x="149" y="100"/>
                      <a:pt x="149" y="100"/>
                    </a:cubicBezTo>
                    <a:cubicBezTo>
                      <a:pt x="183" y="103"/>
                      <a:pt x="183" y="103"/>
                      <a:pt x="183" y="103"/>
                    </a:cubicBezTo>
                    <a:cubicBezTo>
                      <a:pt x="186" y="87"/>
                      <a:pt x="187" y="49"/>
                      <a:pt x="179" y="0"/>
                    </a:cubicBezTo>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30" name="Google Shape;2630;p45"/>
              <p:cNvSpPr/>
              <p:nvPr/>
            </p:nvSpPr>
            <p:spPr>
              <a:xfrm>
                <a:off x="4560119" y="3489637"/>
                <a:ext cx="499453" cy="313090"/>
              </a:xfrm>
              <a:custGeom>
                <a:avLst/>
                <a:gdLst/>
                <a:ahLst/>
                <a:cxnLst/>
                <a:rect l="l" t="t" r="r" b="b"/>
                <a:pathLst>
                  <a:path w="163" h="102" extrusionOk="0">
                    <a:moveTo>
                      <a:pt x="140" y="0"/>
                    </a:moveTo>
                    <a:cubicBezTo>
                      <a:pt x="15" y="40"/>
                      <a:pt x="15" y="40"/>
                      <a:pt x="15" y="40"/>
                    </a:cubicBezTo>
                    <a:cubicBezTo>
                      <a:pt x="11" y="41"/>
                      <a:pt x="11" y="41"/>
                      <a:pt x="11" y="41"/>
                    </a:cubicBezTo>
                    <a:cubicBezTo>
                      <a:pt x="8" y="62"/>
                      <a:pt x="4" y="83"/>
                      <a:pt x="0" y="102"/>
                    </a:cubicBezTo>
                    <a:cubicBezTo>
                      <a:pt x="15" y="100"/>
                      <a:pt x="15" y="100"/>
                      <a:pt x="15" y="100"/>
                    </a:cubicBezTo>
                    <a:cubicBezTo>
                      <a:pt x="163" y="81"/>
                      <a:pt x="163" y="81"/>
                      <a:pt x="163" y="81"/>
                    </a:cubicBezTo>
                    <a:cubicBezTo>
                      <a:pt x="158" y="56"/>
                      <a:pt x="151" y="28"/>
                      <a:pt x="140" y="0"/>
                    </a:cubicBezTo>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31" name="Google Shape;2631;p45"/>
              <p:cNvSpPr/>
              <p:nvPr/>
            </p:nvSpPr>
            <p:spPr>
              <a:xfrm>
                <a:off x="4593217" y="3274781"/>
                <a:ext cx="395089" cy="342908"/>
              </a:xfrm>
              <a:custGeom>
                <a:avLst/>
                <a:gdLst/>
                <a:ahLst/>
                <a:cxnLst/>
                <a:rect l="l" t="t" r="r" b="b"/>
                <a:pathLst>
                  <a:path w="129" h="112" extrusionOk="0">
                    <a:moveTo>
                      <a:pt x="93" y="0"/>
                    </a:moveTo>
                    <a:cubicBezTo>
                      <a:pt x="10" y="45"/>
                      <a:pt x="10" y="45"/>
                      <a:pt x="10" y="45"/>
                    </a:cubicBezTo>
                    <a:cubicBezTo>
                      <a:pt x="8" y="59"/>
                      <a:pt x="6" y="74"/>
                      <a:pt x="4" y="88"/>
                    </a:cubicBezTo>
                    <a:cubicBezTo>
                      <a:pt x="3" y="96"/>
                      <a:pt x="2" y="104"/>
                      <a:pt x="0" y="112"/>
                    </a:cubicBezTo>
                    <a:cubicBezTo>
                      <a:pt x="4" y="111"/>
                      <a:pt x="4" y="111"/>
                      <a:pt x="4" y="111"/>
                    </a:cubicBezTo>
                    <a:cubicBezTo>
                      <a:pt x="129" y="71"/>
                      <a:pt x="129" y="71"/>
                      <a:pt x="129" y="71"/>
                    </a:cubicBezTo>
                    <a:cubicBezTo>
                      <a:pt x="120" y="47"/>
                      <a:pt x="108" y="23"/>
                      <a:pt x="93" y="0"/>
                    </a:cubicBezTo>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32" name="Google Shape;2632;p45"/>
              <p:cNvSpPr/>
              <p:nvPr/>
            </p:nvSpPr>
            <p:spPr>
              <a:xfrm>
                <a:off x="4090719" y="3106097"/>
                <a:ext cx="715634" cy="611271"/>
              </a:xfrm>
              <a:custGeom>
                <a:avLst/>
                <a:gdLst/>
                <a:ahLst/>
                <a:cxnLst/>
                <a:rect l="l" t="t" r="r" b="b"/>
                <a:pathLst>
                  <a:path w="236" h="200" extrusionOk="0">
                    <a:moveTo>
                      <a:pt x="179" y="0"/>
                    </a:moveTo>
                    <a:cubicBezTo>
                      <a:pt x="6" y="150"/>
                      <a:pt x="6" y="150"/>
                      <a:pt x="6" y="150"/>
                    </a:cubicBezTo>
                    <a:cubicBezTo>
                      <a:pt x="4" y="165"/>
                      <a:pt x="2" y="182"/>
                      <a:pt x="0" y="200"/>
                    </a:cubicBezTo>
                    <a:cubicBezTo>
                      <a:pt x="236" y="71"/>
                      <a:pt x="236" y="71"/>
                      <a:pt x="236" y="71"/>
                    </a:cubicBezTo>
                    <a:cubicBezTo>
                      <a:pt x="221" y="46"/>
                      <a:pt x="202" y="22"/>
                      <a:pt x="179"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33" name="Google Shape;2633;p45"/>
              <p:cNvSpPr/>
              <p:nvPr/>
            </p:nvSpPr>
            <p:spPr>
              <a:xfrm>
                <a:off x="4109809" y="3001729"/>
                <a:ext cx="529271" cy="566543"/>
              </a:xfrm>
              <a:custGeom>
                <a:avLst/>
                <a:gdLst/>
                <a:ahLst/>
                <a:cxnLst/>
                <a:rect l="l" t="t" r="r" b="b"/>
                <a:pathLst>
                  <a:path w="173" h="186" extrusionOk="0">
                    <a:moveTo>
                      <a:pt x="126" y="0"/>
                    </a:moveTo>
                    <a:cubicBezTo>
                      <a:pt x="5" y="130"/>
                      <a:pt x="5" y="130"/>
                      <a:pt x="5" y="130"/>
                    </a:cubicBezTo>
                    <a:cubicBezTo>
                      <a:pt x="5" y="130"/>
                      <a:pt x="3" y="153"/>
                      <a:pt x="0" y="186"/>
                    </a:cubicBezTo>
                    <a:cubicBezTo>
                      <a:pt x="173" y="36"/>
                      <a:pt x="173" y="36"/>
                      <a:pt x="173" y="36"/>
                    </a:cubicBezTo>
                    <a:cubicBezTo>
                      <a:pt x="159" y="23"/>
                      <a:pt x="143" y="11"/>
                      <a:pt x="126"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34" name="Google Shape;2634;p45"/>
              <p:cNvSpPr/>
              <p:nvPr/>
            </p:nvSpPr>
            <p:spPr>
              <a:xfrm>
                <a:off x="4001382" y="3896276"/>
                <a:ext cx="991453" cy="342908"/>
              </a:xfrm>
              <a:custGeom>
                <a:avLst/>
                <a:gdLst/>
                <a:ahLst/>
                <a:cxnLst/>
                <a:rect l="l" t="t" r="r" b="b"/>
                <a:pathLst>
                  <a:path w="325" h="112" extrusionOk="0">
                    <a:moveTo>
                      <a:pt x="13" y="40"/>
                    </a:moveTo>
                    <a:cubicBezTo>
                      <a:pt x="9" y="59"/>
                      <a:pt x="5" y="76"/>
                      <a:pt x="0" y="91"/>
                    </a:cubicBezTo>
                    <a:cubicBezTo>
                      <a:pt x="0" y="91"/>
                      <a:pt x="257" y="112"/>
                      <a:pt x="317" y="112"/>
                    </a:cubicBezTo>
                    <a:cubicBezTo>
                      <a:pt x="317" y="112"/>
                      <a:pt x="325" y="64"/>
                      <a:pt x="320" y="0"/>
                    </a:cubicBezTo>
                    <a:lnTo>
                      <a:pt x="13" y="4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35" name="Google Shape;2635;p45"/>
              <p:cNvSpPr/>
              <p:nvPr/>
            </p:nvSpPr>
            <p:spPr>
              <a:xfrm>
                <a:off x="4037226" y="3596095"/>
                <a:ext cx="939270" cy="424908"/>
              </a:xfrm>
              <a:custGeom>
                <a:avLst/>
                <a:gdLst/>
                <a:ahLst/>
                <a:cxnLst/>
                <a:rect l="l" t="t" r="r" b="b"/>
                <a:pathLst>
                  <a:path w="307" h="138" extrusionOk="0">
                    <a:moveTo>
                      <a:pt x="290" y="0"/>
                    </a:moveTo>
                    <a:cubicBezTo>
                      <a:pt x="8" y="91"/>
                      <a:pt x="8" y="91"/>
                      <a:pt x="8" y="91"/>
                    </a:cubicBezTo>
                    <a:cubicBezTo>
                      <a:pt x="6" y="107"/>
                      <a:pt x="3" y="123"/>
                      <a:pt x="0" y="138"/>
                    </a:cubicBezTo>
                    <a:cubicBezTo>
                      <a:pt x="307" y="98"/>
                      <a:pt x="307" y="98"/>
                      <a:pt x="307" y="98"/>
                    </a:cubicBezTo>
                    <a:cubicBezTo>
                      <a:pt x="305" y="68"/>
                      <a:pt x="300" y="34"/>
                      <a:pt x="290"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36" name="Google Shape;2636;p45"/>
              <p:cNvSpPr/>
              <p:nvPr/>
            </p:nvSpPr>
            <p:spPr>
              <a:xfrm>
                <a:off x="4068473" y="3322278"/>
                <a:ext cx="857271" cy="551634"/>
              </a:xfrm>
              <a:custGeom>
                <a:avLst/>
                <a:gdLst/>
                <a:ahLst/>
                <a:cxnLst/>
                <a:rect l="l" t="t" r="r" b="b"/>
                <a:pathLst>
                  <a:path w="282" h="181" extrusionOk="0">
                    <a:moveTo>
                      <a:pt x="244" y="0"/>
                    </a:moveTo>
                    <a:cubicBezTo>
                      <a:pt x="8" y="129"/>
                      <a:pt x="8" y="129"/>
                      <a:pt x="8" y="129"/>
                    </a:cubicBezTo>
                    <a:cubicBezTo>
                      <a:pt x="5" y="146"/>
                      <a:pt x="3" y="163"/>
                      <a:pt x="0" y="181"/>
                    </a:cubicBezTo>
                    <a:cubicBezTo>
                      <a:pt x="282" y="90"/>
                      <a:pt x="282" y="90"/>
                      <a:pt x="282" y="90"/>
                    </a:cubicBezTo>
                    <a:cubicBezTo>
                      <a:pt x="274" y="60"/>
                      <a:pt x="261" y="29"/>
                      <a:pt x="244"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37" name="Google Shape;2637;p45"/>
              <p:cNvSpPr/>
              <p:nvPr/>
            </p:nvSpPr>
            <p:spPr>
              <a:xfrm>
                <a:off x="5887024" y="3314824"/>
                <a:ext cx="37273" cy="827451"/>
              </a:xfrm>
              <a:custGeom>
                <a:avLst/>
                <a:gdLst/>
                <a:ahLst/>
                <a:cxnLst/>
                <a:rect l="l" t="t" r="r" b="b"/>
                <a:pathLst>
                  <a:path w="13" h="271" extrusionOk="0">
                    <a:moveTo>
                      <a:pt x="6" y="0"/>
                    </a:moveTo>
                    <a:cubicBezTo>
                      <a:pt x="6" y="0"/>
                      <a:pt x="6" y="0"/>
                      <a:pt x="6" y="0"/>
                    </a:cubicBezTo>
                    <a:cubicBezTo>
                      <a:pt x="2" y="0"/>
                      <a:pt x="0" y="2"/>
                      <a:pt x="0" y="5"/>
                    </a:cubicBezTo>
                    <a:cubicBezTo>
                      <a:pt x="0" y="270"/>
                      <a:pt x="0" y="270"/>
                      <a:pt x="0" y="270"/>
                    </a:cubicBezTo>
                    <a:cubicBezTo>
                      <a:pt x="4" y="270"/>
                      <a:pt x="8" y="271"/>
                      <a:pt x="13" y="271"/>
                    </a:cubicBezTo>
                    <a:cubicBezTo>
                      <a:pt x="13" y="5"/>
                      <a:pt x="13" y="5"/>
                      <a:pt x="13" y="5"/>
                    </a:cubicBezTo>
                    <a:cubicBezTo>
                      <a:pt x="13" y="2"/>
                      <a:pt x="10" y="0"/>
                      <a:pt x="6" y="0"/>
                    </a:cubicBezTo>
                  </a:path>
                </a:pathLst>
              </a:custGeom>
              <a:solidFill>
                <a:srgbClr val="88807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38" name="Google Shape;2638;p45"/>
              <p:cNvSpPr/>
              <p:nvPr/>
            </p:nvSpPr>
            <p:spPr>
              <a:xfrm>
                <a:off x="5268299" y="3641302"/>
                <a:ext cx="529271" cy="447272"/>
              </a:xfrm>
              <a:custGeom>
                <a:avLst/>
                <a:gdLst/>
                <a:ahLst/>
                <a:cxnLst/>
                <a:rect l="l" t="t" r="r" b="b"/>
                <a:pathLst>
                  <a:path w="173" h="145" extrusionOk="0">
                    <a:moveTo>
                      <a:pt x="167" y="0"/>
                    </a:moveTo>
                    <a:cubicBezTo>
                      <a:pt x="24" y="19"/>
                      <a:pt x="24" y="19"/>
                      <a:pt x="24" y="19"/>
                    </a:cubicBezTo>
                    <a:cubicBezTo>
                      <a:pt x="12" y="77"/>
                      <a:pt x="0" y="138"/>
                      <a:pt x="0" y="138"/>
                    </a:cubicBezTo>
                    <a:cubicBezTo>
                      <a:pt x="0" y="138"/>
                      <a:pt x="0" y="138"/>
                      <a:pt x="0" y="138"/>
                    </a:cubicBezTo>
                    <a:cubicBezTo>
                      <a:pt x="63" y="142"/>
                      <a:pt x="123" y="145"/>
                      <a:pt x="162" y="145"/>
                    </a:cubicBezTo>
                    <a:cubicBezTo>
                      <a:pt x="162" y="145"/>
                      <a:pt x="173" y="84"/>
                      <a:pt x="167" y="0"/>
                    </a:cubicBezTo>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39" name="Google Shape;2639;p45"/>
              <p:cNvSpPr/>
              <p:nvPr/>
            </p:nvSpPr>
            <p:spPr>
              <a:xfrm>
                <a:off x="5342844" y="3270097"/>
                <a:ext cx="439817" cy="439816"/>
              </a:xfrm>
              <a:custGeom>
                <a:avLst/>
                <a:gdLst/>
                <a:ahLst/>
                <a:cxnLst/>
                <a:rect l="l" t="t" r="r" b="b"/>
                <a:pathLst>
                  <a:path w="143" h="145" extrusionOk="0">
                    <a:moveTo>
                      <a:pt x="121" y="0"/>
                    </a:moveTo>
                    <a:cubicBezTo>
                      <a:pt x="51" y="22"/>
                      <a:pt x="51" y="22"/>
                      <a:pt x="51" y="22"/>
                    </a:cubicBezTo>
                    <a:cubicBezTo>
                      <a:pt x="19" y="44"/>
                      <a:pt x="19" y="44"/>
                      <a:pt x="19" y="44"/>
                    </a:cubicBezTo>
                    <a:cubicBezTo>
                      <a:pt x="18" y="51"/>
                      <a:pt x="9" y="97"/>
                      <a:pt x="0" y="145"/>
                    </a:cubicBezTo>
                    <a:cubicBezTo>
                      <a:pt x="143" y="126"/>
                      <a:pt x="143" y="126"/>
                      <a:pt x="143" y="126"/>
                    </a:cubicBezTo>
                    <a:cubicBezTo>
                      <a:pt x="140" y="88"/>
                      <a:pt x="133" y="44"/>
                      <a:pt x="121" y="0"/>
                    </a:cubicBezTo>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40" name="Google Shape;2640;p45"/>
              <p:cNvSpPr/>
              <p:nvPr/>
            </p:nvSpPr>
            <p:spPr>
              <a:xfrm>
                <a:off x="5499389" y="3210460"/>
                <a:ext cx="216181" cy="126727"/>
              </a:xfrm>
              <a:custGeom>
                <a:avLst/>
                <a:gdLst/>
                <a:ahLst/>
                <a:cxnLst/>
                <a:rect l="l" t="t" r="r" b="b"/>
                <a:pathLst>
                  <a:path w="70" h="41" extrusionOk="0">
                    <a:moveTo>
                      <a:pt x="64" y="0"/>
                    </a:moveTo>
                    <a:cubicBezTo>
                      <a:pt x="0" y="41"/>
                      <a:pt x="0" y="41"/>
                      <a:pt x="0" y="41"/>
                    </a:cubicBezTo>
                    <a:cubicBezTo>
                      <a:pt x="70" y="19"/>
                      <a:pt x="70" y="19"/>
                      <a:pt x="70" y="19"/>
                    </a:cubicBezTo>
                    <a:cubicBezTo>
                      <a:pt x="68" y="13"/>
                      <a:pt x="66" y="6"/>
                      <a:pt x="64" y="0"/>
                    </a:cubicBezTo>
                  </a:path>
                </a:pathLst>
              </a:custGeom>
              <a:solidFill>
                <a:srgbClr val="F1AF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41" name="Google Shape;2641;p45"/>
              <p:cNvSpPr/>
              <p:nvPr/>
            </p:nvSpPr>
            <p:spPr>
              <a:xfrm>
                <a:off x="5461999" y="3053915"/>
                <a:ext cx="715634" cy="611271"/>
              </a:xfrm>
              <a:custGeom>
                <a:avLst/>
                <a:gdLst/>
                <a:ahLst/>
                <a:cxnLst/>
                <a:rect l="l" t="t" r="r" b="b"/>
                <a:pathLst>
                  <a:path w="236" h="200" extrusionOk="0">
                    <a:moveTo>
                      <a:pt x="179" y="0"/>
                    </a:moveTo>
                    <a:cubicBezTo>
                      <a:pt x="6" y="150"/>
                      <a:pt x="6" y="150"/>
                      <a:pt x="6" y="150"/>
                    </a:cubicBezTo>
                    <a:cubicBezTo>
                      <a:pt x="5" y="165"/>
                      <a:pt x="3" y="182"/>
                      <a:pt x="0" y="200"/>
                    </a:cubicBezTo>
                    <a:cubicBezTo>
                      <a:pt x="236" y="71"/>
                      <a:pt x="236" y="71"/>
                      <a:pt x="236" y="71"/>
                    </a:cubicBezTo>
                    <a:cubicBezTo>
                      <a:pt x="221" y="46"/>
                      <a:pt x="203" y="22"/>
                      <a:pt x="179"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42" name="Google Shape;2642;p45"/>
              <p:cNvSpPr/>
              <p:nvPr/>
            </p:nvSpPr>
            <p:spPr>
              <a:xfrm>
                <a:off x="5483137" y="2947035"/>
                <a:ext cx="529271" cy="566543"/>
              </a:xfrm>
              <a:custGeom>
                <a:avLst/>
                <a:gdLst/>
                <a:ahLst/>
                <a:cxnLst/>
                <a:rect l="l" t="t" r="r" b="b"/>
                <a:pathLst>
                  <a:path w="173" h="186" extrusionOk="0">
                    <a:moveTo>
                      <a:pt x="127" y="0"/>
                    </a:moveTo>
                    <a:cubicBezTo>
                      <a:pt x="6" y="131"/>
                      <a:pt x="6" y="131"/>
                      <a:pt x="6" y="131"/>
                    </a:cubicBezTo>
                    <a:cubicBezTo>
                      <a:pt x="6" y="131"/>
                      <a:pt x="4" y="153"/>
                      <a:pt x="0" y="186"/>
                    </a:cubicBezTo>
                    <a:cubicBezTo>
                      <a:pt x="173" y="36"/>
                      <a:pt x="173" y="36"/>
                      <a:pt x="173" y="36"/>
                    </a:cubicBezTo>
                    <a:cubicBezTo>
                      <a:pt x="159" y="23"/>
                      <a:pt x="144" y="11"/>
                      <a:pt x="127"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43" name="Google Shape;2643;p45"/>
              <p:cNvSpPr/>
              <p:nvPr/>
            </p:nvSpPr>
            <p:spPr>
              <a:xfrm>
                <a:off x="5368998" y="3840095"/>
                <a:ext cx="991453" cy="342908"/>
              </a:xfrm>
              <a:custGeom>
                <a:avLst/>
                <a:gdLst/>
                <a:ahLst/>
                <a:cxnLst/>
                <a:rect l="l" t="t" r="r" b="b"/>
                <a:pathLst>
                  <a:path w="325" h="112" extrusionOk="0">
                    <a:moveTo>
                      <a:pt x="13" y="40"/>
                    </a:moveTo>
                    <a:cubicBezTo>
                      <a:pt x="9" y="59"/>
                      <a:pt x="5" y="77"/>
                      <a:pt x="0" y="91"/>
                    </a:cubicBezTo>
                    <a:cubicBezTo>
                      <a:pt x="0" y="91"/>
                      <a:pt x="208" y="112"/>
                      <a:pt x="318" y="112"/>
                    </a:cubicBezTo>
                    <a:cubicBezTo>
                      <a:pt x="318" y="112"/>
                      <a:pt x="325" y="64"/>
                      <a:pt x="321" y="0"/>
                    </a:cubicBezTo>
                    <a:lnTo>
                      <a:pt x="13" y="4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44" name="Google Shape;2644;p45"/>
              <p:cNvSpPr/>
              <p:nvPr/>
            </p:nvSpPr>
            <p:spPr>
              <a:xfrm>
                <a:off x="5409935" y="3545914"/>
                <a:ext cx="939271" cy="417453"/>
              </a:xfrm>
              <a:custGeom>
                <a:avLst/>
                <a:gdLst/>
                <a:ahLst/>
                <a:cxnLst/>
                <a:rect l="l" t="t" r="r" b="b"/>
                <a:pathLst>
                  <a:path w="308" h="138" extrusionOk="0">
                    <a:moveTo>
                      <a:pt x="291" y="0"/>
                    </a:moveTo>
                    <a:cubicBezTo>
                      <a:pt x="9" y="91"/>
                      <a:pt x="9" y="91"/>
                      <a:pt x="9" y="91"/>
                    </a:cubicBezTo>
                    <a:cubicBezTo>
                      <a:pt x="6" y="107"/>
                      <a:pt x="3" y="123"/>
                      <a:pt x="0" y="138"/>
                    </a:cubicBezTo>
                    <a:cubicBezTo>
                      <a:pt x="308" y="98"/>
                      <a:pt x="308" y="98"/>
                      <a:pt x="308" y="98"/>
                    </a:cubicBezTo>
                    <a:cubicBezTo>
                      <a:pt x="305" y="68"/>
                      <a:pt x="300" y="35"/>
                      <a:pt x="291"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45" name="Google Shape;2645;p45"/>
              <p:cNvSpPr/>
              <p:nvPr/>
            </p:nvSpPr>
            <p:spPr>
              <a:xfrm>
                <a:off x="5441064" y="3270097"/>
                <a:ext cx="857271" cy="551634"/>
              </a:xfrm>
              <a:custGeom>
                <a:avLst/>
                <a:gdLst/>
                <a:ahLst/>
                <a:cxnLst/>
                <a:rect l="l" t="t" r="r" b="b"/>
                <a:pathLst>
                  <a:path w="282" h="181" extrusionOk="0">
                    <a:moveTo>
                      <a:pt x="243" y="0"/>
                    </a:moveTo>
                    <a:cubicBezTo>
                      <a:pt x="7" y="129"/>
                      <a:pt x="7" y="129"/>
                      <a:pt x="7" y="129"/>
                    </a:cubicBezTo>
                    <a:cubicBezTo>
                      <a:pt x="5" y="146"/>
                      <a:pt x="3" y="164"/>
                      <a:pt x="0" y="181"/>
                    </a:cubicBezTo>
                    <a:cubicBezTo>
                      <a:pt x="282" y="90"/>
                      <a:pt x="282" y="90"/>
                      <a:pt x="282" y="90"/>
                    </a:cubicBezTo>
                    <a:cubicBezTo>
                      <a:pt x="273" y="60"/>
                      <a:pt x="261" y="29"/>
                      <a:pt x="243"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46" name="Google Shape;2646;p45"/>
              <p:cNvSpPr/>
              <p:nvPr/>
            </p:nvSpPr>
            <p:spPr>
              <a:xfrm>
                <a:off x="4828482" y="4246639"/>
                <a:ext cx="1162906" cy="290726"/>
              </a:xfrm>
              <a:custGeom>
                <a:avLst/>
                <a:gdLst/>
                <a:ahLst/>
                <a:cxnLst/>
                <a:rect l="l" t="t" r="r" b="b"/>
                <a:pathLst>
                  <a:path w="156" h="39" extrusionOk="0">
                    <a:moveTo>
                      <a:pt x="156" y="0"/>
                    </a:moveTo>
                    <a:lnTo>
                      <a:pt x="90" y="0"/>
                    </a:lnTo>
                    <a:lnTo>
                      <a:pt x="90" y="10"/>
                    </a:lnTo>
                    <a:lnTo>
                      <a:pt x="0" y="10"/>
                    </a:lnTo>
                    <a:lnTo>
                      <a:pt x="0" y="39"/>
                    </a:lnTo>
                    <a:lnTo>
                      <a:pt x="94" y="39"/>
                    </a:lnTo>
                    <a:lnTo>
                      <a:pt x="94" y="26"/>
                    </a:lnTo>
                    <a:lnTo>
                      <a:pt x="156" y="26"/>
                    </a:lnTo>
                    <a:lnTo>
                      <a:pt x="156" y="0"/>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47" name="Google Shape;2647;p45"/>
              <p:cNvSpPr/>
              <p:nvPr/>
            </p:nvSpPr>
            <p:spPr>
              <a:xfrm>
                <a:off x="4172484" y="4239184"/>
                <a:ext cx="2348173" cy="454725"/>
              </a:xfrm>
              <a:custGeom>
                <a:avLst/>
                <a:gdLst/>
                <a:ahLst/>
                <a:cxnLst/>
                <a:rect l="l" t="t" r="r" b="b"/>
                <a:pathLst>
                  <a:path w="768" h="150" extrusionOk="0">
                    <a:moveTo>
                      <a:pt x="0" y="20"/>
                    </a:moveTo>
                    <a:cubicBezTo>
                      <a:pt x="0" y="20"/>
                      <a:pt x="2" y="102"/>
                      <a:pt x="77" y="150"/>
                    </a:cubicBezTo>
                    <a:cubicBezTo>
                      <a:pt x="600" y="150"/>
                      <a:pt x="600" y="150"/>
                      <a:pt x="600" y="150"/>
                    </a:cubicBezTo>
                    <a:cubicBezTo>
                      <a:pt x="600" y="150"/>
                      <a:pt x="633" y="109"/>
                      <a:pt x="643" y="73"/>
                    </a:cubicBezTo>
                    <a:cubicBezTo>
                      <a:pt x="759" y="58"/>
                      <a:pt x="759" y="58"/>
                      <a:pt x="759" y="58"/>
                    </a:cubicBezTo>
                    <a:cubicBezTo>
                      <a:pt x="759" y="58"/>
                      <a:pt x="768" y="31"/>
                      <a:pt x="768" y="0"/>
                    </a:cubicBezTo>
                    <a:cubicBezTo>
                      <a:pt x="516" y="21"/>
                      <a:pt x="516" y="21"/>
                      <a:pt x="516" y="21"/>
                    </a:cubicBezTo>
                    <a:cubicBezTo>
                      <a:pt x="516" y="21"/>
                      <a:pt x="516" y="35"/>
                      <a:pt x="499" y="46"/>
                    </a:cubicBezTo>
                    <a:cubicBezTo>
                      <a:pt x="483" y="56"/>
                      <a:pt x="96" y="62"/>
                      <a:pt x="0" y="2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sp>
        <p:nvSpPr>
          <p:cNvPr id="183" name="Rounded Rectangle 182"/>
          <p:cNvSpPr/>
          <p:nvPr/>
        </p:nvSpPr>
        <p:spPr>
          <a:xfrm>
            <a:off x="1082752" y="894230"/>
            <a:ext cx="3092824" cy="779929"/>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3000" b="1" dirty="0"/>
              <a:t>NHIỆM VỤ 4</a:t>
            </a:r>
            <a:endParaRPr lang="en-US" sz="3000" b="1" dirty="0"/>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checkerboard(across)">
                                      <p:cBhvr>
                                        <p:cTn id="7" dur="500"/>
                                        <p:tgtEl>
                                          <p:spTgt spid="18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469"/>
                                        </p:tgtEl>
                                        <p:attrNameLst>
                                          <p:attrName>style.visibility</p:attrName>
                                        </p:attrNameLst>
                                      </p:cBhvr>
                                      <p:to>
                                        <p:strVal val="visible"/>
                                      </p:to>
                                    </p:set>
                                    <p:animEffect transition="in" filter="blinds(horizontal)">
                                      <p:cBhvr>
                                        <p:cTn id="12" dur="500"/>
                                        <p:tgtEl>
                                          <p:spTgt spid="2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9" grpId="0"/>
      <p:bldP spid="18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87"/>
        <p:cNvGrpSpPr/>
        <p:nvPr/>
      </p:nvGrpSpPr>
      <p:grpSpPr>
        <a:xfrm>
          <a:off x="0" y="0"/>
          <a:ext cx="0" cy="0"/>
          <a:chOff x="0" y="0"/>
          <a:chExt cx="0" cy="0"/>
        </a:xfrm>
      </p:grpSpPr>
      <p:pic>
        <p:nvPicPr>
          <p:cNvPr id="2" name="Picture 1"/>
          <p:cNvPicPr/>
          <p:nvPr/>
        </p:nvPicPr>
        <p:blipFill>
          <a:blip r:embed="rId1"/>
          <a:stretch>
            <a:fillRect/>
          </a:stretch>
        </p:blipFill>
        <p:spPr>
          <a:xfrm>
            <a:off x="2558415" y="401320"/>
            <a:ext cx="3846830" cy="3444875"/>
          </a:xfrm>
          <a:prstGeom prst="rect">
            <a:avLst/>
          </a:prstGeom>
        </p:spPr>
      </p:pic>
      <p:sp>
        <p:nvSpPr>
          <p:cNvPr id="3" name="Text Box 2"/>
          <p:cNvSpPr txBox="1"/>
          <p:nvPr/>
        </p:nvSpPr>
        <p:spPr>
          <a:xfrm>
            <a:off x="2286000" y="3994150"/>
            <a:ext cx="4572000" cy="737235"/>
          </a:xfrm>
          <a:prstGeom prst="rect">
            <a:avLst/>
          </a:prstGeom>
          <a:noFill/>
        </p:spPr>
        <p:txBody>
          <a:bodyPr wrap="square" rtlCol="0" anchor="t">
            <a:spAutoFit/>
          </a:bodyPr>
          <a:p>
            <a:pPr marL="0" lvl="0" indent="0" algn="ctr" rtl="0">
              <a:lnSpc>
                <a:spcPct val="150000"/>
              </a:lnSpc>
              <a:spcBef>
                <a:spcPts val="0"/>
              </a:spcBef>
              <a:spcAft>
                <a:spcPts val="0"/>
              </a:spcAft>
              <a:buNone/>
            </a:pPr>
            <a:r>
              <a:rPr lang="vi-VN" altLang="en-US" b="1" dirty="0">
                <a:effectLst/>
                <a:latin typeface="Arial" panose="020B0604020202020204" pitchFamily="34" charset="0"/>
                <a:ea typeface="Calibri" panose="020F0502020204030204" pitchFamily="34" charset="0"/>
                <a:cs typeface="Arial" panose="020B0604020202020204" pitchFamily="34" charset="0"/>
                <a:sym typeface="+mn-ea"/>
              </a:rPr>
              <a:t>Quét mã QR để trải nghiệm VR360 Khu di tích Hoàng Thành Thăng </a:t>
            </a:r>
            <a:r>
              <a:rPr lang="vi-VN" altLang="en-US" b="1" dirty="0">
                <a:effectLst/>
                <a:latin typeface="Arial" panose="020B0604020202020204" pitchFamily="34" charset="0"/>
                <a:ea typeface="Calibri" panose="020F0502020204030204" pitchFamily="34" charset="0"/>
                <a:cs typeface="Arial" panose="020B0604020202020204" pitchFamily="34" charset="0"/>
                <a:sym typeface="+mn-ea"/>
              </a:rPr>
              <a:t>Long </a:t>
            </a:r>
            <a:endParaRPr lang="vi-VN" altLang="en-US" b="1" dirty="0">
              <a:effectLst/>
              <a:latin typeface="Arial" panose="020B0604020202020204" pitchFamily="34" charset="0"/>
              <a:ea typeface="Calibri" panose="020F0502020204030204" pitchFamily="34" charset="0"/>
              <a:cs typeface="Arial" panose="020B0604020202020204" pitchFamily="34" charset="0"/>
              <a:sym typeface="+mn-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5:prstTrans prst="prestig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35"/>
        <p:cNvGrpSpPr/>
        <p:nvPr/>
      </p:nvGrpSpPr>
      <p:grpSpPr>
        <a:xfrm>
          <a:off x="0" y="0"/>
          <a:ext cx="0" cy="0"/>
          <a:chOff x="0" y="0"/>
          <a:chExt cx="0" cy="0"/>
        </a:xfrm>
      </p:grpSpPr>
      <p:sp>
        <p:nvSpPr>
          <p:cNvPr id="3636" name="Google Shape;3636;p55"/>
          <p:cNvSpPr txBox="1">
            <a:spLocks noGrp="1"/>
          </p:cNvSpPr>
          <p:nvPr>
            <p:ph type="title"/>
          </p:nvPr>
        </p:nvSpPr>
        <p:spPr>
          <a:xfrm>
            <a:off x="1284000" y="2405716"/>
            <a:ext cx="6576000" cy="1428004"/>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US" sz="3000" dirty="0" err="1">
                <a:solidFill>
                  <a:schemeClr val="tx1"/>
                </a:solidFill>
                <a:latin typeface="Arial" panose="020B0604020202020204" pitchFamily="34" charset="0"/>
                <a:cs typeface="Arial" panose="020B0604020202020204" pitchFamily="34" charset="0"/>
              </a:rPr>
              <a:t>Thực</a:t>
            </a:r>
            <a:r>
              <a:rPr lang="en-US" sz="3000" dirty="0">
                <a:solidFill>
                  <a:schemeClr val="tx1"/>
                </a:solidFill>
                <a:latin typeface="Arial" panose="020B0604020202020204" pitchFamily="34" charset="0"/>
                <a:cs typeface="Arial" panose="020B0604020202020204" pitchFamily="34" charset="0"/>
              </a:rPr>
              <a:t> </a:t>
            </a:r>
            <a:r>
              <a:rPr lang="en-US" sz="3000" dirty="0" err="1">
                <a:solidFill>
                  <a:schemeClr val="tx1"/>
                </a:solidFill>
                <a:latin typeface="Arial" panose="020B0604020202020204" pitchFamily="34" charset="0"/>
                <a:cs typeface="Arial" panose="020B0604020202020204" pitchFamily="34" charset="0"/>
              </a:rPr>
              <a:t>hiện</a:t>
            </a:r>
            <a:r>
              <a:rPr lang="en-US" sz="3000" dirty="0">
                <a:solidFill>
                  <a:schemeClr val="tx1"/>
                </a:solidFill>
                <a:latin typeface="Arial" panose="020B0604020202020204" pitchFamily="34" charset="0"/>
                <a:cs typeface="Arial" panose="020B0604020202020204" pitchFamily="34" charset="0"/>
              </a:rPr>
              <a:t> </a:t>
            </a:r>
            <a:r>
              <a:rPr lang="en-US" sz="3000" dirty="0" err="1">
                <a:solidFill>
                  <a:schemeClr val="tx1"/>
                </a:solidFill>
                <a:latin typeface="Arial" panose="020B0604020202020204" pitchFamily="34" charset="0"/>
                <a:cs typeface="Arial" panose="020B0604020202020204" pitchFamily="34" charset="0"/>
              </a:rPr>
              <a:t>dự</a:t>
            </a:r>
            <a:r>
              <a:rPr lang="en-US" sz="3000" dirty="0">
                <a:solidFill>
                  <a:schemeClr val="tx1"/>
                </a:solidFill>
                <a:latin typeface="Arial" panose="020B0604020202020204" pitchFamily="34" charset="0"/>
                <a:cs typeface="Arial" panose="020B0604020202020204" pitchFamily="34" charset="0"/>
              </a:rPr>
              <a:t> </a:t>
            </a:r>
            <a:r>
              <a:rPr lang="en-US" sz="3000" dirty="0" err="1">
                <a:solidFill>
                  <a:schemeClr val="tx1"/>
                </a:solidFill>
                <a:latin typeface="Arial" panose="020B0604020202020204" pitchFamily="34" charset="0"/>
                <a:cs typeface="Arial" panose="020B0604020202020204" pitchFamily="34" charset="0"/>
              </a:rPr>
              <a:t>án</a:t>
            </a:r>
            <a:r>
              <a:rPr lang="en-US" sz="3000" dirty="0">
                <a:solidFill>
                  <a:schemeClr val="tx1"/>
                </a:solidFill>
                <a:latin typeface="Arial" panose="020B0604020202020204" pitchFamily="34" charset="0"/>
                <a:cs typeface="Arial" panose="020B0604020202020204" pitchFamily="34" charset="0"/>
              </a:rPr>
              <a:t> </a:t>
            </a:r>
            <a:r>
              <a:rPr lang="en-US" sz="3000" dirty="0" err="1">
                <a:solidFill>
                  <a:schemeClr val="tx1"/>
                </a:solidFill>
                <a:latin typeface="Arial" panose="020B0604020202020204" pitchFamily="34" charset="0"/>
                <a:cs typeface="Arial" panose="020B0604020202020204" pitchFamily="34" charset="0"/>
              </a:rPr>
              <a:t>học</a:t>
            </a:r>
            <a:r>
              <a:rPr lang="en-US" sz="3000" dirty="0">
                <a:solidFill>
                  <a:schemeClr val="tx1"/>
                </a:solidFill>
                <a:latin typeface="Arial" panose="020B0604020202020204" pitchFamily="34" charset="0"/>
                <a:cs typeface="Arial" panose="020B0604020202020204" pitchFamily="34" charset="0"/>
              </a:rPr>
              <a:t> </a:t>
            </a:r>
            <a:r>
              <a:rPr lang="en-US" sz="3000" dirty="0" err="1">
                <a:solidFill>
                  <a:schemeClr val="tx1"/>
                </a:solidFill>
                <a:latin typeface="Arial" panose="020B0604020202020204" pitchFamily="34" charset="0"/>
                <a:cs typeface="Arial" panose="020B0604020202020204" pitchFamily="34" charset="0"/>
              </a:rPr>
              <a:t>tập</a:t>
            </a:r>
            <a:r>
              <a:rPr lang="en-US" sz="3000" dirty="0">
                <a:solidFill>
                  <a:schemeClr val="tx1"/>
                </a:solidFill>
                <a:latin typeface="Arial" panose="020B0604020202020204" pitchFamily="34" charset="0"/>
                <a:cs typeface="Arial" panose="020B0604020202020204" pitchFamily="34" charset="0"/>
              </a:rPr>
              <a:t> </a:t>
            </a:r>
            <a:r>
              <a:rPr lang="en-US" sz="3000" dirty="0" err="1">
                <a:solidFill>
                  <a:schemeClr val="tx1"/>
                </a:solidFill>
                <a:latin typeface="Arial" panose="020B0604020202020204" pitchFamily="34" charset="0"/>
                <a:cs typeface="Arial" panose="020B0604020202020204" pitchFamily="34" charset="0"/>
              </a:rPr>
              <a:t>về</a:t>
            </a:r>
            <a:r>
              <a:rPr lang="en-US" sz="3000" dirty="0">
                <a:solidFill>
                  <a:schemeClr val="tx1"/>
                </a:solidFill>
                <a:latin typeface="Arial" panose="020B0604020202020204" pitchFamily="34" charset="0"/>
                <a:cs typeface="Arial" panose="020B0604020202020204" pitchFamily="34" charset="0"/>
              </a:rPr>
              <a:t> Di </a:t>
            </a:r>
            <a:r>
              <a:rPr lang="en-US" sz="3000" dirty="0" err="1">
                <a:solidFill>
                  <a:schemeClr val="tx1"/>
                </a:solidFill>
                <a:latin typeface="Arial" panose="020B0604020202020204" pitchFamily="34" charset="0"/>
                <a:cs typeface="Arial" panose="020B0604020202020204" pitchFamily="34" charset="0"/>
              </a:rPr>
              <a:t>sản</a:t>
            </a:r>
            <a:r>
              <a:rPr lang="en-US" sz="3000" dirty="0">
                <a:solidFill>
                  <a:schemeClr val="tx1"/>
                </a:solidFill>
                <a:latin typeface="Arial" panose="020B0604020202020204" pitchFamily="34" charset="0"/>
                <a:cs typeface="Arial" panose="020B0604020202020204" pitchFamily="34" charset="0"/>
              </a:rPr>
              <a:t> </a:t>
            </a:r>
            <a:r>
              <a:rPr lang="en-US" sz="3000" dirty="0" err="1">
                <a:solidFill>
                  <a:schemeClr val="tx1"/>
                </a:solidFill>
                <a:latin typeface="Arial" panose="020B0604020202020204" pitchFamily="34" charset="0"/>
                <a:cs typeface="Arial" panose="020B0604020202020204" pitchFamily="34" charset="0"/>
              </a:rPr>
              <a:t>thiên</a:t>
            </a:r>
            <a:r>
              <a:rPr lang="en-US" sz="3000" dirty="0">
                <a:solidFill>
                  <a:schemeClr val="tx1"/>
                </a:solidFill>
                <a:latin typeface="Arial" panose="020B0604020202020204" pitchFamily="34" charset="0"/>
                <a:cs typeface="Arial" panose="020B0604020202020204" pitchFamily="34" charset="0"/>
              </a:rPr>
              <a:t> </a:t>
            </a:r>
            <a:r>
              <a:rPr lang="en-US" sz="3000" dirty="0" err="1">
                <a:solidFill>
                  <a:schemeClr val="tx1"/>
                </a:solidFill>
                <a:latin typeface="Arial" panose="020B0604020202020204" pitchFamily="34" charset="0"/>
                <a:cs typeface="Arial" panose="020B0604020202020204" pitchFamily="34" charset="0"/>
              </a:rPr>
              <a:t>nhiên</a:t>
            </a:r>
            <a:r>
              <a:rPr lang="en-US" sz="3000" dirty="0">
                <a:solidFill>
                  <a:schemeClr val="tx1"/>
                </a:solidFill>
                <a:latin typeface="Arial" panose="020B0604020202020204" pitchFamily="34" charset="0"/>
                <a:cs typeface="Arial" panose="020B0604020202020204" pitchFamily="34" charset="0"/>
              </a:rPr>
              <a:t> </a:t>
            </a:r>
            <a:r>
              <a:rPr lang="en-US" sz="3000" dirty="0" err="1">
                <a:solidFill>
                  <a:schemeClr val="tx1"/>
                </a:solidFill>
                <a:latin typeface="Arial" panose="020B0604020202020204" pitchFamily="34" charset="0"/>
                <a:cs typeface="Arial" panose="020B0604020202020204" pitchFamily="34" charset="0"/>
              </a:rPr>
              <a:t>và</a:t>
            </a:r>
            <a:r>
              <a:rPr lang="en-US" sz="3000" dirty="0">
                <a:solidFill>
                  <a:schemeClr val="tx1"/>
                </a:solidFill>
                <a:latin typeface="Arial" panose="020B0604020202020204" pitchFamily="34" charset="0"/>
                <a:cs typeface="Arial" panose="020B0604020202020204" pitchFamily="34" charset="0"/>
              </a:rPr>
              <a:t> di </a:t>
            </a:r>
            <a:r>
              <a:rPr lang="en-US" sz="3000" dirty="0" err="1">
                <a:solidFill>
                  <a:schemeClr val="tx1"/>
                </a:solidFill>
                <a:latin typeface="Arial" panose="020B0604020202020204" pitchFamily="34" charset="0"/>
                <a:cs typeface="Arial" panose="020B0604020202020204" pitchFamily="34" charset="0"/>
              </a:rPr>
              <a:t>sản</a:t>
            </a:r>
            <a:r>
              <a:rPr lang="en-US" sz="3000" dirty="0">
                <a:solidFill>
                  <a:schemeClr val="tx1"/>
                </a:solidFill>
                <a:latin typeface="Arial" panose="020B0604020202020204" pitchFamily="34" charset="0"/>
                <a:cs typeface="Arial" panose="020B0604020202020204" pitchFamily="34" charset="0"/>
              </a:rPr>
              <a:t> </a:t>
            </a:r>
            <a:r>
              <a:rPr lang="en-US" sz="3000" dirty="0" err="1">
                <a:solidFill>
                  <a:schemeClr val="tx1"/>
                </a:solidFill>
                <a:latin typeface="Arial" panose="020B0604020202020204" pitchFamily="34" charset="0"/>
                <a:cs typeface="Arial" panose="020B0604020202020204" pitchFamily="34" charset="0"/>
              </a:rPr>
              <a:t>phức</a:t>
            </a:r>
            <a:r>
              <a:rPr lang="en-US" sz="3000" dirty="0">
                <a:solidFill>
                  <a:schemeClr val="tx1"/>
                </a:solidFill>
                <a:latin typeface="Arial" panose="020B0604020202020204" pitchFamily="34" charset="0"/>
                <a:cs typeface="Arial" panose="020B0604020202020204" pitchFamily="34" charset="0"/>
              </a:rPr>
              <a:t> </a:t>
            </a:r>
            <a:r>
              <a:rPr lang="en-US" sz="3000" dirty="0" err="1">
                <a:solidFill>
                  <a:schemeClr val="tx1"/>
                </a:solidFill>
                <a:latin typeface="Arial" panose="020B0604020202020204" pitchFamily="34" charset="0"/>
                <a:cs typeface="Arial" panose="020B0604020202020204" pitchFamily="34" charset="0"/>
              </a:rPr>
              <a:t>hợp</a:t>
            </a:r>
            <a:r>
              <a:rPr lang="en-US" sz="3000" dirty="0">
                <a:solidFill>
                  <a:schemeClr val="tx1"/>
                </a:solidFill>
                <a:latin typeface="Arial" panose="020B0604020202020204" pitchFamily="34" charset="0"/>
                <a:cs typeface="Arial" panose="020B0604020202020204" pitchFamily="34" charset="0"/>
              </a:rPr>
              <a:t> </a:t>
            </a:r>
            <a:endParaRPr sz="3000" dirty="0">
              <a:solidFill>
                <a:schemeClr val="tx1"/>
              </a:solidFill>
              <a:latin typeface="Arial" panose="020B0604020202020204" pitchFamily="34" charset="0"/>
              <a:cs typeface="Arial" panose="020B0604020202020204" pitchFamily="34" charset="0"/>
            </a:endParaRPr>
          </a:p>
        </p:txBody>
      </p:sp>
      <p:grpSp>
        <p:nvGrpSpPr>
          <p:cNvPr id="3638" name="Google Shape;3638;p55"/>
          <p:cNvGrpSpPr/>
          <p:nvPr/>
        </p:nvGrpSpPr>
        <p:grpSpPr>
          <a:xfrm rot="2485274" flipH="1">
            <a:off x="-170141" y="3711960"/>
            <a:ext cx="1918988" cy="1659296"/>
            <a:chOff x="6755781" y="864379"/>
            <a:chExt cx="3068850" cy="2653550"/>
          </a:xfrm>
        </p:grpSpPr>
        <p:sp>
          <p:nvSpPr>
            <p:cNvPr id="3639" name="Google Shape;3639;p55"/>
            <p:cNvSpPr/>
            <p:nvPr/>
          </p:nvSpPr>
          <p:spPr>
            <a:xfrm>
              <a:off x="7817484" y="2094764"/>
              <a:ext cx="470604" cy="1423164"/>
            </a:xfrm>
            <a:custGeom>
              <a:avLst/>
              <a:gdLst/>
              <a:ahLst/>
              <a:cxnLst/>
              <a:rect l="l" t="t" r="r" b="b"/>
              <a:pathLst>
                <a:path w="94" h="287" extrusionOk="0">
                  <a:moveTo>
                    <a:pt x="1" y="274"/>
                  </a:moveTo>
                  <a:cubicBezTo>
                    <a:pt x="0" y="275"/>
                    <a:pt x="0" y="276"/>
                    <a:pt x="0" y="278"/>
                  </a:cubicBezTo>
                  <a:cubicBezTo>
                    <a:pt x="6" y="281"/>
                    <a:pt x="13" y="284"/>
                    <a:pt x="19" y="287"/>
                  </a:cubicBezTo>
                  <a:cubicBezTo>
                    <a:pt x="20" y="281"/>
                    <a:pt x="21" y="276"/>
                    <a:pt x="21" y="275"/>
                  </a:cubicBezTo>
                  <a:cubicBezTo>
                    <a:pt x="34" y="206"/>
                    <a:pt x="57" y="109"/>
                    <a:pt x="94" y="4"/>
                  </a:cubicBezTo>
                  <a:cubicBezTo>
                    <a:pt x="81" y="0"/>
                    <a:pt x="81" y="0"/>
                    <a:pt x="81" y="0"/>
                  </a:cubicBezTo>
                  <a:cubicBezTo>
                    <a:pt x="53" y="75"/>
                    <a:pt x="23" y="168"/>
                    <a:pt x="1" y="274"/>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40" name="Google Shape;3640;p55"/>
            <p:cNvSpPr/>
            <p:nvPr/>
          </p:nvSpPr>
          <p:spPr>
            <a:xfrm>
              <a:off x="8083968" y="2474650"/>
              <a:ext cx="85050" cy="289171"/>
            </a:xfrm>
            <a:custGeom>
              <a:avLst/>
              <a:gdLst/>
              <a:ahLst/>
              <a:cxnLst/>
              <a:rect l="l" t="t" r="r" b="b"/>
              <a:pathLst>
                <a:path w="17" h="59" extrusionOk="0">
                  <a:moveTo>
                    <a:pt x="17" y="0"/>
                  </a:moveTo>
                  <a:cubicBezTo>
                    <a:pt x="17" y="0"/>
                    <a:pt x="17" y="0"/>
                    <a:pt x="17" y="0"/>
                  </a:cubicBezTo>
                  <a:cubicBezTo>
                    <a:pt x="11" y="20"/>
                    <a:pt x="5" y="40"/>
                    <a:pt x="0" y="59"/>
                  </a:cubicBezTo>
                  <a:cubicBezTo>
                    <a:pt x="0" y="59"/>
                    <a:pt x="0" y="59"/>
                    <a:pt x="0" y="59"/>
                  </a:cubicBezTo>
                  <a:cubicBezTo>
                    <a:pt x="5" y="40"/>
                    <a:pt x="11" y="20"/>
                    <a:pt x="17" y="0"/>
                  </a:cubicBezTo>
                </a:path>
              </a:pathLst>
            </a:custGeom>
            <a:solidFill>
              <a:srgbClr val="26A06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41" name="Google Shape;3641;p55"/>
            <p:cNvSpPr/>
            <p:nvPr/>
          </p:nvSpPr>
          <p:spPr>
            <a:xfrm>
              <a:off x="7993249" y="2474650"/>
              <a:ext cx="175769" cy="300511"/>
            </a:xfrm>
            <a:custGeom>
              <a:avLst/>
              <a:gdLst/>
              <a:ahLst/>
              <a:cxnLst/>
              <a:rect l="l" t="t" r="r" b="b"/>
              <a:pathLst>
                <a:path w="35" h="61" extrusionOk="0">
                  <a:moveTo>
                    <a:pt x="35" y="0"/>
                  </a:moveTo>
                  <a:cubicBezTo>
                    <a:pt x="29" y="5"/>
                    <a:pt x="22" y="10"/>
                    <a:pt x="15" y="14"/>
                  </a:cubicBezTo>
                  <a:cubicBezTo>
                    <a:pt x="10" y="29"/>
                    <a:pt x="5" y="45"/>
                    <a:pt x="0" y="61"/>
                  </a:cubicBezTo>
                  <a:cubicBezTo>
                    <a:pt x="5" y="60"/>
                    <a:pt x="11" y="59"/>
                    <a:pt x="16" y="59"/>
                  </a:cubicBezTo>
                  <a:cubicBezTo>
                    <a:pt x="17" y="59"/>
                    <a:pt x="17" y="59"/>
                    <a:pt x="18" y="59"/>
                  </a:cubicBezTo>
                  <a:cubicBezTo>
                    <a:pt x="23" y="40"/>
                    <a:pt x="29" y="20"/>
                    <a:pt x="35" y="0"/>
                  </a:cubicBezTo>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42" name="Google Shape;3642;p55"/>
            <p:cNvSpPr/>
            <p:nvPr/>
          </p:nvSpPr>
          <p:spPr>
            <a:xfrm>
              <a:off x="8276745" y="1023138"/>
              <a:ext cx="935536" cy="941214"/>
            </a:xfrm>
            <a:custGeom>
              <a:avLst/>
              <a:gdLst/>
              <a:ahLst/>
              <a:cxnLst/>
              <a:rect l="l" t="t" r="r" b="b"/>
              <a:pathLst>
                <a:path w="189" h="190" extrusionOk="0">
                  <a:moveTo>
                    <a:pt x="134" y="23"/>
                  </a:moveTo>
                  <a:cubicBezTo>
                    <a:pt x="121" y="30"/>
                    <a:pt x="109" y="38"/>
                    <a:pt x="99" y="48"/>
                  </a:cubicBezTo>
                  <a:cubicBezTo>
                    <a:pt x="90" y="56"/>
                    <a:pt x="82" y="65"/>
                    <a:pt x="74" y="75"/>
                  </a:cubicBezTo>
                  <a:cubicBezTo>
                    <a:pt x="47" y="106"/>
                    <a:pt x="18" y="141"/>
                    <a:pt x="2" y="181"/>
                  </a:cubicBezTo>
                  <a:cubicBezTo>
                    <a:pt x="1" y="184"/>
                    <a:pt x="0" y="188"/>
                    <a:pt x="2" y="190"/>
                  </a:cubicBezTo>
                  <a:cubicBezTo>
                    <a:pt x="19" y="188"/>
                    <a:pt x="35" y="182"/>
                    <a:pt x="49" y="176"/>
                  </a:cubicBezTo>
                  <a:cubicBezTo>
                    <a:pt x="54" y="174"/>
                    <a:pt x="59" y="172"/>
                    <a:pt x="63" y="169"/>
                  </a:cubicBezTo>
                  <a:cubicBezTo>
                    <a:pt x="74" y="162"/>
                    <a:pt x="79" y="152"/>
                    <a:pt x="85" y="142"/>
                  </a:cubicBezTo>
                  <a:cubicBezTo>
                    <a:pt x="92" y="130"/>
                    <a:pt x="102" y="119"/>
                    <a:pt x="113" y="110"/>
                  </a:cubicBezTo>
                  <a:cubicBezTo>
                    <a:pt x="120" y="104"/>
                    <a:pt x="127" y="98"/>
                    <a:pt x="133" y="92"/>
                  </a:cubicBezTo>
                  <a:cubicBezTo>
                    <a:pt x="142" y="83"/>
                    <a:pt x="148" y="72"/>
                    <a:pt x="156" y="62"/>
                  </a:cubicBezTo>
                  <a:cubicBezTo>
                    <a:pt x="163" y="53"/>
                    <a:pt x="173" y="45"/>
                    <a:pt x="179" y="35"/>
                  </a:cubicBezTo>
                  <a:cubicBezTo>
                    <a:pt x="186" y="25"/>
                    <a:pt x="189" y="12"/>
                    <a:pt x="182" y="0"/>
                  </a:cubicBezTo>
                  <a:cubicBezTo>
                    <a:pt x="166" y="6"/>
                    <a:pt x="150" y="14"/>
                    <a:pt x="134" y="23"/>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43" name="Google Shape;3643;p55"/>
            <p:cNvSpPr/>
            <p:nvPr/>
          </p:nvSpPr>
          <p:spPr>
            <a:xfrm>
              <a:off x="8286656" y="1023138"/>
              <a:ext cx="924197" cy="941214"/>
            </a:xfrm>
            <a:custGeom>
              <a:avLst/>
              <a:gdLst/>
              <a:ahLst/>
              <a:cxnLst/>
              <a:rect l="l" t="t" r="r" b="b"/>
              <a:pathLst>
                <a:path w="187" h="190" extrusionOk="0">
                  <a:moveTo>
                    <a:pt x="132" y="23"/>
                  </a:moveTo>
                  <a:cubicBezTo>
                    <a:pt x="119" y="30"/>
                    <a:pt x="107" y="38"/>
                    <a:pt x="97" y="48"/>
                  </a:cubicBezTo>
                  <a:cubicBezTo>
                    <a:pt x="92" y="52"/>
                    <a:pt x="88" y="56"/>
                    <a:pt x="84" y="61"/>
                  </a:cubicBezTo>
                  <a:cubicBezTo>
                    <a:pt x="84" y="61"/>
                    <a:pt x="85" y="60"/>
                    <a:pt x="85" y="60"/>
                  </a:cubicBezTo>
                  <a:cubicBezTo>
                    <a:pt x="95" y="51"/>
                    <a:pt x="107" y="43"/>
                    <a:pt x="118" y="37"/>
                  </a:cubicBezTo>
                  <a:cubicBezTo>
                    <a:pt x="134" y="28"/>
                    <a:pt x="149" y="21"/>
                    <a:pt x="165" y="15"/>
                  </a:cubicBezTo>
                  <a:cubicBezTo>
                    <a:pt x="171" y="27"/>
                    <a:pt x="168" y="39"/>
                    <a:pt x="162" y="48"/>
                  </a:cubicBezTo>
                  <a:cubicBezTo>
                    <a:pt x="156" y="57"/>
                    <a:pt x="147" y="64"/>
                    <a:pt x="139" y="73"/>
                  </a:cubicBezTo>
                  <a:cubicBezTo>
                    <a:pt x="132" y="82"/>
                    <a:pt x="127" y="92"/>
                    <a:pt x="118" y="101"/>
                  </a:cubicBezTo>
                  <a:cubicBezTo>
                    <a:pt x="112" y="107"/>
                    <a:pt x="105" y="112"/>
                    <a:pt x="98" y="117"/>
                  </a:cubicBezTo>
                  <a:cubicBezTo>
                    <a:pt x="88" y="126"/>
                    <a:pt x="79" y="136"/>
                    <a:pt x="71" y="147"/>
                  </a:cubicBezTo>
                  <a:cubicBezTo>
                    <a:pt x="66" y="156"/>
                    <a:pt x="61" y="166"/>
                    <a:pt x="51" y="172"/>
                  </a:cubicBezTo>
                  <a:cubicBezTo>
                    <a:pt x="47" y="174"/>
                    <a:pt x="42" y="176"/>
                    <a:pt x="37" y="178"/>
                  </a:cubicBezTo>
                  <a:cubicBezTo>
                    <a:pt x="25" y="183"/>
                    <a:pt x="13" y="188"/>
                    <a:pt x="0" y="190"/>
                  </a:cubicBezTo>
                  <a:cubicBezTo>
                    <a:pt x="0" y="190"/>
                    <a:pt x="0" y="190"/>
                    <a:pt x="0" y="190"/>
                  </a:cubicBezTo>
                  <a:cubicBezTo>
                    <a:pt x="17" y="188"/>
                    <a:pt x="33" y="182"/>
                    <a:pt x="47" y="176"/>
                  </a:cubicBezTo>
                  <a:cubicBezTo>
                    <a:pt x="52" y="174"/>
                    <a:pt x="57" y="172"/>
                    <a:pt x="61" y="169"/>
                  </a:cubicBezTo>
                  <a:cubicBezTo>
                    <a:pt x="72" y="162"/>
                    <a:pt x="77" y="152"/>
                    <a:pt x="83" y="142"/>
                  </a:cubicBezTo>
                  <a:cubicBezTo>
                    <a:pt x="90" y="130"/>
                    <a:pt x="100" y="119"/>
                    <a:pt x="111" y="110"/>
                  </a:cubicBezTo>
                  <a:cubicBezTo>
                    <a:pt x="118" y="104"/>
                    <a:pt x="125" y="98"/>
                    <a:pt x="131" y="92"/>
                  </a:cubicBezTo>
                  <a:cubicBezTo>
                    <a:pt x="140" y="83"/>
                    <a:pt x="146" y="72"/>
                    <a:pt x="154" y="62"/>
                  </a:cubicBezTo>
                  <a:cubicBezTo>
                    <a:pt x="161" y="53"/>
                    <a:pt x="171" y="45"/>
                    <a:pt x="177" y="35"/>
                  </a:cubicBezTo>
                  <a:cubicBezTo>
                    <a:pt x="184" y="25"/>
                    <a:pt x="187" y="12"/>
                    <a:pt x="180" y="0"/>
                  </a:cubicBezTo>
                  <a:cubicBezTo>
                    <a:pt x="164" y="6"/>
                    <a:pt x="148" y="14"/>
                    <a:pt x="132" y="23"/>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44" name="Google Shape;3644;p55"/>
            <p:cNvSpPr/>
            <p:nvPr/>
          </p:nvSpPr>
          <p:spPr>
            <a:xfrm>
              <a:off x="8429834" y="1408696"/>
              <a:ext cx="532971" cy="311850"/>
            </a:xfrm>
            <a:custGeom>
              <a:avLst/>
              <a:gdLst/>
              <a:ahLst/>
              <a:cxnLst/>
              <a:rect l="l" t="t" r="r" b="b"/>
              <a:pathLst>
                <a:path w="107" h="63" extrusionOk="0">
                  <a:moveTo>
                    <a:pt x="107" y="0"/>
                  </a:moveTo>
                  <a:cubicBezTo>
                    <a:pt x="82" y="5"/>
                    <a:pt x="74" y="23"/>
                    <a:pt x="53" y="35"/>
                  </a:cubicBezTo>
                  <a:cubicBezTo>
                    <a:pt x="45" y="39"/>
                    <a:pt x="33" y="43"/>
                    <a:pt x="22" y="43"/>
                  </a:cubicBezTo>
                  <a:cubicBezTo>
                    <a:pt x="18" y="43"/>
                    <a:pt x="15" y="42"/>
                    <a:pt x="12" y="42"/>
                  </a:cubicBezTo>
                  <a:cubicBezTo>
                    <a:pt x="9" y="45"/>
                    <a:pt x="6" y="49"/>
                    <a:pt x="4" y="53"/>
                  </a:cubicBezTo>
                  <a:cubicBezTo>
                    <a:pt x="3" y="55"/>
                    <a:pt x="1" y="57"/>
                    <a:pt x="0" y="59"/>
                  </a:cubicBezTo>
                  <a:cubicBezTo>
                    <a:pt x="0" y="60"/>
                    <a:pt x="0" y="61"/>
                    <a:pt x="0" y="63"/>
                  </a:cubicBezTo>
                  <a:cubicBezTo>
                    <a:pt x="7" y="59"/>
                    <a:pt x="15" y="56"/>
                    <a:pt x="23" y="56"/>
                  </a:cubicBezTo>
                  <a:cubicBezTo>
                    <a:pt x="26" y="56"/>
                    <a:pt x="28" y="56"/>
                    <a:pt x="31" y="57"/>
                  </a:cubicBezTo>
                  <a:cubicBezTo>
                    <a:pt x="36" y="58"/>
                    <a:pt x="42" y="62"/>
                    <a:pt x="47" y="62"/>
                  </a:cubicBezTo>
                  <a:cubicBezTo>
                    <a:pt x="50" y="58"/>
                    <a:pt x="54" y="54"/>
                    <a:pt x="57" y="50"/>
                  </a:cubicBezTo>
                  <a:cubicBezTo>
                    <a:pt x="64" y="42"/>
                    <a:pt x="71" y="34"/>
                    <a:pt x="79" y="27"/>
                  </a:cubicBezTo>
                  <a:cubicBezTo>
                    <a:pt x="86" y="21"/>
                    <a:pt x="93" y="16"/>
                    <a:pt x="99" y="10"/>
                  </a:cubicBezTo>
                  <a:cubicBezTo>
                    <a:pt x="100" y="9"/>
                    <a:pt x="101" y="8"/>
                    <a:pt x="101" y="8"/>
                  </a:cubicBezTo>
                  <a:cubicBezTo>
                    <a:pt x="103" y="5"/>
                    <a:pt x="105" y="2"/>
                    <a:pt x="107"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45" name="Google Shape;3645;p55"/>
            <p:cNvSpPr/>
            <p:nvPr/>
          </p:nvSpPr>
          <p:spPr>
            <a:xfrm>
              <a:off x="8662298" y="1403028"/>
              <a:ext cx="306175" cy="317518"/>
            </a:xfrm>
            <a:custGeom>
              <a:avLst/>
              <a:gdLst/>
              <a:ahLst/>
              <a:cxnLst/>
              <a:rect l="l" t="t" r="r" b="b"/>
              <a:pathLst>
                <a:path w="61" h="63" extrusionOk="0">
                  <a:moveTo>
                    <a:pt x="10" y="51"/>
                  </a:moveTo>
                  <a:cubicBezTo>
                    <a:pt x="7" y="55"/>
                    <a:pt x="3" y="59"/>
                    <a:pt x="0" y="63"/>
                  </a:cubicBezTo>
                  <a:cubicBezTo>
                    <a:pt x="0" y="63"/>
                    <a:pt x="1" y="63"/>
                    <a:pt x="1" y="63"/>
                  </a:cubicBezTo>
                  <a:cubicBezTo>
                    <a:pt x="1" y="63"/>
                    <a:pt x="2" y="63"/>
                    <a:pt x="2" y="63"/>
                  </a:cubicBezTo>
                  <a:cubicBezTo>
                    <a:pt x="3" y="63"/>
                    <a:pt x="3" y="62"/>
                    <a:pt x="4" y="61"/>
                  </a:cubicBezTo>
                  <a:cubicBezTo>
                    <a:pt x="6" y="58"/>
                    <a:pt x="8" y="54"/>
                    <a:pt x="10" y="51"/>
                  </a:cubicBezTo>
                  <a:moveTo>
                    <a:pt x="61" y="0"/>
                  </a:moveTo>
                  <a:cubicBezTo>
                    <a:pt x="60" y="0"/>
                    <a:pt x="60" y="0"/>
                    <a:pt x="60" y="1"/>
                  </a:cubicBezTo>
                  <a:cubicBezTo>
                    <a:pt x="58" y="3"/>
                    <a:pt x="56" y="6"/>
                    <a:pt x="54" y="9"/>
                  </a:cubicBezTo>
                  <a:cubicBezTo>
                    <a:pt x="56" y="6"/>
                    <a:pt x="59" y="3"/>
                    <a:pt x="61"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46" name="Google Shape;3646;p55"/>
            <p:cNvSpPr/>
            <p:nvPr/>
          </p:nvSpPr>
          <p:spPr>
            <a:xfrm>
              <a:off x="8296612" y="1516427"/>
              <a:ext cx="1496856" cy="515969"/>
            </a:xfrm>
            <a:custGeom>
              <a:avLst/>
              <a:gdLst/>
              <a:ahLst/>
              <a:cxnLst/>
              <a:rect l="l" t="t" r="r" b="b"/>
              <a:pathLst>
                <a:path w="301" h="104" extrusionOk="0">
                  <a:moveTo>
                    <a:pt x="296" y="7"/>
                  </a:moveTo>
                  <a:cubicBezTo>
                    <a:pt x="260" y="1"/>
                    <a:pt x="223" y="0"/>
                    <a:pt x="187" y="7"/>
                  </a:cubicBezTo>
                  <a:cubicBezTo>
                    <a:pt x="155" y="12"/>
                    <a:pt x="126" y="24"/>
                    <a:pt x="96" y="35"/>
                  </a:cubicBezTo>
                  <a:cubicBezTo>
                    <a:pt x="64" y="47"/>
                    <a:pt x="32" y="59"/>
                    <a:pt x="7" y="83"/>
                  </a:cubicBezTo>
                  <a:cubicBezTo>
                    <a:pt x="3" y="86"/>
                    <a:pt x="0" y="91"/>
                    <a:pt x="1" y="96"/>
                  </a:cubicBezTo>
                  <a:cubicBezTo>
                    <a:pt x="16" y="100"/>
                    <a:pt x="32" y="104"/>
                    <a:pt x="48" y="103"/>
                  </a:cubicBezTo>
                  <a:cubicBezTo>
                    <a:pt x="73" y="103"/>
                    <a:pt x="97" y="92"/>
                    <a:pt x="121" y="85"/>
                  </a:cubicBezTo>
                  <a:cubicBezTo>
                    <a:pt x="160" y="74"/>
                    <a:pt x="201" y="72"/>
                    <a:pt x="237" y="56"/>
                  </a:cubicBezTo>
                  <a:cubicBezTo>
                    <a:pt x="259" y="46"/>
                    <a:pt x="278" y="31"/>
                    <a:pt x="296" y="16"/>
                  </a:cubicBezTo>
                  <a:cubicBezTo>
                    <a:pt x="299" y="14"/>
                    <a:pt x="301" y="10"/>
                    <a:pt x="299" y="8"/>
                  </a:cubicBezTo>
                  <a:cubicBezTo>
                    <a:pt x="298" y="7"/>
                    <a:pt x="297" y="7"/>
                    <a:pt x="296" y="7"/>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47" name="Google Shape;3647;p55"/>
            <p:cNvSpPr/>
            <p:nvPr/>
          </p:nvSpPr>
          <p:spPr>
            <a:xfrm>
              <a:off x="8601358" y="1516427"/>
              <a:ext cx="1190680" cy="306179"/>
            </a:xfrm>
            <a:custGeom>
              <a:avLst/>
              <a:gdLst/>
              <a:ahLst/>
              <a:cxnLst/>
              <a:rect l="l" t="t" r="r" b="b"/>
              <a:pathLst>
                <a:path w="240" h="62" extrusionOk="0">
                  <a:moveTo>
                    <a:pt x="235" y="7"/>
                  </a:moveTo>
                  <a:cubicBezTo>
                    <a:pt x="199" y="1"/>
                    <a:pt x="162" y="0"/>
                    <a:pt x="126" y="7"/>
                  </a:cubicBezTo>
                  <a:cubicBezTo>
                    <a:pt x="94" y="12"/>
                    <a:pt x="65" y="24"/>
                    <a:pt x="35" y="35"/>
                  </a:cubicBezTo>
                  <a:cubicBezTo>
                    <a:pt x="23" y="39"/>
                    <a:pt x="12" y="44"/>
                    <a:pt x="0" y="49"/>
                  </a:cubicBezTo>
                  <a:cubicBezTo>
                    <a:pt x="5" y="47"/>
                    <a:pt x="10" y="45"/>
                    <a:pt x="16" y="43"/>
                  </a:cubicBezTo>
                  <a:cubicBezTo>
                    <a:pt x="45" y="32"/>
                    <a:pt x="75" y="20"/>
                    <a:pt x="106" y="15"/>
                  </a:cubicBezTo>
                  <a:cubicBezTo>
                    <a:pt x="143" y="8"/>
                    <a:pt x="180" y="9"/>
                    <a:pt x="216" y="15"/>
                  </a:cubicBezTo>
                  <a:cubicBezTo>
                    <a:pt x="217" y="15"/>
                    <a:pt x="218" y="15"/>
                    <a:pt x="219" y="16"/>
                  </a:cubicBezTo>
                  <a:cubicBezTo>
                    <a:pt x="221" y="18"/>
                    <a:pt x="219" y="22"/>
                    <a:pt x="216" y="24"/>
                  </a:cubicBezTo>
                  <a:cubicBezTo>
                    <a:pt x="198" y="38"/>
                    <a:pt x="181" y="52"/>
                    <a:pt x="161" y="62"/>
                  </a:cubicBezTo>
                  <a:cubicBezTo>
                    <a:pt x="166" y="60"/>
                    <a:pt x="171" y="58"/>
                    <a:pt x="176" y="56"/>
                  </a:cubicBezTo>
                  <a:cubicBezTo>
                    <a:pt x="198" y="46"/>
                    <a:pt x="217" y="31"/>
                    <a:pt x="235" y="16"/>
                  </a:cubicBezTo>
                  <a:cubicBezTo>
                    <a:pt x="238" y="14"/>
                    <a:pt x="240" y="10"/>
                    <a:pt x="238" y="8"/>
                  </a:cubicBezTo>
                  <a:cubicBezTo>
                    <a:pt x="237" y="7"/>
                    <a:pt x="236" y="7"/>
                    <a:pt x="235" y="7"/>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48" name="Google Shape;3648;p55"/>
            <p:cNvSpPr/>
            <p:nvPr/>
          </p:nvSpPr>
          <p:spPr>
            <a:xfrm>
              <a:off x="8492201" y="1720546"/>
              <a:ext cx="1077283" cy="198451"/>
            </a:xfrm>
            <a:custGeom>
              <a:avLst/>
              <a:gdLst/>
              <a:ahLst/>
              <a:cxnLst/>
              <a:rect l="l" t="t" r="r" b="b"/>
              <a:pathLst>
                <a:path w="217" h="41" extrusionOk="0">
                  <a:moveTo>
                    <a:pt x="217" y="0"/>
                  </a:moveTo>
                  <a:cubicBezTo>
                    <a:pt x="202" y="3"/>
                    <a:pt x="188" y="5"/>
                    <a:pt x="175" y="6"/>
                  </a:cubicBezTo>
                  <a:cubicBezTo>
                    <a:pt x="156" y="9"/>
                    <a:pt x="137" y="14"/>
                    <a:pt x="118" y="16"/>
                  </a:cubicBezTo>
                  <a:cubicBezTo>
                    <a:pt x="108" y="17"/>
                    <a:pt x="94" y="23"/>
                    <a:pt x="83" y="23"/>
                  </a:cubicBezTo>
                  <a:cubicBezTo>
                    <a:pt x="81" y="23"/>
                    <a:pt x="80" y="23"/>
                    <a:pt x="78" y="22"/>
                  </a:cubicBezTo>
                  <a:cubicBezTo>
                    <a:pt x="71" y="21"/>
                    <a:pt x="60" y="18"/>
                    <a:pt x="59" y="10"/>
                  </a:cubicBezTo>
                  <a:cubicBezTo>
                    <a:pt x="58" y="7"/>
                    <a:pt x="57" y="6"/>
                    <a:pt x="56" y="4"/>
                  </a:cubicBezTo>
                  <a:cubicBezTo>
                    <a:pt x="57" y="5"/>
                    <a:pt x="57" y="7"/>
                    <a:pt x="57" y="8"/>
                  </a:cubicBezTo>
                  <a:cubicBezTo>
                    <a:pt x="57" y="11"/>
                    <a:pt x="55" y="14"/>
                    <a:pt x="53" y="15"/>
                  </a:cubicBezTo>
                  <a:cubicBezTo>
                    <a:pt x="53" y="15"/>
                    <a:pt x="53" y="15"/>
                    <a:pt x="53" y="15"/>
                  </a:cubicBezTo>
                  <a:cubicBezTo>
                    <a:pt x="53" y="16"/>
                    <a:pt x="53"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49" y="18"/>
                    <a:pt x="46" y="19"/>
                    <a:pt x="42" y="19"/>
                  </a:cubicBezTo>
                  <a:cubicBezTo>
                    <a:pt x="42" y="19"/>
                    <a:pt x="41" y="19"/>
                    <a:pt x="41" y="19"/>
                  </a:cubicBezTo>
                  <a:cubicBezTo>
                    <a:pt x="39" y="19"/>
                    <a:pt x="38" y="18"/>
                    <a:pt x="36" y="18"/>
                  </a:cubicBezTo>
                  <a:cubicBezTo>
                    <a:pt x="34" y="18"/>
                    <a:pt x="33" y="19"/>
                    <a:pt x="31" y="19"/>
                  </a:cubicBezTo>
                  <a:cubicBezTo>
                    <a:pt x="29" y="20"/>
                    <a:pt x="27" y="22"/>
                    <a:pt x="25" y="24"/>
                  </a:cubicBezTo>
                  <a:cubicBezTo>
                    <a:pt x="18" y="30"/>
                    <a:pt x="9" y="33"/>
                    <a:pt x="0" y="37"/>
                  </a:cubicBezTo>
                  <a:cubicBezTo>
                    <a:pt x="7" y="37"/>
                    <a:pt x="14" y="39"/>
                    <a:pt x="21" y="41"/>
                  </a:cubicBezTo>
                  <a:cubicBezTo>
                    <a:pt x="30" y="39"/>
                    <a:pt x="38" y="39"/>
                    <a:pt x="47" y="38"/>
                  </a:cubicBezTo>
                  <a:cubicBezTo>
                    <a:pt x="48" y="38"/>
                    <a:pt x="49" y="38"/>
                    <a:pt x="50" y="38"/>
                  </a:cubicBezTo>
                  <a:cubicBezTo>
                    <a:pt x="60" y="38"/>
                    <a:pt x="71" y="39"/>
                    <a:pt x="81" y="41"/>
                  </a:cubicBezTo>
                  <a:cubicBezTo>
                    <a:pt x="95" y="36"/>
                    <a:pt x="109" y="30"/>
                    <a:pt x="123" y="27"/>
                  </a:cubicBezTo>
                  <a:cubicBezTo>
                    <a:pt x="145" y="21"/>
                    <a:pt x="173" y="21"/>
                    <a:pt x="196" y="14"/>
                  </a:cubicBezTo>
                  <a:cubicBezTo>
                    <a:pt x="203" y="10"/>
                    <a:pt x="210" y="5"/>
                    <a:pt x="217"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49" name="Google Shape;3649;p55"/>
            <p:cNvSpPr/>
            <p:nvPr/>
          </p:nvSpPr>
          <p:spPr>
            <a:xfrm>
              <a:off x="8690650" y="1709206"/>
              <a:ext cx="907185" cy="79380"/>
            </a:xfrm>
            <a:custGeom>
              <a:avLst/>
              <a:gdLst/>
              <a:ahLst/>
              <a:cxnLst/>
              <a:rect l="l" t="t" r="r" b="b"/>
              <a:pathLst>
                <a:path w="182" h="16" extrusionOk="0">
                  <a:moveTo>
                    <a:pt x="1" y="2"/>
                  </a:moveTo>
                  <a:cubicBezTo>
                    <a:pt x="1" y="2"/>
                    <a:pt x="0" y="2"/>
                    <a:pt x="0" y="2"/>
                  </a:cubicBezTo>
                  <a:cubicBezTo>
                    <a:pt x="1" y="2"/>
                    <a:pt x="1" y="2"/>
                    <a:pt x="1" y="2"/>
                  </a:cubicBezTo>
                  <a:cubicBezTo>
                    <a:pt x="1" y="2"/>
                    <a:pt x="1" y="2"/>
                    <a:pt x="1" y="2"/>
                  </a:cubicBezTo>
                  <a:moveTo>
                    <a:pt x="182" y="0"/>
                  </a:moveTo>
                  <a:cubicBezTo>
                    <a:pt x="180" y="1"/>
                    <a:pt x="178" y="1"/>
                    <a:pt x="176" y="2"/>
                  </a:cubicBezTo>
                  <a:cubicBezTo>
                    <a:pt x="169" y="7"/>
                    <a:pt x="162" y="12"/>
                    <a:pt x="155" y="16"/>
                  </a:cubicBezTo>
                  <a:cubicBezTo>
                    <a:pt x="165" y="13"/>
                    <a:pt x="175" y="8"/>
                    <a:pt x="182"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50" name="Google Shape;3650;p55"/>
            <p:cNvSpPr/>
            <p:nvPr/>
          </p:nvSpPr>
          <p:spPr>
            <a:xfrm>
              <a:off x="8316436" y="1907653"/>
              <a:ext cx="1508195" cy="345870"/>
            </a:xfrm>
            <a:custGeom>
              <a:avLst/>
              <a:gdLst/>
              <a:ahLst/>
              <a:cxnLst/>
              <a:rect l="l" t="t" r="r" b="b"/>
              <a:pathLst>
                <a:path w="304" h="70" extrusionOk="0">
                  <a:moveTo>
                    <a:pt x="288" y="37"/>
                  </a:moveTo>
                  <a:cubicBezTo>
                    <a:pt x="243" y="28"/>
                    <a:pt x="198" y="19"/>
                    <a:pt x="153" y="10"/>
                  </a:cubicBezTo>
                  <a:cubicBezTo>
                    <a:pt x="129" y="5"/>
                    <a:pt x="106" y="0"/>
                    <a:pt x="82" y="0"/>
                  </a:cubicBezTo>
                  <a:cubicBezTo>
                    <a:pt x="54" y="1"/>
                    <a:pt x="26" y="9"/>
                    <a:pt x="0" y="19"/>
                  </a:cubicBezTo>
                  <a:cubicBezTo>
                    <a:pt x="12" y="19"/>
                    <a:pt x="19" y="31"/>
                    <a:pt x="27" y="39"/>
                  </a:cubicBezTo>
                  <a:cubicBezTo>
                    <a:pt x="38" y="50"/>
                    <a:pt x="55" y="53"/>
                    <a:pt x="70" y="54"/>
                  </a:cubicBezTo>
                  <a:cubicBezTo>
                    <a:pt x="76" y="54"/>
                    <a:pt x="82" y="53"/>
                    <a:pt x="88" y="53"/>
                  </a:cubicBezTo>
                  <a:cubicBezTo>
                    <a:pt x="98" y="53"/>
                    <a:pt x="107" y="52"/>
                    <a:pt x="116" y="53"/>
                  </a:cubicBezTo>
                  <a:cubicBezTo>
                    <a:pt x="124" y="54"/>
                    <a:pt x="131" y="56"/>
                    <a:pt x="139" y="57"/>
                  </a:cubicBezTo>
                  <a:cubicBezTo>
                    <a:pt x="167" y="63"/>
                    <a:pt x="195" y="67"/>
                    <a:pt x="224" y="69"/>
                  </a:cubicBezTo>
                  <a:cubicBezTo>
                    <a:pt x="234" y="70"/>
                    <a:pt x="244" y="70"/>
                    <a:pt x="255" y="69"/>
                  </a:cubicBezTo>
                  <a:cubicBezTo>
                    <a:pt x="272" y="66"/>
                    <a:pt x="288" y="58"/>
                    <a:pt x="304" y="50"/>
                  </a:cubicBezTo>
                  <a:cubicBezTo>
                    <a:pt x="304" y="42"/>
                    <a:pt x="295" y="39"/>
                    <a:pt x="288" y="37"/>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51" name="Google Shape;3651;p55"/>
            <p:cNvSpPr/>
            <p:nvPr/>
          </p:nvSpPr>
          <p:spPr>
            <a:xfrm>
              <a:off x="9043611" y="1947345"/>
              <a:ext cx="776779" cy="277831"/>
            </a:xfrm>
            <a:custGeom>
              <a:avLst/>
              <a:gdLst/>
              <a:ahLst/>
              <a:cxnLst/>
              <a:rect l="l" t="t" r="r" b="b"/>
              <a:pathLst>
                <a:path w="157" h="56" extrusionOk="0">
                  <a:moveTo>
                    <a:pt x="141" y="29"/>
                  </a:moveTo>
                  <a:cubicBezTo>
                    <a:pt x="96" y="20"/>
                    <a:pt x="51" y="11"/>
                    <a:pt x="6" y="2"/>
                  </a:cubicBezTo>
                  <a:cubicBezTo>
                    <a:pt x="4" y="1"/>
                    <a:pt x="2" y="1"/>
                    <a:pt x="0" y="0"/>
                  </a:cubicBezTo>
                  <a:cubicBezTo>
                    <a:pt x="0" y="1"/>
                    <a:pt x="0" y="1"/>
                    <a:pt x="0" y="1"/>
                  </a:cubicBezTo>
                  <a:cubicBezTo>
                    <a:pt x="42" y="11"/>
                    <a:pt x="85" y="21"/>
                    <a:pt x="127" y="31"/>
                  </a:cubicBezTo>
                  <a:cubicBezTo>
                    <a:pt x="134" y="32"/>
                    <a:pt x="144" y="36"/>
                    <a:pt x="143" y="44"/>
                  </a:cubicBezTo>
                  <a:cubicBezTo>
                    <a:pt x="136" y="47"/>
                    <a:pt x="124" y="55"/>
                    <a:pt x="125" y="56"/>
                  </a:cubicBezTo>
                  <a:cubicBezTo>
                    <a:pt x="136" y="53"/>
                    <a:pt x="147" y="47"/>
                    <a:pt x="157" y="42"/>
                  </a:cubicBezTo>
                  <a:cubicBezTo>
                    <a:pt x="157" y="34"/>
                    <a:pt x="148" y="31"/>
                    <a:pt x="141" y="29"/>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52" name="Google Shape;3652;p55"/>
            <p:cNvSpPr/>
            <p:nvPr/>
          </p:nvSpPr>
          <p:spPr>
            <a:xfrm>
              <a:off x="8684978" y="1947345"/>
              <a:ext cx="680389" cy="130411"/>
            </a:xfrm>
            <a:custGeom>
              <a:avLst/>
              <a:gdLst/>
              <a:ahLst/>
              <a:cxnLst/>
              <a:rect l="l" t="t" r="r" b="b"/>
              <a:pathLst>
                <a:path w="138" h="27" extrusionOk="0">
                  <a:moveTo>
                    <a:pt x="0" y="0"/>
                  </a:moveTo>
                  <a:cubicBezTo>
                    <a:pt x="9" y="3"/>
                    <a:pt x="18" y="5"/>
                    <a:pt x="25" y="10"/>
                  </a:cubicBezTo>
                  <a:cubicBezTo>
                    <a:pt x="40" y="19"/>
                    <a:pt x="72" y="27"/>
                    <a:pt x="85" y="27"/>
                  </a:cubicBezTo>
                  <a:cubicBezTo>
                    <a:pt x="87" y="27"/>
                    <a:pt x="89" y="27"/>
                    <a:pt x="90" y="27"/>
                  </a:cubicBezTo>
                  <a:cubicBezTo>
                    <a:pt x="106" y="23"/>
                    <a:pt x="122" y="21"/>
                    <a:pt x="138" y="20"/>
                  </a:cubicBezTo>
                  <a:cubicBezTo>
                    <a:pt x="122" y="17"/>
                    <a:pt x="106" y="13"/>
                    <a:pt x="91" y="10"/>
                  </a:cubicBezTo>
                  <a:cubicBezTo>
                    <a:pt x="68" y="6"/>
                    <a:pt x="46" y="1"/>
                    <a:pt x="23" y="1"/>
                  </a:cubicBezTo>
                  <a:cubicBezTo>
                    <a:pt x="22" y="1"/>
                    <a:pt x="21" y="1"/>
                    <a:pt x="20" y="1"/>
                  </a:cubicBezTo>
                  <a:cubicBezTo>
                    <a:pt x="20" y="1"/>
                    <a:pt x="20" y="1"/>
                    <a:pt x="20" y="1"/>
                  </a:cubicBezTo>
                  <a:cubicBezTo>
                    <a:pt x="17" y="1"/>
                    <a:pt x="8" y="0"/>
                    <a:pt x="0"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53" name="Google Shape;3653;p55"/>
            <p:cNvSpPr/>
            <p:nvPr/>
          </p:nvSpPr>
          <p:spPr>
            <a:xfrm>
              <a:off x="8594259" y="1981365"/>
              <a:ext cx="1150993" cy="272159"/>
            </a:xfrm>
            <a:custGeom>
              <a:avLst/>
              <a:gdLst/>
              <a:ahLst/>
              <a:cxnLst/>
              <a:rect l="l" t="t" r="r" b="b"/>
              <a:pathLst>
                <a:path w="232" h="55" extrusionOk="0">
                  <a:moveTo>
                    <a:pt x="0" y="23"/>
                  </a:moveTo>
                  <a:cubicBezTo>
                    <a:pt x="3" y="26"/>
                    <a:pt x="6" y="28"/>
                    <a:pt x="8" y="30"/>
                  </a:cubicBezTo>
                  <a:cubicBezTo>
                    <a:pt x="9" y="30"/>
                    <a:pt x="9" y="30"/>
                    <a:pt x="9" y="30"/>
                  </a:cubicBezTo>
                  <a:cubicBezTo>
                    <a:pt x="10" y="31"/>
                    <a:pt x="11" y="32"/>
                    <a:pt x="12" y="32"/>
                  </a:cubicBezTo>
                  <a:cubicBezTo>
                    <a:pt x="10" y="31"/>
                    <a:pt x="9" y="29"/>
                    <a:pt x="8" y="28"/>
                  </a:cubicBezTo>
                  <a:cubicBezTo>
                    <a:pt x="7" y="27"/>
                    <a:pt x="6" y="27"/>
                    <a:pt x="6" y="26"/>
                  </a:cubicBezTo>
                  <a:cubicBezTo>
                    <a:pt x="6" y="26"/>
                    <a:pt x="6" y="26"/>
                    <a:pt x="6" y="26"/>
                  </a:cubicBezTo>
                  <a:cubicBezTo>
                    <a:pt x="4" y="25"/>
                    <a:pt x="2" y="24"/>
                    <a:pt x="0" y="23"/>
                  </a:cubicBezTo>
                  <a:moveTo>
                    <a:pt x="22" y="0"/>
                  </a:moveTo>
                  <a:cubicBezTo>
                    <a:pt x="28" y="5"/>
                    <a:pt x="32" y="11"/>
                    <a:pt x="35" y="18"/>
                  </a:cubicBezTo>
                  <a:cubicBezTo>
                    <a:pt x="37" y="21"/>
                    <a:pt x="38" y="24"/>
                    <a:pt x="41" y="27"/>
                  </a:cubicBezTo>
                  <a:cubicBezTo>
                    <a:pt x="43" y="29"/>
                    <a:pt x="46" y="30"/>
                    <a:pt x="48" y="32"/>
                  </a:cubicBezTo>
                  <a:cubicBezTo>
                    <a:pt x="48" y="32"/>
                    <a:pt x="49" y="32"/>
                    <a:pt x="49" y="32"/>
                  </a:cubicBezTo>
                  <a:cubicBezTo>
                    <a:pt x="50" y="33"/>
                    <a:pt x="52" y="36"/>
                    <a:pt x="52" y="38"/>
                  </a:cubicBezTo>
                  <a:cubicBezTo>
                    <a:pt x="55" y="38"/>
                    <a:pt x="58" y="38"/>
                    <a:pt x="60" y="38"/>
                  </a:cubicBezTo>
                  <a:cubicBezTo>
                    <a:pt x="68" y="39"/>
                    <a:pt x="75" y="41"/>
                    <a:pt x="83" y="42"/>
                  </a:cubicBezTo>
                  <a:cubicBezTo>
                    <a:pt x="111" y="48"/>
                    <a:pt x="139" y="52"/>
                    <a:pt x="168" y="54"/>
                  </a:cubicBezTo>
                  <a:cubicBezTo>
                    <a:pt x="173" y="55"/>
                    <a:pt x="178" y="55"/>
                    <a:pt x="183" y="55"/>
                  </a:cubicBezTo>
                  <a:cubicBezTo>
                    <a:pt x="188" y="55"/>
                    <a:pt x="193" y="55"/>
                    <a:pt x="199" y="54"/>
                  </a:cubicBezTo>
                  <a:cubicBezTo>
                    <a:pt x="199" y="54"/>
                    <a:pt x="199" y="54"/>
                    <a:pt x="199" y="54"/>
                  </a:cubicBezTo>
                  <a:cubicBezTo>
                    <a:pt x="199" y="54"/>
                    <a:pt x="199" y="54"/>
                    <a:pt x="199" y="54"/>
                  </a:cubicBezTo>
                  <a:cubicBezTo>
                    <a:pt x="211" y="52"/>
                    <a:pt x="221" y="48"/>
                    <a:pt x="232" y="43"/>
                  </a:cubicBezTo>
                  <a:cubicBezTo>
                    <a:pt x="227" y="45"/>
                    <a:pt x="221" y="48"/>
                    <a:pt x="216" y="49"/>
                  </a:cubicBezTo>
                  <a:cubicBezTo>
                    <a:pt x="215" y="49"/>
                    <a:pt x="223" y="43"/>
                    <a:pt x="229" y="40"/>
                  </a:cubicBezTo>
                  <a:cubicBezTo>
                    <a:pt x="227" y="39"/>
                    <a:pt x="225" y="38"/>
                    <a:pt x="223" y="38"/>
                  </a:cubicBezTo>
                  <a:cubicBezTo>
                    <a:pt x="215" y="38"/>
                    <a:pt x="206" y="43"/>
                    <a:pt x="197" y="44"/>
                  </a:cubicBezTo>
                  <a:cubicBezTo>
                    <a:pt x="191" y="44"/>
                    <a:pt x="185" y="44"/>
                    <a:pt x="178" y="44"/>
                  </a:cubicBezTo>
                  <a:cubicBezTo>
                    <a:pt x="157" y="44"/>
                    <a:pt x="135" y="42"/>
                    <a:pt x="115" y="37"/>
                  </a:cubicBezTo>
                  <a:cubicBezTo>
                    <a:pt x="91" y="31"/>
                    <a:pt x="62" y="30"/>
                    <a:pt x="43" y="12"/>
                  </a:cubicBezTo>
                  <a:cubicBezTo>
                    <a:pt x="36" y="7"/>
                    <a:pt x="29" y="3"/>
                    <a:pt x="22"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54" name="Google Shape;3654;p55"/>
            <p:cNvSpPr/>
            <p:nvPr/>
          </p:nvSpPr>
          <p:spPr>
            <a:xfrm>
              <a:off x="7970570" y="864379"/>
              <a:ext cx="470604" cy="1128326"/>
            </a:xfrm>
            <a:custGeom>
              <a:avLst/>
              <a:gdLst/>
              <a:ahLst/>
              <a:cxnLst/>
              <a:rect l="l" t="t" r="r" b="b"/>
              <a:pathLst>
                <a:path w="94" h="227" extrusionOk="0">
                  <a:moveTo>
                    <a:pt x="70" y="81"/>
                  </a:moveTo>
                  <a:cubicBezTo>
                    <a:pt x="67" y="73"/>
                    <a:pt x="63" y="64"/>
                    <a:pt x="60" y="56"/>
                  </a:cubicBezTo>
                  <a:cubicBezTo>
                    <a:pt x="53" y="39"/>
                    <a:pt x="47" y="24"/>
                    <a:pt x="41" y="9"/>
                  </a:cubicBezTo>
                  <a:cubicBezTo>
                    <a:pt x="37" y="5"/>
                    <a:pt x="32" y="5"/>
                    <a:pt x="31" y="7"/>
                  </a:cubicBezTo>
                  <a:cubicBezTo>
                    <a:pt x="30" y="9"/>
                    <a:pt x="28" y="12"/>
                    <a:pt x="22" y="9"/>
                  </a:cubicBezTo>
                  <a:cubicBezTo>
                    <a:pt x="18" y="6"/>
                    <a:pt x="16" y="3"/>
                    <a:pt x="14" y="0"/>
                  </a:cubicBezTo>
                  <a:cubicBezTo>
                    <a:pt x="8" y="0"/>
                    <a:pt x="6" y="4"/>
                    <a:pt x="4" y="9"/>
                  </a:cubicBezTo>
                  <a:cubicBezTo>
                    <a:pt x="0" y="28"/>
                    <a:pt x="5" y="54"/>
                    <a:pt x="12" y="84"/>
                  </a:cubicBezTo>
                  <a:cubicBezTo>
                    <a:pt x="15" y="102"/>
                    <a:pt x="20" y="121"/>
                    <a:pt x="30" y="142"/>
                  </a:cubicBezTo>
                  <a:cubicBezTo>
                    <a:pt x="37" y="157"/>
                    <a:pt x="47" y="172"/>
                    <a:pt x="57" y="187"/>
                  </a:cubicBezTo>
                  <a:cubicBezTo>
                    <a:pt x="65" y="200"/>
                    <a:pt x="74" y="214"/>
                    <a:pt x="83" y="227"/>
                  </a:cubicBezTo>
                  <a:cubicBezTo>
                    <a:pt x="83" y="200"/>
                    <a:pt x="94" y="180"/>
                    <a:pt x="93" y="159"/>
                  </a:cubicBezTo>
                  <a:cubicBezTo>
                    <a:pt x="92" y="146"/>
                    <a:pt x="88" y="133"/>
                    <a:pt x="84" y="121"/>
                  </a:cubicBezTo>
                  <a:cubicBezTo>
                    <a:pt x="79" y="107"/>
                    <a:pt x="75" y="94"/>
                    <a:pt x="70" y="81"/>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55" name="Google Shape;3655;p55"/>
            <p:cNvSpPr/>
            <p:nvPr/>
          </p:nvSpPr>
          <p:spPr>
            <a:xfrm>
              <a:off x="7970570" y="864379"/>
              <a:ext cx="323186" cy="986575"/>
            </a:xfrm>
            <a:custGeom>
              <a:avLst/>
              <a:gdLst/>
              <a:ahLst/>
              <a:cxnLst/>
              <a:rect l="l" t="t" r="r" b="b"/>
              <a:pathLst>
                <a:path w="65" h="199" extrusionOk="0">
                  <a:moveTo>
                    <a:pt x="32" y="142"/>
                  </a:moveTo>
                  <a:cubicBezTo>
                    <a:pt x="23" y="123"/>
                    <a:pt x="19" y="106"/>
                    <a:pt x="16" y="89"/>
                  </a:cubicBezTo>
                  <a:cubicBezTo>
                    <a:pt x="10" y="63"/>
                    <a:pt x="5" y="39"/>
                    <a:pt x="9" y="23"/>
                  </a:cubicBezTo>
                  <a:cubicBezTo>
                    <a:pt x="10" y="18"/>
                    <a:pt x="12" y="15"/>
                    <a:pt x="18" y="15"/>
                  </a:cubicBezTo>
                  <a:cubicBezTo>
                    <a:pt x="20" y="17"/>
                    <a:pt x="22" y="20"/>
                    <a:pt x="25" y="22"/>
                  </a:cubicBezTo>
                  <a:cubicBezTo>
                    <a:pt x="30" y="25"/>
                    <a:pt x="32" y="23"/>
                    <a:pt x="33" y="21"/>
                  </a:cubicBezTo>
                  <a:cubicBezTo>
                    <a:pt x="34" y="20"/>
                    <a:pt x="52" y="39"/>
                    <a:pt x="54" y="40"/>
                  </a:cubicBezTo>
                  <a:cubicBezTo>
                    <a:pt x="49" y="29"/>
                    <a:pt x="45" y="19"/>
                    <a:pt x="41" y="9"/>
                  </a:cubicBezTo>
                  <a:cubicBezTo>
                    <a:pt x="37" y="5"/>
                    <a:pt x="32" y="5"/>
                    <a:pt x="31" y="7"/>
                  </a:cubicBezTo>
                  <a:cubicBezTo>
                    <a:pt x="30" y="9"/>
                    <a:pt x="28" y="12"/>
                    <a:pt x="22" y="9"/>
                  </a:cubicBezTo>
                  <a:cubicBezTo>
                    <a:pt x="18" y="6"/>
                    <a:pt x="16" y="3"/>
                    <a:pt x="14" y="0"/>
                  </a:cubicBezTo>
                  <a:cubicBezTo>
                    <a:pt x="8" y="0"/>
                    <a:pt x="6" y="4"/>
                    <a:pt x="4" y="9"/>
                  </a:cubicBezTo>
                  <a:cubicBezTo>
                    <a:pt x="0" y="28"/>
                    <a:pt x="5" y="54"/>
                    <a:pt x="12" y="84"/>
                  </a:cubicBezTo>
                  <a:cubicBezTo>
                    <a:pt x="15" y="102"/>
                    <a:pt x="20" y="121"/>
                    <a:pt x="30" y="142"/>
                  </a:cubicBezTo>
                  <a:cubicBezTo>
                    <a:pt x="37" y="157"/>
                    <a:pt x="47" y="172"/>
                    <a:pt x="57" y="187"/>
                  </a:cubicBezTo>
                  <a:cubicBezTo>
                    <a:pt x="59" y="191"/>
                    <a:pt x="62" y="195"/>
                    <a:pt x="65" y="199"/>
                  </a:cubicBezTo>
                  <a:cubicBezTo>
                    <a:pt x="65" y="195"/>
                    <a:pt x="65" y="195"/>
                    <a:pt x="65" y="195"/>
                  </a:cubicBezTo>
                  <a:cubicBezTo>
                    <a:pt x="62" y="191"/>
                    <a:pt x="59" y="186"/>
                    <a:pt x="56" y="182"/>
                  </a:cubicBezTo>
                  <a:cubicBezTo>
                    <a:pt x="47" y="169"/>
                    <a:pt x="38" y="155"/>
                    <a:pt x="32" y="142"/>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56" name="Google Shape;3656;p55"/>
            <p:cNvSpPr/>
            <p:nvPr/>
          </p:nvSpPr>
          <p:spPr>
            <a:xfrm>
              <a:off x="8010261" y="949430"/>
              <a:ext cx="181437" cy="663389"/>
            </a:xfrm>
            <a:custGeom>
              <a:avLst/>
              <a:gdLst/>
              <a:ahLst/>
              <a:cxnLst/>
              <a:rect l="l" t="t" r="r" b="b"/>
              <a:pathLst>
                <a:path w="36" h="134" extrusionOk="0">
                  <a:moveTo>
                    <a:pt x="4" y="0"/>
                  </a:moveTo>
                  <a:cubicBezTo>
                    <a:pt x="3" y="2"/>
                    <a:pt x="2" y="4"/>
                    <a:pt x="1" y="6"/>
                  </a:cubicBezTo>
                  <a:cubicBezTo>
                    <a:pt x="1" y="8"/>
                    <a:pt x="0" y="11"/>
                    <a:pt x="0" y="15"/>
                  </a:cubicBezTo>
                  <a:cubicBezTo>
                    <a:pt x="1" y="30"/>
                    <a:pt x="5" y="48"/>
                    <a:pt x="9" y="67"/>
                  </a:cubicBezTo>
                  <a:cubicBezTo>
                    <a:pt x="13" y="85"/>
                    <a:pt x="17" y="104"/>
                    <a:pt x="27" y="125"/>
                  </a:cubicBezTo>
                  <a:cubicBezTo>
                    <a:pt x="28" y="128"/>
                    <a:pt x="30" y="131"/>
                    <a:pt x="31" y="134"/>
                  </a:cubicBezTo>
                  <a:cubicBezTo>
                    <a:pt x="33" y="129"/>
                    <a:pt x="35" y="124"/>
                    <a:pt x="36" y="119"/>
                  </a:cubicBezTo>
                  <a:cubicBezTo>
                    <a:pt x="31" y="109"/>
                    <a:pt x="26" y="99"/>
                    <a:pt x="23" y="88"/>
                  </a:cubicBezTo>
                  <a:cubicBezTo>
                    <a:pt x="15" y="61"/>
                    <a:pt x="8" y="30"/>
                    <a:pt x="4"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57" name="Google Shape;3657;p55"/>
            <p:cNvSpPr/>
            <p:nvPr/>
          </p:nvSpPr>
          <p:spPr>
            <a:xfrm>
              <a:off x="8010261" y="898398"/>
              <a:ext cx="22680" cy="124739"/>
            </a:xfrm>
            <a:custGeom>
              <a:avLst/>
              <a:gdLst/>
              <a:ahLst/>
              <a:cxnLst/>
              <a:rect l="l" t="t" r="r" b="b"/>
              <a:pathLst>
                <a:path w="5" h="25" extrusionOk="0">
                  <a:moveTo>
                    <a:pt x="3" y="0"/>
                  </a:moveTo>
                  <a:cubicBezTo>
                    <a:pt x="3" y="0"/>
                    <a:pt x="3" y="1"/>
                    <a:pt x="3" y="2"/>
                  </a:cubicBezTo>
                  <a:cubicBezTo>
                    <a:pt x="1" y="8"/>
                    <a:pt x="0" y="16"/>
                    <a:pt x="1" y="25"/>
                  </a:cubicBezTo>
                  <a:cubicBezTo>
                    <a:pt x="1" y="21"/>
                    <a:pt x="2" y="18"/>
                    <a:pt x="2" y="16"/>
                  </a:cubicBezTo>
                  <a:cubicBezTo>
                    <a:pt x="3" y="14"/>
                    <a:pt x="4" y="12"/>
                    <a:pt x="5" y="10"/>
                  </a:cubicBezTo>
                  <a:cubicBezTo>
                    <a:pt x="4" y="7"/>
                    <a:pt x="4" y="3"/>
                    <a:pt x="3"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58" name="Google Shape;3658;p55"/>
            <p:cNvSpPr/>
            <p:nvPr/>
          </p:nvSpPr>
          <p:spPr>
            <a:xfrm>
              <a:off x="7307192" y="1000458"/>
              <a:ext cx="963884" cy="958227"/>
            </a:xfrm>
            <a:custGeom>
              <a:avLst/>
              <a:gdLst/>
              <a:ahLst/>
              <a:cxnLst/>
              <a:rect l="l" t="t" r="r" b="b"/>
              <a:pathLst>
                <a:path w="194" h="193" extrusionOk="0">
                  <a:moveTo>
                    <a:pt x="164" y="120"/>
                  </a:moveTo>
                  <a:cubicBezTo>
                    <a:pt x="143" y="81"/>
                    <a:pt x="108" y="53"/>
                    <a:pt x="73" y="25"/>
                  </a:cubicBezTo>
                  <a:cubicBezTo>
                    <a:pt x="57" y="13"/>
                    <a:pt x="41" y="1"/>
                    <a:pt x="21" y="0"/>
                  </a:cubicBezTo>
                  <a:cubicBezTo>
                    <a:pt x="18" y="2"/>
                    <a:pt x="21" y="7"/>
                    <a:pt x="23" y="9"/>
                  </a:cubicBezTo>
                  <a:cubicBezTo>
                    <a:pt x="26" y="11"/>
                    <a:pt x="30" y="14"/>
                    <a:pt x="28" y="18"/>
                  </a:cubicBezTo>
                  <a:cubicBezTo>
                    <a:pt x="19" y="14"/>
                    <a:pt x="7" y="17"/>
                    <a:pt x="0" y="25"/>
                  </a:cubicBezTo>
                  <a:cubicBezTo>
                    <a:pt x="21" y="38"/>
                    <a:pt x="38" y="56"/>
                    <a:pt x="55" y="74"/>
                  </a:cubicBezTo>
                  <a:cubicBezTo>
                    <a:pt x="67" y="86"/>
                    <a:pt x="79" y="99"/>
                    <a:pt x="84" y="116"/>
                  </a:cubicBezTo>
                  <a:cubicBezTo>
                    <a:pt x="85" y="120"/>
                    <a:pt x="86" y="124"/>
                    <a:pt x="88" y="128"/>
                  </a:cubicBezTo>
                  <a:cubicBezTo>
                    <a:pt x="91" y="131"/>
                    <a:pt x="95" y="133"/>
                    <a:pt x="98" y="136"/>
                  </a:cubicBezTo>
                  <a:cubicBezTo>
                    <a:pt x="111" y="143"/>
                    <a:pt x="125" y="151"/>
                    <a:pt x="138" y="158"/>
                  </a:cubicBezTo>
                  <a:cubicBezTo>
                    <a:pt x="147" y="164"/>
                    <a:pt x="156" y="169"/>
                    <a:pt x="163" y="176"/>
                  </a:cubicBezTo>
                  <a:cubicBezTo>
                    <a:pt x="168" y="180"/>
                    <a:pt x="172" y="185"/>
                    <a:pt x="177" y="188"/>
                  </a:cubicBezTo>
                  <a:cubicBezTo>
                    <a:pt x="182" y="192"/>
                    <a:pt x="188" y="193"/>
                    <a:pt x="194" y="191"/>
                  </a:cubicBezTo>
                  <a:cubicBezTo>
                    <a:pt x="189" y="179"/>
                    <a:pt x="185" y="168"/>
                    <a:pt x="181" y="157"/>
                  </a:cubicBezTo>
                  <a:cubicBezTo>
                    <a:pt x="176" y="144"/>
                    <a:pt x="171" y="132"/>
                    <a:pt x="164" y="120"/>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59" name="Google Shape;3659;p55"/>
            <p:cNvSpPr/>
            <p:nvPr/>
          </p:nvSpPr>
          <p:spPr>
            <a:xfrm>
              <a:off x="7307192" y="1000458"/>
              <a:ext cx="618022" cy="334530"/>
            </a:xfrm>
            <a:custGeom>
              <a:avLst/>
              <a:gdLst/>
              <a:ahLst/>
              <a:cxnLst/>
              <a:rect l="l" t="t" r="r" b="b"/>
              <a:pathLst>
                <a:path w="124" h="68" extrusionOk="0">
                  <a:moveTo>
                    <a:pt x="21" y="0"/>
                  </a:moveTo>
                  <a:cubicBezTo>
                    <a:pt x="18" y="2"/>
                    <a:pt x="21" y="7"/>
                    <a:pt x="23" y="9"/>
                  </a:cubicBezTo>
                  <a:cubicBezTo>
                    <a:pt x="26" y="11"/>
                    <a:pt x="30" y="14"/>
                    <a:pt x="28" y="18"/>
                  </a:cubicBezTo>
                  <a:cubicBezTo>
                    <a:pt x="19" y="14"/>
                    <a:pt x="7" y="17"/>
                    <a:pt x="0" y="25"/>
                  </a:cubicBezTo>
                  <a:cubicBezTo>
                    <a:pt x="2" y="26"/>
                    <a:pt x="4" y="28"/>
                    <a:pt x="6" y="29"/>
                  </a:cubicBezTo>
                  <a:cubicBezTo>
                    <a:pt x="5" y="24"/>
                    <a:pt x="34" y="24"/>
                    <a:pt x="42" y="27"/>
                  </a:cubicBezTo>
                  <a:cubicBezTo>
                    <a:pt x="43" y="24"/>
                    <a:pt x="41" y="18"/>
                    <a:pt x="39" y="16"/>
                  </a:cubicBezTo>
                  <a:cubicBezTo>
                    <a:pt x="36" y="14"/>
                    <a:pt x="34" y="14"/>
                    <a:pt x="36" y="12"/>
                  </a:cubicBezTo>
                  <a:cubicBezTo>
                    <a:pt x="53" y="12"/>
                    <a:pt x="59" y="19"/>
                    <a:pt x="72" y="29"/>
                  </a:cubicBezTo>
                  <a:cubicBezTo>
                    <a:pt x="87" y="41"/>
                    <a:pt x="121" y="67"/>
                    <a:pt x="124" y="68"/>
                  </a:cubicBezTo>
                  <a:cubicBezTo>
                    <a:pt x="108" y="53"/>
                    <a:pt x="90" y="39"/>
                    <a:pt x="73" y="25"/>
                  </a:cubicBezTo>
                  <a:cubicBezTo>
                    <a:pt x="57" y="13"/>
                    <a:pt x="41" y="1"/>
                    <a:pt x="21" y="0"/>
                  </a:cubicBezTo>
                  <a:close/>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60" name="Google Shape;3660;p55"/>
            <p:cNvSpPr/>
            <p:nvPr/>
          </p:nvSpPr>
          <p:spPr>
            <a:xfrm>
              <a:off x="7346880" y="1147877"/>
              <a:ext cx="232468" cy="215459"/>
            </a:xfrm>
            <a:custGeom>
              <a:avLst/>
              <a:gdLst/>
              <a:ahLst/>
              <a:cxnLst/>
              <a:rect l="l" t="t" r="r" b="b"/>
              <a:pathLst>
                <a:path w="47" h="44" extrusionOk="0">
                  <a:moveTo>
                    <a:pt x="0" y="0"/>
                  </a:moveTo>
                  <a:cubicBezTo>
                    <a:pt x="18" y="13"/>
                    <a:pt x="33" y="28"/>
                    <a:pt x="47" y="44"/>
                  </a:cubicBezTo>
                  <a:cubicBezTo>
                    <a:pt x="33" y="28"/>
                    <a:pt x="18" y="13"/>
                    <a:pt x="0" y="0"/>
                  </a:cubicBezTo>
                  <a:cubicBezTo>
                    <a:pt x="0" y="0"/>
                    <a:pt x="0" y="0"/>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61" name="Google Shape;3661;p55"/>
            <p:cNvSpPr/>
            <p:nvPr/>
          </p:nvSpPr>
          <p:spPr>
            <a:xfrm>
              <a:off x="7346880" y="1147877"/>
              <a:ext cx="799458" cy="561329"/>
            </a:xfrm>
            <a:custGeom>
              <a:avLst/>
              <a:gdLst/>
              <a:ahLst/>
              <a:cxnLst/>
              <a:rect l="l" t="t" r="r" b="b"/>
              <a:pathLst>
                <a:path w="161" h="113" extrusionOk="0">
                  <a:moveTo>
                    <a:pt x="0" y="0"/>
                  </a:moveTo>
                  <a:cubicBezTo>
                    <a:pt x="18" y="13"/>
                    <a:pt x="33" y="28"/>
                    <a:pt x="47" y="44"/>
                  </a:cubicBezTo>
                  <a:cubicBezTo>
                    <a:pt x="47" y="44"/>
                    <a:pt x="47" y="44"/>
                    <a:pt x="47" y="44"/>
                  </a:cubicBezTo>
                  <a:cubicBezTo>
                    <a:pt x="59" y="56"/>
                    <a:pt x="71" y="69"/>
                    <a:pt x="76" y="86"/>
                  </a:cubicBezTo>
                  <a:cubicBezTo>
                    <a:pt x="77" y="90"/>
                    <a:pt x="78" y="94"/>
                    <a:pt x="80" y="98"/>
                  </a:cubicBezTo>
                  <a:cubicBezTo>
                    <a:pt x="80" y="98"/>
                    <a:pt x="81" y="98"/>
                    <a:pt x="81" y="98"/>
                  </a:cubicBezTo>
                  <a:cubicBezTo>
                    <a:pt x="86" y="100"/>
                    <a:pt x="92" y="102"/>
                    <a:pt x="98" y="104"/>
                  </a:cubicBezTo>
                  <a:cubicBezTo>
                    <a:pt x="104" y="107"/>
                    <a:pt x="110" y="109"/>
                    <a:pt x="116" y="113"/>
                  </a:cubicBezTo>
                  <a:cubicBezTo>
                    <a:pt x="116" y="109"/>
                    <a:pt x="117" y="106"/>
                    <a:pt x="117" y="103"/>
                  </a:cubicBezTo>
                  <a:cubicBezTo>
                    <a:pt x="117" y="103"/>
                    <a:pt x="117" y="103"/>
                    <a:pt x="117" y="103"/>
                  </a:cubicBezTo>
                  <a:cubicBezTo>
                    <a:pt x="118" y="103"/>
                    <a:pt x="118" y="102"/>
                    <a:pt x="118" y="102"/>
                  </a:cubicBezTo>
                  <a:cubicBezTo>
                    <a:pt x="118" y="101"/>
                    <a:pt x="117" y="99"/>
                    <a:pt x="117" y="98"/>
                  </a:cubicBezTo>
                  <a:cubicBezTo>
                    <a:pt x="117" y="98"/>
                    <a:pt x="117" y="98"/>
                    <a:pt x="117" y="98"/>
                  </a:cubicBezTo>
                  <a:cubicBezTo>
                    <a:pt x="117" y="98"/>
                    <a:pt x="117" y="98"/>
                    <a:pt x="117" y="98"/>
                  </a:cubicBezTo>
                  <a:cubicBezTo>
                    <a:pt x="125" y="97"/>
                    <a:pt x="133" y="97"/>
                    <a:pt x="141" y="96"/>
                  </a:cubicBezTo>
                  <a:cubicBezTo>
                    <a:pt x="143" y="96"/>
                    <a:pt x="145" y="96"/>
                    <a:pt x="147" y="96"/>
                  </a:cubicBezTo>
                  <a:cubicBezTo>
                    <a:pt x="152" y="96"/>
                    <a:pt x="156" y="97"/>
                    <a:pt x="160" y="99"/>
                  </a:cubicBezTo>
                  <a:cubicBezTo>
                    <a:pt x="160" y="99"/>
                    <a:pt x="161" y="99"/>
                    <a:pt x="161" y="100"/>
                  </a:cubicBezTo>
                  <a:cubicBezTo>
                    <a:pt x="161" y="100"/>
                    <a:pt x="161" y="100"/>
                    <a:pt x="161" y="100"/>
                  </a:cubicBezTo>
                  <a:cubicBezTo>
                    <a:pt x="160" y="97"/>
                    <a:pt x="158" y="93"/>
                    <a:pt x="156" y="90"/>
                  </a:cubicBezTo>
                  <a:cubicBezTo>
                    <a:pt x="156" y="90"/>
                    <a:pt x="156" y="90"/>
                    <a:pt x="156" y="90"/>
                  </a:cubicBezTo>
                  <a:cubicBezTo>
                    <a:pt x="155" y="87"/>
                    <a:pt x="154" y="85"/>
                    <a:pt x="152" y="83"/>
                  </a:cubicBezTo>
                  <a:cubicBezTo>
                    <a:pt x="147" y="90"/>
                    <a:pt x="134" y="92"/>
                    <a:pt x="123" y="92"/>
                  </a:cubicBezTo>
                  <a:cubicBezTo>
                    <a:pt x="119" y="92"/>
                    <a:pt x="115" y="91"/>
                    <a:pt x="112" y="91"/>
                  </a:cubicBezTo>
                  <a:cubicBezTo>
                    <a:pt x="84" y="89"/>
                    <a:pt x="81" y="61"/>
                    <a:pt x="62" y="44"/>
                  </a:cubicBezTo>
                  <a:cubicBezTo>
                    <a:pt x="47" y="29"/>
                    <a:pt x="28" y="6"/>
                    <a:pt x="7" y="2"/>
                  </a:cubicBezTo>
                  <a:cubicBezTo>
                    <a:pt x="4" y="2"/>
                    <a:pt x="2" y="1"/>
                    <a:pt x="0"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62" name="Google Shape;3662;p55"/>
            <p:cNvSpPr/>
            <p:nvPr/>
          </p:nvSpPr>
          <p:spPr>
            <a:xfrm>
              <a:off x="7057716" y="1266948"/>
              <a:ext cx="1230371" cy="725756"/>
            </a:xfrm>
            <a:custGeom>
              <a:avLst/>
              <a:gdLst/>
              <a:ahLst/>
              <a:cxnLst/>
              <a:rect l="l" t="t" r="r" b="b"/>
              <a:pathLst>
                <a:path w="247" h="146" extrusionOk="0">
                  <a:moveTo>
                    <a:pt x="234" y="129"/>
                  </a:moveTo>
                  <a:cubicBezTo>
                    <a:pt x="210" y="110"/>
                    <a:pt x="185" y="91"/>
                    <a:pt x="156" y="80"/>
                  </a:cubicBezTo>
                  <a:cubicBezTo>
                    <a:pt x="142" y="75"/>
                    <a:pt x="127" y="72"/>
                    <a:pt x="116" y="62"/>
                  </a:cubicBezTo>
                  <a:cubicBezTo>
                    <a:pt x="110" y="58"/>
                    <a:pt x="106" y="52"/>
                    <a:pt x="100" y="47"/>
                  </a:cubicBezTo>
                  <a:cubicBezTo>
                    <a:pt x="89" y="39"/>
                    <a:pt x="75" y="36"/>
                    <a:pt x="63" y="29"/>
                  </a:cubicBezTo>
                  <a:cubicBezTo>
                    <a:pt x="48" y="20"/>
                    <a:pt x="35" y="4"/>
                    <a:pt x="17" y="1"/>
                  </a:cubicBezTo>
                  <a:cubicBezTo>
                    <a:pt x="10" y="0"/>
                    <a:pt x="2" y="2"/>
                    <a:pt x="1" y="8"/>
                  </a:cubicBezTo>
                  <a:cubicBezTo>
                    <a:pt x="0" y="13"/>
                    <a:pt x="3" y="17"/>
                    <a:pt x="6" y="19"/>
                  </a:cubicBezTo>
                  <a:cubicBezTo>
                    <a:pt x="10" y="22"/>
                    <a:pt x="14" y="23"/>
                    <a:pt x="18" y="25"/>
                  </a:cubicBezTo>
                  <a:cubicBezTo>
                    <a:pt x="24" y="27"/>
                    <a:pt x="30" y="32"/>
                    <a:pt x="35" y="36"/>
                  </a:cubicBezTo>
                  <a:cubicBezTo>
                    <a:pt x="50" y="48"/>
                    <a:pt x="65" y="62"/>
                    <a:pt x="79" y="76"/>
                  </a:cubicBezTo>
                  <a:cubicBezTo>
                    <a:pt x="85" y="83"/>
                    <a:pt x="91" y="90"/>
                    <a:pt x="98" y="95"/>
                  </a:cubicBezTo>
                  <a:cubicBezTo>
                    <a:pt x="115" y="108"/>
                    <a:pt x="137" y="111"/>
                    <a:pt x="158" y="114"/>
                  </a:cubicBezTo>
                  <a:cubicBezTo>
                    <a:pt x="166" y="114"/>
                    <a:pt x="175" y="115"/>
                    <a:pt x="183" y="118"/>
                  </a:cubicBezTo>
                  <a:cubicBezTo>
                    <a:pt x="190" y="120"/>
                    <a:pt x="196" y="124"/>
                    <a:pt x="202" y="128"/>
                  </a:cubicBezTo>
                  <a:cubicBezTo>
                    <a:pt x="216" y="136"/>
                    <a:pt x="232" y="142"/>
                    <a:pt x="247" y="146"/>
                  </a:cubicBezTo>
                  <a:cubicBezTo>
                    <a:pt x="247" y="139"/>
                    <a:pt x="240" y="133"/>
                    <a:pt x="234" y="129"/>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63" name="Google Shape;3663;p55"/>
            <p:cNvSpPr/>
            <p:nvPr/>
          </p:nvSpPr>
          <p:spPr>
            <a:xfrm>
              <a:off x="7057716" y="1266948"/>
              <a:ext cx="198449" cy="119071"/>
            </a:xfrm>
            <a:custGeom>
              <a:avLst/>
              <a:gdLst/>
              <a:ahLst/>
              <a:cxnLst/>
              <a:rect l="l" t="t" r="r" b="b"/>
              <a:pathLst>
                <a:path w="40" h="24" extrusionOk="0">
                  <a:moveTo>
                    <a:pt x="1" y="8"/>
                  </a:moveTo>
                  <a:cubicBezTo>
                    <a:pt x="0" y="13"/>
                    <a:pt x="3" y="17"/>
                    <a:pt x="6" y="19"/>
                  </a:cubicBezTo>
                  <a:cubicBezTo>
                    <a:pt x="9" y="21"/>
                    <a:pt x="12" y="22"/>
                    <a:pt x="15" y="24"/>
                  </a:cubicBezTo>
                  <a:cubicBezTo>
                    <a:pt x="14" y="21"/>
                    <a:pt x="13" y="19"/>
                    <a:pt x="13" y="16"/>
                  </a:cubicBezTo>
                  <a:cubicBezTo>
                    <a:pt x="15" y="10"/>
                    <a:pt x="23" y="8"/>
                    <a:pt x="29" y="9"/>
                  </a:cubicBezTo>
                  <a:cubicBezTo>
                    <a:pt x="33" y="10"/>
                    <a:pt x="37" y="11"/>
                    <a:pt x="40" y="13"/>
                  </a:cubicBezTo>
                  <a:cubicBezTo>
                    <a:pt x="33" y="7"/>
                    <a:pt x="25" y="3"/>
                    <a:pt x="17" y="1"/>
                  </a:cubicBezTo>
                  <a:cubicBezTo>
                    <a:pt x="10" y="0"/>
                    <a:pt x="2" y="2"/>
                    <a:pt x="1" y="8"/>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64" name="Google Shape;3664;p55"/>
            <p:cNvSpPr/>
            <p:nvPr/>
          </p:nvSpPr>
          <p:spPr>
            <a:xfrm>
              <a:off x="7086064" y="1357668"/>
              <a:ext cx="459264" cy="379890"/>
            </a:xfrm>
            <a:custGeom>
              <a:avLst/>
              <a:gdLst/>
              <a:ahLst/>
              <a:cxnLst/>
              <a:rect l="l" t="t" r="r" b="b"/>
              <a:pathLst>
                <a:path w="93" h="77" extrusionOk="0">
                  <a:moveTo>
                    <a:pt x="74" y="59"/>
                  </a:moveTo>
                  <a:cubicBezTo>
                    <a:pt x="80" y="65"/>
                    <a:pt x="86" y="72"/>
                    <a:pt x="93" y="77"/>
                  </a:cubicBezTo>
                  <a:cubicBezTo>
                    <a:pt x="86" y="72"/>
                    <a:pt x="80" y="65"/>
                    <a:pt x="74" y="59"/>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0" y="1"/>
                  </a:moveTo>
                  <a:cubicBezTo>
                    <a:pt x="0" y="1"/>
                    <a:pt x="1" y="1"/>
                    <a:pt x="1" y="1"/>
                  </a:cubicBezTo>
                  <a:cubicBezTo>
                    <a:pt x="1"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65" name="Google Shape;3665;p55"/>
            <p:cNvSpPr/>
            <p:nvPr/>
          </p:nvSpPr>
          <p:spPr>
            <a:xfrm>
              <a:off x="7091736" y="1346328"/>
              <a:ext cx="980895" cy="493289"/>
            </a:xfrm>
            <a:custGeom>
              <a:avLst/>
              <a:gdLst/>
              <a:ahLst/>
              <a:cxnLst/>
              <a:rect l="l" t="t" r="r" b="b"/>
              <a:pathLst>
                <a:path w="198" h="99" extrusionOk="0">
                  <a:moveTo>
                    <a:pt x="3" y="5"/>
                  </a:moveTo>
                  <a:cubicBezTo>
                    <a:pt x="3" y="5"/>
                    <a:pt x="3" y="5"/>
                    <a:pt x="3" y="5"/>
                  </a:cubicBezTo>
                  <a:cubicBezTo>
                    <a:pt x="3" y="5"/>
                    <a:pt x="3" y="5"/>
                    <a:pt x="3" y="5"/>
                  </a:cubicBezTo>
                  <a:moveTo>
                    <a:pt x="2" y="5"/>
                  </a:moveTo>
                  <a:cubicBezTo>
                    <a:pt x="2" y="5"/>
                    <a:pt x="3" y="5"/>
                    <a:pt x="3" y="5"/>
                  </a:cubicBezTo>
                  <a:cubicBezTo>
                    <a:pt x="3" y="5"/>
                    <a:pt x="2" y="5"/>
                    <a:pt x="2" y="5"/>
                  </a:cubicBezTo>
                  <a:moveTo>
                    <a:pt x="1" y="4"/>
                  </a:moveTo>
                  <a:cubicBezTo>
                    <a:pt x="1" y="4"/>
                    <a:pt x="2" y="4"/>
                    <a:pt x="2" y="5"/>
                  </a:cubicBezTo>
                  <a:cubicBezTo>
                    <a:pt x="2" y="4"/>
                    <a:pt x="1" y="4"/>
                    <a:pt x="1" y="4"/>
                  </a:cubicBezTo>
                  <a:moveTo>
                    <a:pt x="0" y="3"/>
                  </a:moveTo>
                  <a:cubicBezTo>
                    <a:pt x="0" y="3"/>
                    <a:pt x="0" y="4"/>
                    <a:pt x="0" y="4"/>
                  </a:cubicBezTo>
                  <a:cubicBezTo>
                    <a:pt x="0" y="4"/>
                    <a:pt x="0" y="3"/>
                    <a:pt x="0" y="3"/>
                  </a:cubicBezTo>
                  <a:moveTo>
                    <a:pt x="7" y="0"/>
                  </a:moveTo>
                  <a:cubicBezTo>
                    <a:pt x="7" y="3"/>
                    <a:pt x="8" y="5"/>
                    <a:pt x="9" y="8"/>
                  </a:cubicBezTo>
                  <a:cubicBezTo>
                    <a:pt x="10" y="8"/>
                    <a:pt x="11" y="8"/>
                    <a:pt x="12" y="9"/>
                  </a:cubicBezTo>
                  <a:cubicBezTo>
                    <a:pt x="18" y="11"/>
                    <a:pt x="24" y="16"/>
                    <a:pt x="29" y="20"/>
                  </a:cubicBezTo>
                  <a:cubicBezTo>
                    <a:pt x="44" y="32"/>
                    <a:pt x="59" y="46"/>
                    <a:pt x="73" y="60"/>
                  </a:cubicBezTo>
                  <a:cubicBezTo>
                    <a:pt x="73" y="61"/>
                    <a:pt x="73" y="61"/>
                    <a:pt x="73" y="61"/>
                  </a:cubicBezTo>
                  <a:cubicBezTo>
                    <a:pt x="79" y="67"/>
                    <a:pt x="85" y="74"/>
                    <a:pt x="92" y="79"/>
                  </a:cubicBezTo>
                  <a:cubicBezTo>
                    <a:pt x="92" y="79"/>
                    <a:pt x="92" y="79"/>
                    <a:pt x="92" y="79"/>
                  </a:cubicBezTo>
                  <a:cubicBezTo>
                    <a:pt x="103" y="88"/>
                    <a:pt x="117" y="92"/>
                    <a:pt x="131" y="95"/>
                  </a:cubicBezTo>
                  <a:cubicBezTo>
                    <a:pt x="132" y="94"/>
                    <a:pt x="134" y="94"/>
                    <a:pt x="135" y="94"/>
                  </a:cubicBezTo>
                  <a:cubicBezTo>
                    <a:pt x="135" y="94"/>
                    <a:pt x="135" y="94"/>
                    <a:pt x="135" y="94"/>
                  </a:cubicBezTo>
                  <a:cubicBezTo>
                    <a:pt x="141" y="93"/>
                    <a:pt x="148" y="93"/>
                    <a:pt x="155" y="93"/>
                  </a:cubicBezTo>
                  <a:cubicBezTo>
                    <a:pt x="169" y="93"/>
                    <a:pt x="184" y="95"/>
                    <a:pt x="198" y="99"/>
                  </a:cubicBezTo>
                  <a:cubicBezTo>
                    <a:pt x="198" y="98"/>
                    <a:pt x="198" y="97"/>
                    <a:pt x="198" y="95"/>
                  </a:cubicBezTo>
                  <a:cubicBezTo>
                    <a:pt x="188" y="92"/>
                    <a:pt x="177" y="89"/>
                    <a:pt x="166" y="88"/>
                  </a:cubicBezTo>
                  <a:cubicBezTo>
                    <a:pt x="149" y="86"/>
                    <a:pt x="132" y="82"/>
                    <a:pt x="119" y="77"/>
                  </a:cubicBezTo>
                  <a:cubicBezTo>
                    <a:pt x="94" y="67"/>
                    <a:pt x="72" y="44"/>
                    <a:pt x="53" y="25"/>
                  </a:cubicBezTo>
                  <a:cubicBezTo>
                    <a:pt x="40" y="13"/>
                    <a:pt x="23" y="7"/>
                    <a:pt x="7"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66" name="Google Shape;3666;p55"/>
            <p:cNvSpPr/>
            <p:nvPr/>
          </p:nvSpPr>
          <p:spPr>
            <a:xfrm>
              <a:off x="7063384" y="1317976"/>
              <a:ext cx="68039" cy="68040"/>
            </a:xfrm>
            <a:custGeom>
              <a:avLst/>
              <a:gdLst/>
              <a:ahLst/>
              <a:cxnLst/>
              <a:rect l="l" t="t" r="r" b="b"/>
              <a:pathLst>
                <a:path w="14" h="14" extrusionOk="0">
                  <a:moveTo>
                    <a:pt x="0" y="0"/>
                  </a:moveTo>
                  <a:cubicBezTo>
                    <a:pt x="0" y="3"/>
                    <a:pt x="1" y="6"/>
                    <a:pt x="4" y="8"/>
                  </a:cubicBezTo>
                  <a:cubicBezTo>
                    <a:pt x="4" y="8"/>
                    <a:pt x="4" y="8"/>
                    <a:pt x="4" y="8"/>
                  </a:cubicBezTo>
                  <a:cubicBezTo>
                    <a:pt x="4" y="8"/>
                    <a:pt x="4" y="8"/>
                    <a:pt x="4" y="8"/>
                  </a:cubicBezTo>
                  <a:cubicBezTo>
                    <a:pt x="4" y="8"/>
                    <a:pt x="4" y="8"/>
                    <a:pt x="4" y="8"/>
                  </a:cubicBezTo>
                  <a:cubicBezTo>
                    <a:pt x="4" y="8"/>
                    <a:pt x="4" y="8"/>
                    <a:pt x="4" y="8"/>
                  </a:cubicBezTo>
                  <a:cubicBezTo>
                    <a:pt x="4" y="8"/>
                    <a:pt x="4" y="8"/>
                    <a:pt x="4" y="8"/>
                  </a:cubicBezTo>
                  <a:cubicBezTo>
                    <a:pt x="4" y="8"/>
                    <a:pt x="4" y="9"/>
                    <a:pt x="4" y="9"/>
                  </a:cubicBezTo>
                  <a:cubicBezTo>
                    <a:pt x="4" y="9"/>
                    <a:pt x="4" y="9"/>
                    <a:pt x="4" y="9"/>
                  </a:cubicBezTo>
                  <a:cubicBezTo>
                    <a:pt x="4" y="9"/>
                    <a:pt x="4" y="9"/>
                    <a:pt x="4" y="9"/>
                  </a:cubicBezTo>
                  <a:cubicBezTo>
                    <a:pt x="4" y="9"/>
                    <a:pt x="4" y="9"/>
                    <a:pt x="4" y="9"/>
                  </a:cubicBezTo>
                  <a:cubicBezTo>
                    <a:pt x="4" y="9"/>
                    <a:pt x="4" y="9"/>
                    <a:pt x="4" y="9"/>
                  </a:cubicBezTo>
                  <a:cubicBezTo>
                    <a:pt x="4"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10"/>
                    <a:pt x="5" y="10"/>
                  </a:cubicBezTo>
                  <a:cubicBezTo>
                    <a:pt x="5" y="10"/>
                    <a:pt x="5" y="10"/>
                    <a:pt x="6" y="10"/>
                  </a:cubicBezTo>
                  <a:cubicBezTo>
                    <a:pt x="6" y="10"/>
                    <a:pt x="7" y="10"/>
                    <a:pt x="7" y="11"/>
                  </a:cubicBezTo>
                  <a:cubicBezTo>
                    <a:pt x="7" y="11"/>
                    <a:pt x="7" y="11"/>
                    <a:pt x="7" y="11"/>
                  </a:cubicBezTo>
                  <a:cubicBezTo>
                    <a:pt x="7" y="11"/>
                    <a:pt x="8" y="11"/>
                    <a:pt x="8" y="11"/>
                  </a:cubicBezTo>
                  <a:cubicBezTo>
                    <a:pt x="8" y="11"/>
                    <a:pt x="8" y="11"/>
                    <a:pt x="8" y="11"/>
                  </a:cubicBezTo>
                  <a:cubicBezTo>
                    <a:pt x="8" y="11"/>
                    <a:pt x="8" y="11"/>
                    <a:pt x="8" y="11"/>
                  </a:cubicBezTo>
                  <a:cubicBezTo>
                    <a:pt x="10" y="12"/>
                    <a:pt x="12" y="13"/>
                    <a:pt x="14" y="14"/>
                  </a:cubicBezTo>
                  <a:cubicBezTo>
                    <a:pt x="13" y="11"/>
                    <a:pt x="12" y="9"/>
                    <a:pt x="12" y="6"/>
                  </a:cubicBezTo>
                  <a:cubicBezTo>
                    <a:pt x="8" y="4"/>
                    <a:pt x="4" y="2"/>
                    <a:pt x="0"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67" name="Google Shape;3667;p55"/>
            <p:cNvSpPr/>
            <p:nvPr/>
          </p:nvSpPr>
          <p:spPr>
            <a:xfrm>
              <a:off x="6757209" y="1822606"/>
              <a:ext cx="1508195" cy="266491"/>
            </a:xfrm>
            <a:custGeom>
              <a:avLst/>
              <a:gdLst/>
              <a:ahLst/>
              <a:cxnLst/>
              <a:rect l="l" t="t" r="r" b="b"/>
              <a:pathLst>
                <a:path w="304" h="54" extrusionOk="0">
                  <a:moveTo>
                    <a:pt x="296" y="17"/>
                  </a:moveTo>
                  <a:cubicBezTo>
                    <a:pt x="292" y="16"/>
                    <a:pt x="288" y="16"/>
                    <a:pt x="283" y="16"/>
                  </a:cubicBezTo>
                  <a:cubicBezTo>
                    <a:pt x="264" y="15"/>
                    <a:pt x="246" y="8"/>
                    <a:pt x="227" y="9"/>
                  </a:cubicBezTo>
                  <a:cubicBezTo>
                    <a:pt x="218" y="10"/>
                    <a:pt x="210" y="12"/>
                    <a:pt x="202" y="13"/>
                  </a:cubicBezTo>
                  <a:cubicBezTo>
                    <a:pt x="168" y="19"/>
                    <a:pt x="134" y="9"/>
                    <a:pt x="100" y="4"/>
                  </a:cubicBezTo>
                  <a:cubicBezTo>
                    <a:pt x="65" y="0"/>
                    <a:pt x="27" y="3"/>
                    <a:pt x="3" y="28"/>
                  </a:cubicBezTo>
                  <a:cubicBezTo>
                    <a:pt x="2" y="29"/>
                    <a:pt x="1" y="29"/>
                    <a:pt x="1" y="30"/>
                  </a:cubicBezTo>
                  <a:cubicBezTo>
                    <a:pt x="0" y="33"/>
                    <a:pt x="4" y="36"/>
                    <a:pt x="7" y="36"/>
                  </a:cubicBezTo>
                  <a:cubicBezTo>
                    <a:pt x="23" y="41"/>
                    <a:pt x="39" y="40"/>
                    <a:pt x="56" y="40"/>
                  </a:cubicBezTo>
                  <a:cubicBezTo>
                    <a:pt x="67" y="40"/>
                    <a:pt x="78" y="40"/>
                    <a:pt x="89" y="41"/>
                  </a:cubicBezTo>
                  <a:cubicBezTo>
                    <a:pt x="115" y="43"/>
                    <a:pt x="141" y="54"/>
                    <a:pt x="167" y="53"/>
                  </a:cubicBezTo>
                  <a:cubicBezTo>
                    <a:pt x="191" y="52"/>
                    <a:pt x="214" y="42"/>
                    <a:pt x="237" y="38"/>
                  </a:cubicBezTo>
                  <a:cubicBezTo>
                    <a:pt x="254" y="36"/>
                    <a:pt x="271" y="36"/>
                    <a:pt x="288" y="36"/>
                  </a:cubicBezTo>
                  <a:cubicBezTo>
                    <a:pt x="294" y="36"/>
                    <a:pt x="302" y="34"/>
                    <a:pt x="303" y="28"/>
                  </a:cubicBezTo>
                  <a:cubicBezTo>
                    <a:pt x="304" y="24"/>
                    <a:pt x="301" y="19"/>
                    <a:pt x="296" y="17"/>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68" name="Google Shape;3668;p55"/>
            <p:cNvSpPr/>
            <p:nvPr/>
          </p:nvSpPr>
          <p:spPr>
            <a:xfrm>
              <a:off x="6755781" y="1822606"/>
              <a:ext cx="538643" cy="192779"/>
            </a:xfrm>
            <a:custGeom>
              <a:avLst/>
              <a:gdLst/>
              <a:ahLst/>
              <a:cxnLst/>
              <a:rect l="l" t="t" r="r" b="b"/>
              <a:pathLst>
                <a:path w="109" h="39" extrusionOk="0">
                  <a:moveTo>
                    <a:pt x="3" y="28"/>
                  </a:moveTo>
                  <a:cubicBezTo>
                    <a:pt x="2" y="29"/>
                    <a:pt x="1" y="29"/>
                    <a:pt x="1" y="30"/>
                  </a:cubicBezTo>
                  <a:cubicBezTo>
                    <a:pt x="0" y="33"/>
                    <a:pt x="4" y="36"/>
                    <a:pt x="7" y="36"/>
                  </a:cubicBezTo>
                  <a:cubicBezTo>
                    <a:pt x="11" y="38"/>
                    <a:pt x="16" y="38"/>
                    <a:pt x="21" y="39"/>
                  </a:cubicBezTo>
                  <a:cubicBezTo>
                    <a:pt x="18" y="38"/>
                    <a:pt x="15" y="36"/>
                    <a:pt x="16" y="33"/>
                  </a:cubicBezTo>
                  <a:cubicBezTo>
                    <a:pt x="16" y="32"/>
                    <a:pt x="17" y="32"/>
                    <a:pt x="18" y="31"/>
                  </a:cubicBezTo>
                  <a:cubicBezTo>
                    <a:pt x="29" y="2"/>
                    <a:pt x="109" y="6"/>
                    <a:pt x="109" y="6"/>
                  </a:cubicBezTo>
                  <a:cubicBezTo>
                    <a:pt x="106" y="5"/>
                    <a:pt x="103" y="5"/>
                    <a:pt x="100" y="4"/>
                  </a:cubicBezTo>
                  <a:cubicBezTo>
                    <a:pt x="65" y="0"/>
                    <a:pt x="27" y="3"/>
                    <a:pt x="3" y="28"/>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69" name="Google Shape;3669;p55"/>
            <p:cNvSpPr/>
            <p:nvPr/>
          </p:nvSpPr>
          <p:spPr>
            <a:xfrm>
              <a:off x="7647387" y="1896313"/>
              <a:ext cx="45359" cy="0"/>
            </a:xfrm>
            <a:custGeom>
              <a:avLst/>
              <a:gdLst/>
              <a:ahLst/>
              <a:cxnLst/>
              <a:rect l="l" t="t" r="r" b="b"/>
              <a:pathLst>
                <a:path w="10" h="120000" extrusionOk="0">
                  <a:moveTo>
                    <a:pt x="10" y="0"/>
                  </a:moveTo>
                  <a:cubicBezTo>
                    <a:pt x="7" y="0"/>
                    <a:pt x="5" y="0"/>
                    <a:pt x="3" y="0"/>
                  </a:cubicBezTo>
                  <a:cubicBezTo>
                    <a:pt x="2" y="0"/>
                    <a:pt x="1" y="0"/>
                    <a:pt x="0" y="0"/>
                  </a:cubicBezTo>
                  <a:cubicBezTo>
                    <a:pt x="0" y="0"/>
                    <a:pt x="0" y="0"/>
                    <a:pt x="0" y="0"/>
                  </a:cubicBezTo>
                  <a:cubicBezTo>
                    <a:pt x="1" y="0"/>
                    <a:pt x="1" y="0"/>
                    <a:pt x="2" y="0"/>
                  </a:cubicBezTo>
                  <a:cubicBezTo>
                    <a:pt x="5" y="0"/>
                    <a:pt x="7" y="0"/>
                    <a:pt x="10" y="0"/>
                  </a:cubicBezTo>
                  <a:cubicBezTo>
                    <a:pt x="10" y="0"/>
                    <a:pt x="10" y="0"/>
                    <a:pt x="1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70" name="Google Shape;3670;p55"/>
            <p:cNvSpPr/>
            <p:nvPr/>
          </p:nvSpPr>
          <p:spPr>
            <a:xfrm>
              <a:off x="6847928" y="1896313"/>
              <a:ext cx="997904" cy="187111"/>
            </a:xfrm>
            <a:custGeom>
              <a:avLst/>
              <a:gdLst/>
              <a:ahLst/>
              <a:cxnLst/>
              <a:rect l="l" t="t" r="r" b="b"/>
              <a:pathLst>
                <a:path w="201" h="38" extrusionOk="0">
                  <a:moveTo>
                    <a:pt x="171" y="0"/>
                  </a:moveTo>
                  <a:cubicBezTo>
                    <a:pt x="168" y="0"/>
                    <a:pt x="166" y="0"/>
                    <a:pt x="163" y="0"/>
                  </a:cubicBezTo>
                  <a:cubicBezTo>
                    <a:pt x="162" y="0"/>
                    <a:pt x="162" y="0"/>
                    <a:pt x="161" y="0"/>
                  </a:cubicBezTo>
                  <a:cubicBezTo>
                    <a:pt x="163" y="5"/>
                    <a:pt x="166" y="10"/>
                    <a:pt x="166" y="12"/>
                  </a:cubicBezTo>
                  <a:cubicBezTo>
                    <a:pt x="165" y="17"/>
                    <a:pt x="164" y="22"/>
                    <a:pt x="161" y="25"/>
                  </a:cubicBezTo>
                  <a:cubicBezTo>
                    <a:pt x="132" y="21"/>
                    <a:pt x="104" y="9"/>
                    <a:pt x="74" y="7"/>
                  </a:cubicBezTo>
                  <a:cubicBezTo>
                    <a:pt x="73" y="7"/>
                    <a:pt x="72" y="7"/>
                    <a:pt x="71" y="7"/>
                  </a:cubicBezTo>
                  <a:cubicBezTo>
                    <a:pt x="64" y="7"/>
                    <a:pt x="57" y="8"/>
                    <a:pt x="49" y="8"/>
                  </a:cubicBezTo>
                  <a:cubicBezTo>
                    <a:pt x="42" y="9"/>
                    <a:pt x="34" y="10"/>
                    <a:pt x="26" y="10"/>
                  </a:cubicBezTo>
                  <a:cubicBezTo>
                    <a:pt x="19" y="10"/>
                    <a:pt x="12" y="9"/>
                    <a:pt x="5" y="8"/>
                  </a:cubicBezTo>
                  <a:cubicBezTo>
                    <a:pt x="3" y="10"/>
                    <a:pt x="1" y="12"/>
                    <a:pt x="0" y="14"/>
                  </a:cubicBezTo>
                  <a:cubicBezTo>
                    <a:pt x="31" y="22"/>
                    <a:pt x="69" y="16"/>
                    <a:pt x="98" y="25"/>
                  </a:cubicBezTo>
                  <a:cubicBezTo>
                    <a:pt x="117" y="31"/>
                    <a:pt x="134" y="37"/>
                    <a:pt x="154" y="38"/>
                  </a:cubicBezTo>
                  <a:cubicBezTo>
                    <a:pt x="155" y="38"/>
                    <a:pt x="156" y="37"/>
                    <a:pt x="157" y="37"/>
                  </a:cubicBezTo>
                  <a:cubicBezTo>
                    <a:pt x="158" y="37"/>
                    <a:pt x="159" y="36"/>
                    <a:pt x="160" y="35"/>
                  </a:cubicBezTo>
                  <a:cubicBezTo>
                    <a:pt x="172" y="27"/>
                    <a:pt x="186" y="20"/>
                    <a:pt x="201" y="17"/>
                  </a:cubicBezTo>
                  <a:cubicBezTo>
                    <a:pt x="199" y="15"/>
                    <a:pt x="197" y="13"/>
                    <a:pt x="195" y="11"/>
                  </a:cubicBezTo>
                  <a:cubicBezTo>
                    <a:pt x="195" y="11"/>
                    <a:pt x="195" y="11"/>
                    <a:pt x="195" y="11"/>
                  </a:cubicBezTo>
                  <a:cubicBezTo>
                    <a:pt x="194" y="10"/>
                    <a:pt x="193" y="10"/>
                    <a:pt x="192" y="9"/>
                  </a:cubicBezTo>
                  <a:cubicBezTo>
                    <a:pt x="192" y="9"/>
                    <a:pt x="193" y="9"/>
                    <a:pt x="193" y="10"/>
                  </a:cubicBezTo>
                  <a:cubicBezTo>
                    <a:pt x="188" y="6"/>
                    <a:pt x="182" y="5"/>
                    <a:pt x="176" y="3"/>
                  </a:cubicBezTo>
                  <a:cubicBezTo>
                    <a:pt x="174" y="2"/>
                    <a:pt x="172" y="1"/>
                    <a:pt x="171"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71" name="Google Shape;3671;p55"/>
            <p:cNvSpPr/>
            <p:nvPr/>
          </p:nvSpPr>
          <p:spPr>
            <a:xfrm>
              <a:off x="7066244" y="1964353"/>
              <a:ext cx="1179341" cy="510297"/>
            </a:xfrm>
            <a:custGeom>
              <a:avLst/>
              <a:gdLst/>
              <a:ahLst/>
              <a:cxnLst/>
              <a:rect l="l" t="t" r="r" b="b"/>
              <a:pathLst>
                <a:path w="238" h="102" extrusionOk="0">
                  <a:moveTo>
                    <a:pt x="175" y="0"/>
                  </a:moveTo>
                  <a:cubicBezTo>
                    <a:pt x="153" y="0"/>
                    <a:pt x="133" y="10"/>
                    <a:pt x="115" y="21"/>
                  </a:cubicBezTo>
                  <a:cubicBezTo>
                    <a:pt x="96" y="33"/>
                    <a:pt x="79" y="47"/>
                    <a:pt x="60" y="56"/>
                  </a:cubicBezTo>
                  <a:cubicBezTo>
                    <a:pt x="41" y="64"/>
                    <a:pt x="19" y="69"/>
                    <a:pt x="5" y="85"/>
                  </a:cubicBezTo>
                  <a:cubicBezTo>
                    <a:pt x="3" y="88"/>
                    <a:pt x="0" y="92"/>
                    <a:pt x="2" y="96"/>
                  </a:cubicBezTo>
                  <a:cubicBezTo>
                    <a:pt x="4" y="102"/>
                    <a:pt x="13" y="102"/>
                    <a:pt x="20" y="100"/>
                  </a:cubicBezTo>
                  <a:cubicBezTo>
                    <a:pt x="39" y="95"/>
                    <a:pt x="57" y="90"/>
                    <a:pt x="76" y="85"/>
                  </a:cubicBezTo>
                  <a:cubicBezTo>
                    <a:pt x="88" y="81"/>
                    <a:pt x="100" y="78"/>
                    <a:pt x="112" y="74"/>
                  </a:cubicBezTo>
                  <a:cubicBezTo>
                    <a:pt x="153" y="63"/>
                    <a:pt x="194" y="51"/>
                    <a:pt x="227" y="26"/>
                  </a:cubicBezTo>
                  <a:cubicBezTo>
                    <a:pt x="232" y="21"/>
                    <a:pt x="238" y="13"/>
                    <a:pt x="234" y="8"/>
                  </a:cubicBezTo>
                  <a:cubicBezTo>
                    <a:pt x="214" y="9"/>
                    <a:pt x="195" y="1"/>
                    <a:pt x="175" y="0"/>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72" name="Google Shape;3672;p55"/>
            <p:cNvSpPr/>
            <p:nvPr/>
          </p:nvSpPr>
          <p:spPr>
            <a:xfrm>
              <a:off x="7064815" y="2276203"/>
              <a:ext cx="209789" cy="192779"/>
            </a:xfrm>
            <a:custGeom>
              <a:avLst/>
              <a:gdLst/>
              <a:ahLst/>
              <a:cxnLst/>
              <a:rect l="l" t="t" r="r" b="b"/>
              <a:pathLst>
                <a:path w="42" h="38" extrusionOk="0">
                  <a:moveTo>
                    <a:pt x="42" y="0"/>
                  </a:moveTo>
                  <a:cubicBezTo>
                    <a:pt x="28" y="5"/>
                    <a:pt x="15" y="11"/>
                    <a:pt x="5" y="22"/>
                  </a:cubicBezTo>
                  <a:cubicBezTo>
                    <a:pt x="3" y="25"/>
                    <a:pt x="0" y="29"/>
                    <a:pt x="2" y="33"/>
                  </a:cubicBezTo>
                  <a:cubicBezTo>
                    <a:pt x="3" y="37"/>
                    <a:pt x="8" y="38"/>
                    <a:pt x="13" y="38"/>
                  </a:cubicBezTo>
                  <a:cubicBezTo>
                    <a:pt x="11" y="37"/>
                    <a:pt x="10" y="36"/>
                    <a:pt x="9" y="34"/>
                  </a:cubicBezTo>
                  <a:cubicBezTo>
                    <a:pt x="8" y="30"/>
                    <a:pt x="10" y="26"/>
                    <a:pt x="13" y="23"/>
                  </a:cubicBezTo>
                  <a:cubicBezTo>
                    <a:pt x="19" y="15"/>
                    <a:pt x="30" y="7"/>
                    <a:pt x="42" y="0"/>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73" name="Google Shape;3673;p55"/>
            <p:cNvSpPr/>
            <p:nvPr/>
          </p:nvSpPr>
          <p:spPr>
            <a:xfrm>
              <a:off x="7114415" y="2009713"/>
              <a:ext cx="827807" cy="430918"/>
            </a:xfrm>
            <a:custGeom>
              <a:avLst/>
              <a:gdLst/>
              <a:ahLst/>
              <a:cxnLst/>
              <a:rect l="l" t="t" r="r" b="b"/>
              <a:pathLst>
                <a:path w="167" h="86" extrusionOk="0">
                  <a:moveTo>
                    <a:pt x="154" y="0"/>
                  </a:moveTo>
                  <a:cubicBezTo>
                    <a:pt x="151" y="1"/>
                    <a:pt x="149" y="1"/>
                    <a:pt x="146" y="2"/>
                  </a:cubicBezTo>
                  <a:cubicBezTo>
                    <a:pt x="148" y="6"/>
                    <a:pt x="149" y="9"/>
                    <a:pt x="149" y="13"/>
                  </a:cubicBezTo>
                  <a:cubicBezTo>
                    <a:pt x="149" y="28"/>
                    <a:pt x="131" y="26"/>
                    <a:pt x="118" y="32"/>
                  </a:cubicBezTo>
                  <a:cubicBezTo>
                    <a:pt x="95" y="43"/>
                    <a:pt x="79" y="58"/>
                    <a:pt x="56" y="65"/>
                  </a:cubicBezTo>
                  <a:cubicBezTo>
                    <a:pt x="39" y="70"/>
                    <a:pt x="20" y="78"/>
                    <a:pt x="2" y="79"/>
                  </a:cubicBezTo>
                  <a:cubicBezTo>
                    <a:pt x="1" y="81"/>
                    <a:pt x="0" y="82"/>
                    <a:pt x="0" y="84"/>
                  </a:cubicBezTo>
                  <a:cubicBezTo>
                    <a:pt x="2" y="86"/>
                    <a:pt x="4" y="86"/>
                    <a:pt x="8" y="86"/>
                  </a:cubicBezTo>
                  <a:cubicBezTo>
                    <a:pt x="10" y="86"/>
                    <a:pt x="13" y="86"/>
                    <a:pt x="16" y="85"/>
                  </a:cubicBezTo>
                  <a:cubicBezTo>
                    <a:pt x="34" y="80"/>
                    <a:pt x="53" y="75"/>
                    <a:pt x="71" y="70"/>
                  </a:cubicBezTo>
                  <a:cubicBezTo>
                    <a:pt x="84" y="66"/>
                    <a:pt x="96" y="63"/>
                    <a:pt x="108" y="59"/>
                  </a:cubicBezTo>
                  <a:cubicBezTo>
                    <a:pt x="119" y="56"/>
                    <a:pt x="130" y="53"/>
                    <a:pt x="140" y="50"/>
                  </a:cubicBezTo>
                  <a:cubicBezTo>
                    <a:pt x="141" y="47"/>
                    <a:pt x="142" y="44"/>
                    <a:pt x="143" y="41"/>
                  </a:cubicBezTo>
                  <a:cubicBezTo>
                    <a:pt x="144" y="35"/>
                    <a:pt x="146" y="30"/>
                    <a:pt x="149" y="24"/>
                  </a:cubicBezTo>
                  <a:cubicBezTo>
                    <a:pt x="149" y="24"/>
                    <a:pt x="149" y="24"/>
                    <a:pt x="149" y="24"/>
                  </a:cubicBezTo>
                  <a:cubicBezTo>
                    <a:pt x="149" y="24"/>
                    <a:pt x="149" y="24"/>
                    <a:pt x="149" y="24"/>
                  </a:cubicBezTo>
                  <a:cubicBezTo>
                    <a:pt x="149" y="24"/>
                    <a:pt x="149" y="24"/>
                    <a:pt x="149" y="24"/>
                  </a:cubicBezTo>
                  <a:cubicBezTo>
                    <a:pt x="153" y="16"/>
                    <a:pt x="160" y="10"/>
                    <a:pt x="167" y="5"/>
                  </a:cubicBezTo>
                  <a:cubicBezTo>
                    <a:pt x="162" y="4"/>
                    <a:pt x="158" y="3"/>
                    <a:pt x="154" y="0"/>
                  </a:cubicBezTo>
                  <a:cubicBezTo>
                    <a:pt x="154" y="0"/>
                    <a:pt x="154" y="0"/>
                    <a:pt x="154"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74" name="Google Shape;3674;p55"/>
            <p:cNvSpPr/>
            <p:nvPr/>
          </p:nvSpPr>
          <p:spPr>
            <a:xfrm>
              <a:off x="7097404" y="2400943"/>
              <a:ext cx="28351" cy="28352"/>
            </a:xfrm>
            <a:custGeom>
              <a:avLst/>
              <a:gdLst/>
              <a:ahLst/>
              <a:cxnLst/>
              <a:rect l="l" t="t" r="r" b="b"/>
              <a:pathLst>
                <a:path w="5" h="5" extrusionOk="0">
                  <a:moveTo>
                    <a:pt x="5" y="0"/>
                  </a:moveTo>
                  <a:cubicBezTo>
                    <a:pt x="3" y="1"/>
                    <a:pt x="2" y="1"/>
                    <a:pt x="0" y="1"/>
                  </a:cubicBezTo>
                  <a:cubicBezTo>
                    <a:pt x="0" y="2"/>
                    <a:pt x="0" y="2"/>
                    <a:pt x="0" y="2"/>
                  </a:cubicBezTo>
                  <a:cubicBezTo>
                    <a:pt x="1" y="3"/>
                    <a:pt x="2" y="4"/>
                    <a:pt x="3" y="5"/>
                  </a:cubicBezTo>
                  <a:cubicBezTo>
                    <a:pt x="3" y="3"/>
                    <a:pt x="4" y="2"/>
                    <a:pt x="5"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75" name="Google Shape;3675;p55"/>
            <p:cNvSpPr/>
            <p:nvPr/>
          </p:nvSpPr>
          <p:spPr>
            <a:xfrm>
              <a:off x="7681406" y="2004045"/>
              <a:ext cx="652041" cy="782456"/>
            </a:xfrm>
            <a:custGeom>
              <a:avLst/>
              <a:gdLst/>
              <a:ahLst/>
              <a:cxnLst/>
              <a:rect l="l" t="t" r="r" b="b"/>
              <a:pathLst>
                <a:path w="132" h="157" extrusionOk="0">
                  <a:moveTo>
                    <a:pt x="125" y="2"/>
                  </a:moveTo>
                  <a:cubicBezTo>
                    <a:pt x="121" y="0"/>
                    <a:pt x="116" y="1"/>
                    <a:pt x="112" y="4"/>
                  </a:cubicBezTo>
                  <a:cubicBezTo>
                    <a:pt x="108" y="6"/>
                    <a:pt x="106" y="9"/>
                    <a:pt x="103" y="12"/>
                  </a:cubicBezTo>
                  <a:cubicBezTo>
                    <a:pt x="91" y="25"/>
                    <a:pt x="74" y="35"/>
                    <a:pt x="60" y="47"/>
                  </a:cubicBezTo>
                  <a:cubicBezTo>
                    <a:pt x="47" y="58"/>
                    <a:pt x="37" y="71"/>
                    <a:pt x="31" y="86"/>
                  </a:cubicBezTo>
                  <a:cubicBezTo>
                    <a:pt x="26" y="96"/>
                    <a:pt x="23" y="106"/>
                    <a:pt x="16" y="115"/>
                  </a:cubicBezTo>
                  <a:cubicBezTo>
                    <a:pt x="13" y="119"/>
                    <a:pt x="8" y="122"/>
                    <a:pt x="6" y="127"/>
                  </a:cubicBezTo>
                  <a:cubicBezTo>
                    <a:pt x="2" y="132"/>
                    <a:pt x="2" y="138"/>
                    <a:pt x="1" y="144"/>
                  </a:cubicBezTo>
                  <a:cubicBezTo>
                    <a:pt x="1" y="146"/>
                    <a:pt x="0" y="149"/>
                    <a:pt x="1" y="152"/>
                  </a:cubicBezTo>
                  <a:cubicBezTo>
                    <a:pt x="3" y="155"/>
                    <a:pt x="6" y="157"/>
                    <a:pt x="9" y="157"/>
                  </a:cubicBezTo>
                  <a:cubicBezTo>
                    <a:pt x="14" y="156"/>
                    <a:pt x="16" y="152"/>
                    <a:pt x="18" y="149"/>
                  </a:cubicBezTo>
                  <a:cubicBezTo>
                    <a:pt x="35" y="124"/>
                    <a:pt x="76" y="115"/>
                    <a:pt x="100" y="93"/>
                  </a:cubicBezTo>
                  <a:cubicBezTo>
                    <a:pt x="122" y="73"/>
                    <a:pt x="127" y="44"/>
                    <a:pt x="131" y="18"/>
                  </a:cubicBezTo>
                  <a:cubicBezTo>
                    <a:pt x="132" y="12"/>
                    <a:pt x="132" y="4"/>
                    <a:pt x="125" y="2"/>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76" name="Google Shape;3676;p55"/>
            <p:cNvSpPr/>
            <p:nvPr/>
          </p:nvSpPr>
          <p:spPr>
            <a:xfrm>
              <a:off x="7677165" y="2412283"/>
              <a:ext cx="164429" cy="374218"/>
            </a:xfrm>
            <a:custGeom>
              <a:avLst/>
              <a:gdLst/>
              <a:ahLst/>
              <a:cxnLst/>
              <a:rect l="l" t="t" r="r" b="b"/>
              <a:pathLst>
                <a:path w="33" h="75" extrusionOk="0">
                  <a:moveTo>
                    <a:pt x="16" y="33"/>
                  </a:moveTo>
                  <a:cubicBezTo>
                    <a:pt x="13" y="37"/>
                    <a:pt x="8" y="40"/>
                    <a:pt x="6" y="45"/>
                  </a:cubicBezTo>
                  <a:cubicBezTo>
                    <a:pt x="2" y="50"/>
                    <a:pt x="2" y="56"/>
                    <a:pt x="1" y="62"/>
                  </a:cubicBezTo>
                  <a:cubicBezTo>
                    <a:pt x="1" y="64"/>
                    <a:pt x="0" y="67"/>
                    <a:pt x="1" y="70"/>
                  </a:cubicBezTo>
                  <a:cubicBezTo>
                    <a:pt x="3" y="73"/>
                    <a:pt x="6" y="75"/>
                    <a:pt x="9" y="75"/>
                  </a:cubicBezTo>
                  <a:cubicBezTo>
                    <a:pt x="12" y="74"/>
                    <a:pt x="13" y="73"/>
                    <a:pt x="15" y="71"/>
                  </a:cubicBezTo>
                  <a:cubicBezTo>
                    <a:pt x="12" y="72"/>
                    <a:pt x="8" y="69"/>
                    <a:pt x="7" y="67"/>
                  </a:cubicBezTo>
                  <a:cubicBezTo>
                    <a:pt x="6" y="64"/>
                    <a:pt x="6" y="61"/>
                    <a:pt x="7" y="58"/>
                  </a:cubicBezTo>
                  <a:cubicBezTo>
                    <a:pt x="7" y="53"/>
                    <a:pt x="8" y="47"/>
                    <a:pt x="11" y="42"/>
                  </a:cubicBezTo>
                  <a:cubicBezTo>
                    <a:pt x="14" y="37"/>
                    <a:pt x="18" y="34"/>
                    <a:pt x="22" y="30"/>
                  </a:cubicBezTo>
                  <a:cubicBezTo>
                    <a:pt x="26" y="25"/>
                    <a:pt x="31" y="5"/>
                    <a:pt x="33" y="0"/>
                  </a:cubicBezTo>
                  <a:cubicBezTo>
                    <a:pt x="32" y="1"/>
                    <a:pt x="31" y="2"/>
                    <a:pt x="31" y="4"/>
                  </a:cubicBezTo>
                  <a:cubicBezTo>
                    <a:pt x="26" y="14"/>
                    <a:pt x="23" y="24"/>
                    <a:pt x="16" y="33"/>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77" name="Google Shape;3677;p55"/>
            <p:cNvSpPr/>
            <p:nvPr/>
          </p:nvSpPr>
          <p:spPr>
            <a:xfrm>
              <a:off x="7726765" y="2434962"/>
              <a:ext cx="453593" cy="351538"/>
            </a:xfrm>
            <a:custGeom>
              <a:avLst/>
              <a:gdLst/>
              <a:ahLst/>
              <a:cxnLst/>
              <a:rect l="l" t="t" r="r" b="b"/>
              <a:pathLst>
                <a:path w="92" h="71" extrusionOk="0">
                  <a:moveTo>
                    <a:pt x="0" y="71"/>
                  </a:moveTo>
                  <a:cubicBezTo>
                    <a:pt x="0" y="71"/>
                    <a:pt x="0" y="71"/>
                    <a:pt x="0" y="71"/>
                  </a:cubicBezTo>
                  <a:cubicBezTo>
                    <a:pt x="0" y="71"/>
                    <a:pt x="0" y="71"/>
                    <a:pt x="0" y="71"/>
                  </a:cubicBezTo>
                  <a:moveTo>
                    <a:pt x="13" y="58"/>
                  </a:moveTo>
                  <a:cubicBezTo>
                    <a:pt x="12" y="60"/>
                    <a:pt x="10" y="61"/>
                    <a:pt x="9" y="63"/>
                  </a:cubicBezTo>
                  <a:cubicBezTo>
                    <a:pt x="10" y="61"/>
                    <a:pt x="12" y="60"/>
                    <a:pt x="13" y="58"/>
                  </a:cubicBezTo>
                  <a:moveTo>
                    <a:pt x="13" y="58"/>
                  </a:moveTo>
                  <a:cubicBezTo>
                    <a:pt x="13" y="58"/>
                    <a:pt x="13" y="58"/>
                    <a:pt x="13" y="58"/>
                  </a:cubicBezTo>
                  <a:cubicBezTo>
                    <a:pt x="13" y="58"/>
                    <a:pt x="13" y="58"/>
                    <a:pt x="13" y="58"/>
                  </a:cubicBezTo>
                  <a:moveTo>
                    <a:pt x="14" y="57"/>
                  </a:moveTo>
                  <a:cubicBezTo>
                    <a:pt x="13" y="57"/>
                    <a:pt x="13" y="57"/>
                    <a:pt x="13" y="57"/>
                  </a:cubicBezTo>
                  <a:cubicBezTo>
                    <a:pt x="13" y="57"/>
                    <a:pt x="13" y="57"/>
                    <a:pt x="14" y="57"/>
                  </a:cubicBezTo>
                  <a:moveTo>
                    <a:pt x="14" y="57"/>
                  </a:moveTo>
                  <a:cubicBezTo>
                    <a:pt x="14" y="57"/>
                    <a:pt x="14" y="57"/>
                    <a:pt x="14" y="57"/>
                  </a:cubicBezTo>
                  <a:cubicBezTo>
                    <a:pt x="14" y="57"/>
                    <a:pt x="14" y="57"/>
                    <a:pt x="14" y="57"/>
                  </a:cubicBezTo>
                  <a:moveTo>
                    <a:pt x="14" y="57"/>
                  </a:moveTo>
                  <a:cubicBezTo>
                    <a:pt x="14" y="57"/>
                    <a:pt x="14" y="57"/>
                    <a:pt x="14" y="57"/>
                  </a:cubicBezTo>
                  <a:cubicBezTo>
                    <a:pt x="14" y="57"/>
                    <a:pt x="14" y="57"/>
                    <a:pt x="14" y="57"/>
                  </a:cubicBezTo>
                  <a:moveTo>
                    <a:pt x="14" y="56"/>
                  </a:moveTo>
                  <a:cubicBezTo>
                    <a:pt x="14" y="57"/>
                    <a:pt x="14" y="57"/>
                    <a:pt x="14" y="57"/>
                  </a:cubicBezTo>
                  <a:cubicBezTo>
                    <a:pt x="14" y="57"/>
                    <a:pt x="14" y="57"/>
                    <a:pt x="14" y="56"/>
                  </a:cubicBezTo>
                  <a:moveTo>
                    <a:pt x="14" y="56"/>
                  </a:moveTo>
                  <a:cubicBezTo>
                    <a:pt x="14" y="56"/>
                    <a:pt x="14" y="56"/>
                    <a:pt x="14" y="56"/>
                  </a:cubicBezTo>
                  <a:cubicBezTo>
                    <a:pt x="14" y="56"/>
                    <a:pt x="14" y="56"/>
                    <a:pt x="14" y="56"/>
                  </a:cubicBezTo>
                  <a:moveTo>
                    <a:pt x="15" y="56"/>
                  </a:moveTo>
                  <a:cubicBezTo>
                    <a:pt x="15" y="56"/>
                    <a:pt x="15" y="56"/>
                    <a:pt x="15" y="56"/>
                  </a:cubicBezTo>
                  <a:cubicBezTo>
                    <a:pt x="15" y="56"/>
                    <a:pt x="15" y="56"/>
                    <a:pt x="15" y="56"/>
                  </a:cubicBezTo>
                  <a:moveTo>
                    <a:pt x="15" y="56"/>
                  </a:moveTo>
                  <a:cubicBezTo>
                    <a:pt x="15" y="56"/>
                    <a:pt x="15" y="56"/>
                    <a:pt x="15" y="56"/>
                  </a:cubicBezTo>
                  <a:cubicBezTo>
                    <a:pt x="15" y="56"/>
                    <a:pt x="15" y="56"/>
                    <a:pt x="15" y="56"/>
                  </a:cubicBezTo>
                  <a:moveTo>
                    <a:pt x="91" y="6"/>
                  </a:moveTo>
                  <a:cubicBezTo>
                    <a:pt x="91" y="6"/>
                    <a:pt x="91" y="6"/>
                    <a:pt x="91" y="7"/>
                  </a:cubicBezTo>
                  <a:cubicBezTo>
                    <a:pt x="91" y="6"/>
                    <a:pt x="91" y="6"/>
                    <a:pt x="91" y="6"/>
                  </a:cubicBezTo>
                  <a:moveTo>
                    <a:pt x="92" y="6"/>
                  </a:moveTo>
                  <a:cubicBezTo>
                    <a:pt x="91" y="6"/>
                    <a:pt x="91" y="6"/>
                    <a:pt x="91" y="6"/>
                  </a:cubicBezTo>
                  <a:cubicBezTo>
                    <a:pt x="91" y="6"/>
                    <a:pt x="91" y="6"/>
                    <a:pt x="92" y="6"/>
                  </a:cubicBezTo>
                  <a:moveTo>
                    <a:pt x="21" y="1"/>
                  </a:moveTo>
                  <a:cubicBezTo>
                    <a:pt x="20" y="3"/>
                    <a:pt x="19" y="5"/>
                    <a:pt x="19" y="7"/>
                  </a:cubicBezTo>
                  <a:cubicBezTo>
                    <a:pt x="19" y="7"/>
                    <a:pt x="19" y="7"/>
                    <a:pt x="19" y="7"/>
                  </a:cubicBezTo>
                  <a:cubicBezTo>
                    <a:pt x="19" y="5"/>
                    <a:pt x="20" y="3"/>
                    <a:pt x="21" y="1"/>
                  </a:cubicBezTo>
                  <a:moveTo>
                    <a:pt x="21" y="1"/>
                  </a:moveTo>
                  <a:cubicBezTo>
                    <a:pt x="21" y="1"/>
                    <a:pt x="21" y="1"/>
                    <a:pt x="21" y="1"/>
                  </a:cubicBezTo>
                  <a:cubicBezTo>
                    <a:pt x="21" y="1"/>
                    <a:pt x="21" y="1"/>
                    <a:pt x="21" y="1"/>
                  </a:cubicBezTo>
                  <a:moveTo>
                    <a:pt x="21" y="0"/>
                  </a:moveTo>
                  <a:cubicBezTo>
                    <a:pt x="21" y="1"/>
                    <a:pt x="21" y="1"/>
                    <a:pt x="21" y="1"/>
                  </a:cubicBezTo>
                  <a:cubicBezTo>
                    <a:pt x="21" y="1"/>
                    <a:pt x="21" y="1"/>
                    <a:pt x="21" y="0"/>
                  </a:cubicBezTo>
                  <a:moveTo>
                    <a:pt x="22" y="0"/>
                  </a:moveTo>
                  <a:cubicBezTo>
                    <a:pt x="21" y="0"/>
                    <a:pt x="21" y="0"/>
                    <a:pt x="21" y="0"/>
                  </a:cubicBezTo>
                  <a:cubicBezTo>
                    <a:pt x="21" y="0"/>
                    <a:pt x="21" y="0"/>
                    <a:pt x="22"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78" name="Google Shape;3678;p55"/>
            <p:cNvSpPr/>
            <p:nvPr/>
          </p:nvSpPr>
          <p:spPr>
            <a:xfrm>
              <a:off x="7721094" y="2157132"/>
              <a:ext cx="521632" cy="629369"/>
            </a:xfrm>
            <a:custGeom>
              <a:avLst/>
              <a:gdLst/>
              <a:ahLst/>
              <a:cxnLst/>
              <a:rect l="l" t="t" r="r" b="b"/>
              <a:pathLst>
                <a:path w="105" h="127" extrusionOk="0">
                  <a:moveTo>
                    <a:pt x="1" y="127"/>
                  </a:moveTo>
                  <a:cubicBezTo>
                    <a:pt x="1" y="127"/>
                    <a:pt x="1" y="127"/>
                    <a:pt x="1" y="127"/>
                  </a:cubicBezTo>
                  <a:cubicBezTo>
                    <a:pt x="1" y="127"/>
                    <a:pt x="1" y="127"/>
                    <a:pt x="1" y="127"/>
                  </a:cubicBezTo>
                  <a:moveTo>
                    <a:pt x="2" y="126"/>
                  </a:moveTo>
                  <a:cubicBezTo>
                    <a:pt x="2" y="126"/>
                    <a:pt x="2" y="126"/>
                    <a:pt x="2" y="127"/>
                  </a:cubicBezTo>
                  <a:cubicBezTo>
                    <a:pt x="2" y="126"/>
                    <a:pt x="2" y="126"/>
                    <a:pt x="2" y="126"/>
                  </a:cubicBezTo>
                  <a:moveTo>
                    <a:pt x="84" y="0"/>
                  </a:moveTo>
                  <a:cubicBezTo>
                    <a:pt x="83" y="1"/>
                    <a:pt x="81" y="2"/>
                    <a:pt x="80" y="3"/>
                  </a:cubicBezTo>
                  <a:cubicBezTo>
                    <a:pt x="70" y="12"/>
                    <a:pt x="63" y="24"/>
                    <a:pt x="54" y="34"/>
                  </a:cubicBezTo>
                  <a:cubicBezTo>
                    <a:pt x="46" y="42"/>
                    <a:pt x="36" y="49"/>
                    <a:pt x="26" y="50"/>
                  </a:cubicBezTo>
                  <a:cubicBezTo>
                    <a:pt x="25" y="52"/>
                    <a:pt x="24" y="54"/>
                    <a:pt x="23" y="56"/>
                  </a:cubicBezTo>
                  <a:cubicBezTo>
                    <a:pt x="23" y="54"/>
                    <a:pt x="24" y="53"/>
                    <a:pt x="25" y="52"/>
                  </a:cubicBezTo>
                  <a:cubicBezTo>
                    <a:pt x="25" y="52"/>
                    <a:pt x="25" y="52"/>
                    <a:pt x="25" y="52"/>
                  </a:cubicBezTo>
                  <a:cubicBezTo>
                    <a:pt x="25" y="52"/>
                    <a:pt x="25" y="52"/>
                    <a:pt x="25" y="52"/>
                  </a:cubicBezTo>
                  <a:cubicBezTo>
                    <a:pt x="24" y="54"/>
                    <a:pt x="23" y="58"/>
                    <a:pt x="22" y="63"/>
                  </a:cubicBezTo>
                  <a:cubicBezTo>
                    <a:pt x="29" y="61"/>
                    <a:pt x="35" y="59"/>
                    <a:pt x="41" y="55"/>
                  </a:cubicBezTo>
                  <a:cubicBezTo>
                    <a:pt x="56" y="44"/>
                    <a:pt x="61" y="26"/>
                    <a:pt x="76" y="16"/>
                  </a:cubicBezTo>
                  <a:cubicBezTo>
                    <a:pt x="79" y="14"/>
                    <a:pt x="81" y="14"/>
                    <a:pt x="82" y="14"/>
                  </a:cubicBezTo>
                  <a:cubicBezTo>
                    <a:pt x="89" y="14"/>
                    <a:pt x="95" y="21"/>
                    <a:pt x="94" y="29"/>
                  </a:cubicBezTo>
                  <a:cubicBezTo>
                    <a:pt x="93" y="33"/>
                    <a:pt x="92" y="39"/>
                    <a:pt x="91" y="46"/>
                  </a:cubicBezTo>
                  <a:cubicBezTo>
                    <a:pt x="87" y="50"/>
                    <a:pt x="82" y="54"/>
                    <a:pt x="77" y="58"/>
                  </a:cubicBezTo>
                  <a:cubicBezTo>
                    <a:pt x="61" y="71"/>
                    <a:pt x="22" y="82"/>
                    <a:pt x="12" y="102"/>
                  </a:cubicBezTo>
                  <a:cubicBezTo>
                    <a:pt x="9" y="108"/>
                    <a:pt x="5" y="114"/>
                    <a:pt x="0" y="120"/>
                  </a:cubicBezTo>
                  <a:cubicBezTo>
                    <a:pt x="1" y="122"/>
                    <a:pt x="4" y="123"/>
                    <a:pt x="7" y="123"/>
                  </a:cubicBezTo>
                  <a:cubicBezTo>
                    <a:pt x="7" y="123"/>
                    <a:pt x="7" y="123"/>
                    <a:pt x="7" y="123"/>
                  </a:cubicBezTo>
                  <a:cubicBezTo>
                    <a:pt x="6" y="125"/>
                    <a:pt x="4" y="126"/>
                    <a:pt x="2" y="126"/>
                  </a:cubicBezTo>
                  <a:cubicBezTo>
                    <a:pt x="6" y="126"/>
                    <a:pt x="8" y="122"/>
                    <a:pt x="10" y="119"/>
                  </a:cubicBezTo>
                  <a:cubicBezTo>
                    <a:pt x="10" y="119"/>
                    <a:pt x="10" y="119"/>
                    <a:pt x="10" y="119"/>
                  </a:cubicBezTo>
                  <a:cubicBezTo>
                    <a:pt x="11" y="117"/>
                    <a:pt x="13" y="116"/>
                    <a:pt x="14" y="114"/>
                  </a:cubicBezTo>
                  <a:cubicBezTo>
                    <a:pt x="14" y="114"/>
                    <a:pt x="14" y="114"/>
                    <a:pt x="14" y="114"/>
                  </a:cubicBezTo>
                  <a:cubicBezTo>
                    <a:pt x="14" y="114"/>
                    <a:pt x="14" y="114"/>
                    <a:pt x="14" y="114"/>
                  </a:cubicBezTo>
                  <a:cubicBezTo>
                    <a:pt x="14" y="114"/>
                    <a:pt x="14" y="113"/>
                    <a:pt x="14" y="113"/>
                  </a:cubicBezTo>
                  <a:cubicBezTo>
                    <a:pt x="14" y="113"/>
                    <a:pt x="14" y="113"/>
                    <a:pt x="15" y="113"/>
                  </a:cubicBezTo>
                  <a:cubicBezTo>
                    <a:pt x="15" y="113"/>
                    <a:pt x="15" y="113"/>
                    <a:pt x="15" y="113"/>
                  </a:cubicBezTo>
                  <a:cubicBezTo>
                    <a:pt x="15" y="113"/>
                    <a:pt x="15" y="113"/>
                    <a:pt x="15" y="113"/>
                  </a:cubicBezTo>
                  <a:cubicBezTo>
                    <a:pt x="15" y="113"/>
                    <a:pt x="15" y="113"/>
                    <a:pt x="15" y="113"/>
                  </a:cubicBezTo>
                  <a:cubicBezTo>
                    <a:pt x="15" y="113"/>
                    <a:pt x="15" y="113"/>
                    <a:pt x="15" y="113"/>
                  </a:cubicBezTo>
                  <a:cubicBezTo>
                    <a:pt x="15" y="113"/>
                    <a:pt x="15" y="113"/>
                    <a:pt x="15" y="113"/>
                  </a:cubicBezTo>
                  <a:cubicBezTo>
                    <a:pt x="15" y="113"/>
                    <a:pt x="15" y="113"/>
                    <a:pt x="15" y="112"/>
                  </a:cubicBezTo>
                  <a:cubicBezTo>
                    <a:pt x="15" y="112"/>
                    <a:pt x="15" y="112"/>
                    <a:pt x="15" y="112"/>
                  </a:cubicBezTo>
                  <a:cubicBezTo>
                    <a:pt x="15" y="112"/>
                    <a:pt x="15" y="112"/>
                    <a:pt x="15" y="112"/>
                  </a:cubicBezTo>
                  <a:cubicBezTo>
                    <a:pt x="16" y="112"/>
                    <a:pt x="16" y="112"/>
                    <a:pt x="16" y="112"/>
                  </a:cubicBezTo>
                  <a:cubicBezTo>
                    <a:pt x="16" y="112"/>
                    <a:pt x="16" y="112"/>
                    <a:pt x="16" y="112"/>
                  </a:cubicBezTo>
                  <a:cubicBezTo>
                    <a:pt x="16" y="112"/>
                    <a:pt x="16" y="112"/>
                    <a:pt x="16" y="112"/>
                  </a:cubicBezTo>
                  <a:cubicBezTo>
                    <a:pt x="16" y="112"/>
                    <a:pt x="16" y="112"/>
                    <a:pt x="16" y="112"/>
                  </a:cubicBezTo>
                  <a:cubicBezTo>
                    <a:pt x="35" y="92"/>
                    <a:pt x="69" y="83"/>
                    <a:pt x="90" y="64"/>
                  </a:cubicBezTo>
                  <a:cubicBezTo>
                    <a:pt x="91" y="63"/>
                    <a:pt x="91" y="63"/>
                    <a:pt x="92" y="63"/>
                  </a:cubicBezTo>
                  <a:cubicBezTo>
                    <a:pt x="92" y="63"/>
                    <a:pt x="92" y="63"/>
                    <a:pt x="92" y="63"/>
                  </a:cubicBezTo>
                  <a:cubicBezTo>
                    <a:pt x="92" y="62"/>
                    <a:pt x="92" y="62"/>
                    <a:pt x="92" y="62"/>
                  </a:cubicBezTo>
                  <a:cubicBezTo>
                    <a:pt x="92" y="62"/>
                    <a:pt x="92" y="62"/>
                    <a:pt x="92" y="62"/>
                  </a:cubicBezTo>
                  <a:cubicBezTo>
                    <a:pt x="92" y="62"/>
                    <a:pt x="92" y="62"/>
                    <a:pt x="93" y="62"/>
                  </a:cubicBezTo>
                  <a:cubicBezTo>
                    <a:pt x="94" y="61"/>
                    <a:pt x="95" y="60"/>
                    <a:pt x="96" y="59"/>
                  </a:cubicBezTo>
                  <a:cubicBezTo>
                    <a:pt x="96" y="58"/>
                    <a:pt x="96" y="58"/>
                    <a:pt x="97" y="57"/>
                  </a:cubicBezTo>
                  <a:cubicBezTo>
                    <a:pt x="98" y="56"/>
                    <a:pt x="99" y="55"/>
                    <a:pt x="99" y="54"/>
                  </a:cubicBezTo>
                  <a:cubicBezTo>
                    <a:pt x="99" y="52"/>
                    <a:pt x="99" y="50"/>
                    <a:pt x="99" y="48"/>
                  </a:cubicBezTo>
                  <a:cubicBezTo>
                    <a:pt x="99" y="41"/>
                    <a:pt x="101" y="34"/>
                    <a:pt x="103" y="26"/>
                  </a:cubicBezTo>
                  <a:cubicBezTo>
                    <a:pt x="104" y="20"/>
                    <a:pt x="105" y="13"/>
                    <a:pt x="105" y="7"/>
                  </a:cubicBezTo>
                  <a:cubicBezTo>
                    <a:pt x="98" y="5"/>
                    <a:pt x="91" y="2"/>
                    <a:pt x="84"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79" name="Google Shape;3679;p55"/>
            <p:cNvSpPr/>
            <p:nvPr/>
          </p:nvSpPr>
          <p:spPr>
            <a:xfrm>
              <a:off x="7698414" y="2412283"/>
              <a:ext cx="147418" cy="374218"/>
            </a:xfrm>
            <a:custGeom>
              <a:avLst/>
              <a:gdLst/>
              <a:ahLst/>
              <a:cxnLst/>
              <a:rect l="l" t="t" r="r" b="b"/>
              <a:pathLst>
                <a:path w="29" h="75" extrusionOk="0">
                  <a:moveTo>
                    <a:pt x="4" y="68"/>
                  </a:moveTo>
                  <a:cubicBezTo>
                    <a:pt x="3" y="70"/>
                    <a:pt x="1" y="71"/>
                    <a:pt x="0" y="73"/>
                  </a:cubicBezTo>
                  <a:cubicBezTo>
                    <a:pt x="1" y="74"/>
                    <a:pt x="3" y="75"/>
                    <a:pt x="5" y="75"/>
                  </a:cubicBezTo>
                  <a:cubicBezTo>
                    <a:pt x="5" y="75"/>
                    <a:pt x="5" y="75"/>
                    <a:pt x="5" y="75"/>
                  </a:cubicBezTo>
                  <a:cubicBezTo>
                    <a:pt x="5" y="75"/>
                    <a:pt x="5" y="75"/>
                    <a:pt x="5" y="75"/>
                  </a:cubicBezTo>
                  <a:cubicBezTo>
                    <a:pt x="5" y="75"/>
                    <a:pt x="5" y="75"/>
                    <a:pt x="5" y="75"/>
                  </a:cubicBezTo>
                  <a:cubicBezTo>
                    <a:pt x="5" y="75"/>
                    <a:pt x="5" y="75"/>
                    <a:pt x="5" y="75"/>
                  </a:cubicBezTo>
                  <a:cubicBezTo>
                    <a:pt x="5" y="75"/>
                    <a:pt x="5" y="75"/>
                    <a:pt x="5" y="75"/>
                  </a:cubicBezTo>
                  <a:cubicBezTo>
                    <a:pt x="6" y="75"/>
                    <a:pt x="6" y="75"/>
                    <a:pt x="6" y="75"/>
                  </a:cubicBezTo>
                  <a:cubicBezTo>
                    <a:pt x="6" y="74"/>
                    <a:pt x="6" y="74"/>
                    <a:pt x="6" y="74"/>
                  </a:cubicBezTo>
                  <a:cubicBezTo>
                    <a:pt x="6" y="74"/>
                    <a:pt x="6" y="74"/>
                    <a:pt x="6" y="74"/>
                  </a:cubicBezTo>
                  <a:cubicBezTo>
                    <a:pt x="8" y="74"/>
                    <a:pt x="10" y="73"/>
                    <a:pt x="11" y="71"/>
                  </a:cubicBezTo>
                  <a:cubicBezTo>
                    <a:pt x="11" y="71"/>
                    <a:pt x="11" y="71"/>
                    <a:pt x="11" y="71"/>
                  </a:cubicBezTo>
                  <a:cubicBezTo>
                    <a:pt x="8" y="71"/>
                    <a:pt x="5" y="70"/>
                    <a:pt x="4" y="68"/>
                  </a:cubicBezTo>
                  <a:moveTo>
                    <a:pt x="29" y="0"/>
                  </a:moveTo>
                  <a:cubicBezTo>
                    <a:pt x="28" y="1"/>
                    <a:pt x="27" y="2"/>
                    <a:pt x="27" y="4"/>
                  </a:cubicBezTo>
                  <a:cubicBezTo>
                    <a:pt x="27" y="4"/>
                    <a:pt x="27" y="4"/>
                    <a:pt x="27" y="4"/>
                  </a:cubicBezTo>
                  <a:cubicBezTo>
                    <a:pt x="27" y="4"/>
                    <a:pt x="27" y="4"/>
                    <a:pt x="27" y="4"/>
                  </a:cubicBezTo>
                  <a:cubicBezTo>
                    <a:pt x="27" y="4"/>
                    <a:pt x="27" y="4"/>
                    <a:pt x="27" y="4"/>
                  </a:cubicBezTo>
                  <a:cubicBezTo>
                    <a:pt x="26" y="4"/>
                    <a:pt x="26" y="4"/>
                    <a:pt x="26" y="4"/>
                  </a:cubicBezTo>
                  <a:cubicBezTo>
                    <a:pt x="26" y="4"/>
                    <a:pt x="26" y="4"/>
                    <a:pt x="26" y="4"/>
                  </a:cubicBezTo>
                  <a:cubicBezTo>
                    <a:pt x="26" y="5"/>
                    <a:pt x="26" y="5"/>
                    <a:pt x="26" y="5"/>
                  </a:cubicBezTo>
                  <a:cubicBezTo>
                    <a:pt x="26" y="5"/>
                    <a:pt x="26" y="5"/>
                    <a:pt x="26" y="5"/>
                  </a:cubicBezTo>
                  <a:cubicBezTo>
                    <a:pt x="26" y="5"/>
                    <a:pt x="26" y="5"/>
                    <a:pt x="26" y="5"/>
                  </a:cubicBezTo>
                  <a:cubicBezTo>
                    <a:pt x="26" y="5"/>
                    <a:pt x="26" y="5"/>
                    <a:pt x="26" y="5"/>
                  </a:cubicBezTo>
                  <a:cubicBezTo>
                    <a:pt x="25" y="7"/>
                    <a:pt x="24" y="9"/>
                    <a:pt x="24" y="11"/>
                  </a:cubicBezTo>
                  <a:cubicBezTo>
                    <a:pt x="24" y="11"/>
                    <a:pt x="25" y="11"/>
                    <a:pt x="26" y="11"/>
                  </a:cubicBezTo>
                  <a:cubicBezTo>
                    <a:pt x="27" y="6"/>
                    <a:pt x="28" y="2"/>
                    <a:pt x="29"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80" name="Google Shape;3680;p55"/>
            <p:cNvSpPr/>
            <p:nvPr/>
          </p:nvSpPr>
          <p:spPr>
            <a:xfrm>
              <a:off x="8197366" y="1975693"/>
              <a:ext cx="493283" cy="861836"/>
            </a:xfrm>
            <a:custGeom>
              <a:avLst/>
              <a:gdLst/>
              <a:ahLst/>
              <a:cxnLst/>
              <a:rect l="l" t="t" r="r" b="b"/>
              <a:pathLst>
                <a:path w="99" h="174" extrusionOk="0">
                  <a:moveTo>
                    <a:pt x="87" y="95"/>
                  </a:moveTo>
                  <a:cubicBezTo>
                    <a:pt x="75" y="77"/>
                    <a:pt x="67" y="57"/>
                    <a:pt x="63" y="37"/>
                  </a:cubicBezTo>
                  <a:cubicBezTo>
                    <a:pt x="62" y="26"/>
                    <a:pt x="60" y="13"/>
                    <a:pt x="49" y="6"/>
                  </a:cubicBezTo>
                  <a:cubicBezTo>
                    <a:pt x="39" y="0"/>
                    <a:pt x="23" y="2"/>
                    <a:pt x="15" y="10"/>
                  </a:cubicBezTo>
                  <a:cubicBezTo>
                    <a:pt x="9" y="18"/>
                    <a:pt x="9" y="28"/>
                    <a:pt x="9" y="37"/>
                  </a:cubicBezTo>
                  <a:cubicBezTo>
                    <a:pt x="9" y="45"/>
                    <a:pt x="9" y="54"/>
                    <a:pt x="7" y="62"/>
                  </a:cubicBezTo>
                  <a:cubicBezTo>
                    <a:pt x="4" y="73"/>
                    <a:pt x="0" y="85"/>
                    <a:pt x="5" y="96"/>
                  </a:cubicBezTo>
                  <a:cubicBezTo>
                    <a:pt x="11" y="108"/>
                    <a:pt x="28" y="115"/>
                    <a:pt x="39" y="124"/>
                  </a:cubicBezTo>
                  <a:cubicBezTo>
                    <a:pt x="57" y="139"/>
                    <a:pt x="63" y="161"/>
                    <a:pt x="83" y="174"/>
                  </a:cubicBezTo>
                  <a:cubicBezTo>
                    <a:pt x="88" y="161"/>
                    <a:pt x="93" y="149"/>
                    <a:pt x="96" y="136"/>
                  </a:cubicBezTo>
                  <a:cubicBezTo>
                    <a:pt x="98" y="129"/>
                    <a:pt x="99" y="122"/>
                    <a:pt x="98" y="116"/>
                  </a:cubicBezTo>
                  <a:cubicBezTo>
                    <a:pt x="96" y="108"/>
                    <a:pt x="91" y="101"/>
                    <a:pt x="87" y="95"/>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81" name="Google Shape;3681;p55"/>
            <p:cNvSpPr/>
            <p:nvPr/>
          </p:nvSpPr>
          <p:spPr>
            <a:xfrm>
              <a:off x="8204464" y="2423623"/>
              <a:ext cx="481944" cy="413910"/>
            </a:xfrm>
            <a:custGeom>
              <a:avLst/>
              <a:gdLst/>
              <a:ahLst/>
              <a:cxnLst/>
              <a:rect l="l" t="t" r="r" b="b"/>
              <a:pathLst>
                <a:path w="96" h="84" extrusionOk="0">
                  <a:moveTo>
                    <a:pt x="93" y="19"/>
                  </a:moveTo>
                  <a:cubicBezTo>
                    <a:pt x="92" y="24"/>
                    <a:pt x="91" y="28"/>
                    <a:pt x="90" y="32"/>
                  </a:cubicBezTo>
                  <a:cubicBezTo>
                    <a:pt x="87" y="45"/>
                    <a:pt x="82" y="58"/>
                    <a:pt x="77" y="70"/>
                  </a:cubicBezTo>
                  <a:cubicBezTo>
                    <a:pt x="60" y="59"/>
                    <a:pt x="53" y="41"/>
                    <a:pt x="40" y="26"/>
                  </a:cubicBezTo>
                  <a:cubicBezTo>
                    <a:pt x="33" y="24"/>
                    <a:pt x="26" y="21"/>
                    <a:pt x="20" y="17"/>
                  </a:cubicBezTo>
                  <a:cubicBezTo>
                    <a:pt x="13" y="12"/>
                    <a:pt x="7" y="6"/>
                    <a:pt x="0" y="0"/>
                  </a:cubicBezTo>
                  <a:cubicBezTo>
                    <a:pt x="1" y="2"/>
                    <a:pt x="1" y="4"/>
                    <a:pt x="2" y="6"/>
                  </a:cubicBezTo>
                  <a:cubicBezTo>
                    <a:pt x="8" y="18"/>
                    <a:pt x="25" y="25"/>
                    <a:pt x="36" y="34"/>
                  </a:cubicBezTo>
                  <a:cubicBezTo>
                    <a:pt x="54" y="49"/>
                    <a:pt x="60" y="71"/>
                    <a:pt x="80" y="84"/>
                  </a:cubicBezTo>
                  <a:cubicBezTo>
                    <a:pt x="85" y="71"/>
                    <a:pt x="90" y="59"/>
                    <a:pt x="93" y="46"/>
                  </a:cubicBezTo>
                  <a:cubicBezTo>
                    <a:pt x="95" y="39"/>
                    <a:pt x="96" y="32"/>
                    <a:pt x="95" y="26"/>
                  </a:cubicBezTo>
                  <a:cubicBezTo>
                    <a:pt x="94" y="23"/>
                    <a:pt x="94" y="21"/>
                    <a:pt x="93" y="19"/>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82" name="Google Shape;3682;p55"/>
            <p:cNvSpPr/>
            <p:nvPr/>
          </p:nvSpPr>
          <p:spPr>
            <a:xfrm>
              <a:off x="8390143" y="2593722"/>
              <a:ext cx="79379" cy="90720"/>
            </a:xfrm>
            <a:custGeom>
              <a:avLst/>
              <a:gdLst/>
              <a:ahLst/>
              <a:cxnLst/>
              <a:rect l="l" t="t" r="r" b="b"/>
              <a:pathLst>
                <a:path w="16" h="19" extrusionOk="0">
                  <a:moveTo>
                    <a:pt x="0" y="0"/>
                  </a:moveTo>
                  <a:cubicBezTo>
                    <a:pt x="3" y="2"/>
                    <a:pt x="5" y="4"/>
                    <a:pt x="6" y="6"/>
                  </a:cubicBezTo>
                  <a:cubicBezTo>
                    <a:pt x="7" y="7"/>
                    <a:pt x="7" y="7"/>
                    <a:pt x="7" y="7"/>
                  </a:cubicBezTo>
                  <a:cubicBezTo>
                    <a:pt x="11" y="11"/>
                    <a:pt x="14" y="15"/>
                    <a:pt x="16" y="19"/>
                  </a:cubicBezTo>
                  <a:cubicBezTo>
                    <a:pt x="12" y="12"/>
                    <a:pt x="7" y="6"/>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83" name="Google Shape;3683;p55"/>
            <p:cNvSpPr/>
            <p:nvPr/>
          </p:nvSpPr>
          <p:spPr>
            <a:xfrm>
              <a:off x="8208706" y="2191152"/>
              <a:ext cx="289167" cy="487618"/>
            </a:xfrm>
            <a:custGeom>
              <a:avLst/>
              <a:gdLst/>
              <a:ahLst/>
              <a:cxnLst/>
              <a:rect l="l" t="t" r="r" b="b"/>
              <a:pathLst>
                <a:path w="58" h="98" extrusionOk="0">
                  <a:moveTo>
                    <a:pt x="6" y="0"/>
                  </a:moveTo>
                  <a:cubicBezTo>
                    <a:pt x="6" y="6"/>
                    <a:pt x="5" y="13"/>
                    <a:pt x="4" y="19"/>
                  </a:cubicBezTo>
                  <a:cubicBezTo>
                    <a:pt x="2" y="27"/>
                    <a:pt x="0" y="34"/>
                    <a:pt x="0" y="41"/>
                  </a:cubicBezTo>
                  <a:cubicBezTo>
                    <a:pt x="0" y="45"/>
                    <a:pt x="0" y="49"/>
                    <a:pt x="2" y="52"/>
                  </a:cubicBezTo>
                  <a:cubicBezTo>
                    <a:pt x="1" y="51"/>
                    <a:pt x="1" y="49"/>
                    <a:pt x="0" y="47"/>
                  </a:cubicBezTo>
                  <a:cubicBezTo>
                    <a:pt x="7" y="53"/>
                    <a:pt x="13" y="59"/>
                    <a:pt x="20" y="64"/>
                  </a:cubicBezTo>
                  <a:cubicBezTo>
                    <a:pt x="26" y="68"/>
                    <a:pt x="33" y="71"/>
                    <a:pt x="40" y="73"/>
                  </a:cubicBezTo>
                  <a:cubicBezTo>
                    <a:pt x="47" y="81"/>
                    <a:pt x="52" y="90"/>
                    <a:pt x="58" y="98"/>
                  </a:cubicBezTo>
                  <a:cubicBezTo>
                    <a:pt x="58" y="97"/>
                    <a:pt x="58" y="96"/>
                    <a:pt x="57" y="95"/>
                  </a:cubicBezTo>
                  <a:cubicBezTo>
                    <a:pt x="52" y="66"/>
                    <a:pt x="42" y="51"/>
                    <a:pt x="20" y="32"/>
                  </a:cubicBezTo>
                  <a:cubicBezTo>
                    <a:pt x="16" y="30"/>
                    <a:pt x="13" y="16"/>
                    <a:pt x="11" y="4"/>
                  </a:cubicBezTo>
                  <a:cubicBezTo>
                    <a:pt x="10" y="3"/>
                    <a:pt x="9" y="2"/>
                    <a:pt x="8" y="1"/>
                  </a:cubicBezTo>
                  <a:cubicBezTo>
                    <a:pt x="7" y="0"/>
                    <a:pt x="7" y="0"/>
                    <a:pt x="6"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84" name="Google Shape;3684;p55"/>
            <p:cNvSpPr/>
            <p:nvPr/>
          </p:nvSpPr>
          <p:spPr>
            <a:xfrm>
              <a:off x="8208706" y="2423623"/>
              <a:ext cx="391225" cy="413909"/>
            </a:xfrm>
            <a:custGeom>
              <a:avLst/>
              <a:gdLst/>
              <a:ahLst/>
              <a:cxnLst/>
              <a:rect l="l" t="t" r="r" b="b"/>
              <a:pathLst>
                <a:path w="78" h="83" extrusionOk="0">
                  <a:moveTo>
                    <a:pt x="0" y="0"/>
                  </a:moveTo>
                  <a:cubicBezTo>
                    <a:pt x="1" y="2"/>
                    <a:pt x="1" y="4"/>
                    <a:pt x="2" y="5"/>
                  </a:cubicBezTo>
                  <a:cubicBezTo>
                    <a:pt x="2" y="6"/>
                    <a:pt x="2" y="6"/>
                    <a:pt x="2" y="6"/>
                  </a:cubicBezTo>
                  <a:cubicBezTo>
                    <a:pt x="8" y="18"/>
                    <a:pt x="25" y="25"/>
                    <a:pt x="36" y="34"/>
                  </a:cubicBezTo>
                  <a:cubicBezTo>
                    <a:pt x="36" y="34"/>
                    <a:pt x="36" y="34"/>
                    <a:pt x="36" y="34"/>
                  </a:cubicBezTo>
                  <a:cubicBezTo>
                    <a:pt x="43" y="40"/>
                    <a:pt x="48" y="46"/>
                    <a:pt x="52" y="53"/>
                  </a:cubicBezTo>
                  <a:cubicBezTo>
                    <a:pt x="60" y="64"/>
                    <a:pt x="67" y="75"/>
                    <a:pt x="78" y="83"/>
                  </a:cubicBezTo>
                  <a:cubicBezTo>
                    <a:pt x="69" y="74"/>
                    <a:pt x="61" y="64"/>
                    <a:pt x="58" y="51"/>
                  </a:cubicBezTo>
                  <a:cubicBezTo>
                    <a:pt x="52" y="43"/>
                    <a:pt x="47" y="34"/>
                    <a:pt x="40" y="26"/>
                  </a:cubicBezTo>
                  <a:cubicBezTo>
                    <a:pt x="33" y="24"/>
                    <a:pt x="26" y="21"/>
                    <a:pt x="20" y="17"/>
                  </a:cubicBezTo>
                  <a:cubicBezTo>
                    <a:pt x="13" y="12"/>
                    <a:pt x="7" y="6"/>
                    <a:pt x="0"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85" name="Google Shape;3685;p55"/>
            <p:cNvSpPr/>
            <p:nvPr/>
          </p:nvSpPr>
          <p:spPr>
            <a:xfrm>
              <a:off x="8237057" y="1913325"/>
              <a:ext cx="39691" cy="45360"/>
            </a:xfrm>
            <a:custGeom>
              <a:avLst/>
              <a:gdLst/>
              <a:ahLst/>
              <a:cxnLst/>
              <a:rect l="l" t="t" r="r" b="b"/>
              <a:pathLst>
                <a:path w="8" h="9" extrusionOk="0">
                  <a:moveTo>
                    <a:pt x="8" y="0"/>
                  </a:moveTo>
                  <a:cubicBezTo>
                    <a:pt x="0" y="9"/>
                    <a:pt x="0" y="9"/>
                    <a:pt x="0" y="9"/>
                  </a:cubicBezTo>
                  <a:cubicBezTo>
                    <a:pt x="3" y="6"/>
                    <a:pt x="6" y="4"/>
                    <a:pt x="8" y="0"/>
                  </a:cubicBezTo>
                </a:path>
              </a:pathLst>
            </a:custGeom>
            <a:solidFill>
              <a:srgbClr val="FF80B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86" name="Google Shape;3686;p55"/>
            <p:cNvSpPr/>
            <p:nvPr/>
          </p:nvSpPr>
          <p:spPr>
            <a:xfrm>
              <a:off x="8089682" y="1947434"/>
              <a:ext cx="1309751" cy="708748"/>
            </a:xfrm>
            <a:custGeom>
              <a:avLst/>
              <a:gdLst/>
              <a:ahLst/>
              <a:cxnLst/>
              <a:rect l="l" t="t" r="r" b="b"/>
              <a:pathLst>
                <a:path w="264" h="143" extrusionOk="0">
                  <a:moveTo>
                    <a:pt x="256" y="126"/>
                  </a:moveTo>
                  <a:cubicBezTo>
                    <a:pt x="241" y="115"/>
                    <a:pt x="225" y="106"/>
                    <a:pt x="209" y="98"/>
                  </a:cubicBezTo>
                  <a:cubicBezTo>
                    <a:pt x="198" y="93"/>
                    <a:pt x="186" y="88"/>
                    <a:pt x="177" y="80"/>
                  </a:cubicBezTo>
                  <a:cubicBezTo>
                    <a:pt x="166" y="71"/>
                    <a:pt x="159" y="57"/>
                    <a:pt x="146" y="51"/>
                  </a:cubicBezTo>
                  <a:cubicBezTo>
                    <a:pt x="140" y="48"/>
                    <a:pt x="132" y="47"/>
                    <a:pt x="125" y="44"/>
                  </a:cubicBezTo>
                  <a:cubicBezTo>
                    <a:pt x="106" y="38"/>
                    <a:pt x="94" y="19"/>
                    <a:pt x="77" y="9"/>
                  </a:cubicBezTo>
                  <a:cubicBezTo>
                    <a:pt x="61" y="0"/>
                    <a:pt x="41" y="0"/>
                    <a:pt x="25" y="8"/>
                  </a:cubicBezTo>
                  <a:cubicBezTo>
                    <a:pt x="31" y="2"/>
                    <a:pt x="31" y="2"/>
                    <a:pt x="31" y="2"/>
                  </a:cubicBezTo>
                  <a:cubicBezTo>
                    <a:pt x="26" y="4"/>
                    <a:pt x="21" y="6"/>
                    <a:pt x="17" y="9"/>
                  </a:cubicBezTo>
                  <a:cubicBezTo>
                    <a:pt x="8" y="13"/>
                    <a:pt x="0" y="21"/>
                    <a:pt x="3" y="30"/>
                  </a:cubicBezTo>
                  <a:cubicBezTo>
                    <a:pt x="6" y="40"/>
                    <a:pt x="20" y="40"/>
                    <a:pt x="29" y="45"/>
                  </a:cubicBezTo>
                  <a:cubicBezTo>
                    <a:pt x="38" y="51"/>
                    <a:pt x="42" y="63"/>
                    <a:pt x="49" y="72"/>
                  </a:cubicBezTo>
                  <a:cubicBezTo>
                    <a:pt x="62" y="89"/>
                    <a:pt x="87" y="92"/>
                    <a:pt x="108" y="97"/>
                  </a:cubicBezTo>
                  <a:cubicBezTo>
                    <a:pt x="157" y="109"/>
                    <a:pt x="201" y="143"/>
                    <a:pt x="251" y="143"/>
                  </a:cubicBezTo>
                  <a:cubicBezTo>
                    <a:pt x="255" y="143"/>
                    <a:pt x="260" y="142"/>
                    <a:pt x="262" y="138"/>
                  </a:cubicBezTo>
                  <a:cubicBezTo>
                    <a:pt x="264" y="134"/>
                    <a:pt x="260" y="129"/>
                    <a:pt x="256" y="126"/>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87" name="Google Shape;3687;p55"/>
            <p:cNvSpPr/>
            <p:nvPr/>
          </p:nvSpPr>
          <p:spPr>
            <a:xfrm>
              <a:off x="9071962" y="2434962"/>
              <a:ext cx="317515" cy="221131"/>
            </a:xfrm>
            <a:custGeom>
              <a:avLst/>
              <a:gdLst/>
              <a:ahLst/>
              <a:cxnLst/>
              <a:rect l="l" t="t" r="r" b="b"/>
              <a:pathLst>
                <a:path w="64" h="45" extrusionOk="0">
                  <a:moveTo>
                    <a:pt x="56" y="28"/>
                  </a:moveTo>
                  <a:cubicBezTo>
                    <a:pt x="41" y="17"/>
                    <a:pt x="25" y="8"/>
                    <a:pt x="9" y="0"/>
                  </a:cubicBezTo>
                  <a:cubicBezTo>
                    <a:pt x="9" y="0"/>
                    <a:pt x="9" y="0"/>
                    <a:pt x="9" y="0"/>
                  </a:cubicBezTo>
                  <a:cubicBezTo>
                    <a:pt x="21" y="6"/>
                    <a:pt x="33" y="14"/>
                    <a:pt x="44" y="23"/>
                  </a:cubicBezTo>
                  <a:cubicBezTo>
                    <a:pt x="48" y="25"/>
                    <a:pt x="52" y="30"/>
                    <a:pt x="50" y="34"/>
                  </a:cubicBezTo>
                  <a:cubicBezTo>
                    <a:pt x="49" y="38"/>
                    <a:pt x="44" y="39"/>
                    <a:pt x="40" y="39"/>
                  </a:cubicBezTo>
                  <a:cubicBezTo>
                    <a:pt x="26" y="39"/>
                    <a:pt x="0" y="35"/>
                    <a:pt x="0" y="35"/>
                  </a:cubicBezTo>
                  <a:cubicBezTo>
                    <a:pt x="17" y="41"/>
                    <a:pt x="33" y="45"/>
                    <a:pt x="51" y="45"/>
                  </a:cubicBezTo>
                  <a:cubicBezTo>
                    <a:pt x="55" y="45"/>
                    <a:pt x="60" y="44"/>
                    <a:pt x="62" y="40"/>
                  </a:cubicBezTo>
                  <a:cubicBezTo>
                    <a:pt x="64" y="36"/>
                    <a:pt x="60" y="31"/>
                    <a:pt x="56" y="28"/>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88" name="Google Shape;3688;p55"/>
            <p:cNvSpPr/>
            <p:nvPr/>
          </p:nvSpPr>
          <p:spPr>
            <a:xfrm>
              <a:off x="8594259" y="2094764"/>
              <a:ext cx="56699" cy="45360"/>
            </a:xfrm>
            <a:custGeom>
              <a:avLst/>
              <a:gdLst/>
              <a:ahLst/>
              <a:cxnLst/>
              <a:rect l="l" t="t" r="r" b="b"/>
              <a:pathLst>
                <a:path w="12" h="9" extrusionOk="0">
                  <a:moveTo>
                    <a:pt x="0" y="0"/>
                  </a:moveTo>
                  <a:cubicBezTo>
                    <a:pt x="4" y="4"/>
                    <a:pt x="8" y="7"/>
                    <a:pt x="12" y="9"/>
                  </a:cubicBezTo>
                  <a:cubicBezTo>
                    <a:pt x="12" y="9"/>
                    <a:pt x="12" y="9"/>
                    <a:pt x="12" y="9"/>
                  </a:cubicBezTo>
                  <a:cubicBezTo>
                    <a:pt x="11" y="9"/>
                    <a:pt x="10" y="8"/>
                    <a:pt x="9" y="7"/>
                  </a:cubicBezTo>
                  <a:cubicBezTo>
                    <a:pt x="8" y="7"/>
                    <a:pt x="8" y="7"/>
                    <a:pt x="8" y="7"/>
                  </a:cubicBezTo>
                  <a:cubicBezTo>
                    <a:pt x="6" y="5"/>
                    <a:pt x="3" y="3"/>
                    <a:pt x="0" y="0"/>
                  </a:cubicBezTo>
                  <a:cubicBezTo>
                    <a:pt x="0" y="0"/>
                    <a:pt x="0" y="0"/>
                    <a:pt x="0" y="0"/>
                  </a:cubicBezTo>
                </a:path>
              </a:pathLst>
            </a:custGeom>
            <a:solidFill>
              <a:srgbClr val="D336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89" name="Google Shape;3689;p55"/>
            <p:cNvSpPr/>
            <p:nvPr/>
          </p:nvSpPr>
          <p:spPr>
            <a:xfrm>
              <a:off x="8327775" y="2304551"/>
              <a:ext cx="0" cy="0"/>
            </a:xfrm>
            <a:custGeom>
              <a:avLst/>
              <a:gdLst/>
              <a:ahLst/>
              <a:cxnLst/>
              <a:rect l="l" t="t" r="r" b="b"/>
              <a:pathLst>
                <a:path w="120000" h="120000" extrusionOk="0">
                  <a:moveTo>
                    <a:pt x="0" y="0"/>
                  </a:moveTo>
                  <a:cubicBezTo>
                    <a:pt x="0" y="0"/>
                    <a:pt x="0" y="0"/>
                    <a:pt x="0" y="0"/>
                  </a:cubicBezTo>
                  <a:cubicBezTo>
                    <a:pt x="0" y="0"/>
                    <a:pt x="0" y="0"/>
                    <a:pt x="0" y="0"/>
                  </a:cubicBezTo>
                </a:path>
              </a:pathLst>
            </a:custGeom>
            <a:solidFill>
              <a:srgbClr val="E853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90" name="Google Shape;3690;p55"/>
            <p:cNvSpPr/>
            <p:nvPr/>
          </p:nvSpPr>
          <p:spPr>
            <a:xfrm>
              <a:off x="8945794" y="2332903"/>
              <a:ext cx="215457" cy="119071"/>
            </a:xfrm>
            <a:custGeom>
              <a:avLst/>
              <a:gdLst/>
              <a:ahLst/>
              <a:cxnLst/>
              <a:rect l="l" t="t" r="r" b="b"/>
              <a:pathLst>
                <a:path w="43" h="24" extrusionOk="0">
                  <a:moveTo>
                    <a:pt x="2" y="2"/>
                  </a:moveTo>
                  <a:cubicBezTo>
                    <a:pt x="2" y="2"/>
                    <a:pt x="3" y="2"/>
                    <a:pt x="3" y="2"/>
                  </a:cubicBezTo>
                  <a:cubicBezTo>
                    <a:pt x="12" y="10"/>
                    <a:pt x="24" y="15"/>
                    <a:pt x="35" y="20"/>
                  </a:cubicBezTo>
                  <a:cubicBezTo>
                    <a:pt x="35" y="20"/>
                    <a:pt x="35" y="20"/>
                    <a:pt x="35" y="20"/>
                  </a:cubicBezTo>
                  <a:cubicBezTo>
                    <a:pt x="35" y="20"/>
                    <a:pt x="35" y="20"/>
                    <a:pt x="35" y="20"/>
                  </a:cubicBezTo>
                  <a:cubicBezTo>
                    <a:pt x="38" y="21"/>
                    <a:pt x="40" y="23"/>
                    <a:pt x="43" y="24"/>
                  </a:cubicBezTo>
                  <a:cubicBezTo>
                    <a:pt x="40" y="23"/>
                    <a:pt x="38" y="21"/>
                    <a:pt x="35" y="20"/>
                  </a:cubicBezTo>
                  <a:cubicBezTo>
                    <a:pt x="24" y="15"/>
                    <a:pt x="12" y="10"/>
                    <a:pt x="3" y="2"/>
                  </a:cubicBezTo>
                  <a:cubicBezTo>
                    <a:pt x="3" y="2"/>
                    <a:pt x="2" y="2"/>
                    <a:pt x="2" y="2"/>
                  </a:cubicBezTo>
                  <a:moveTo>
                    <a:pt x="1" y="1"/>
                  </a:moveTo>
                  <a:cubicBezTo>
                    <a:pt x="1" y="1"/>
                    <a:pt x="2" y="1"/>
                    <a:pt x="2" y="2"/>
                  </a:cubicBezTo>
                  <a:cubicBezTo>
                    <a:pt x="2" y="1"/>
                    <a:pt x="1" y="1"/>
                    <a:pt x="1" y="1"/>
                  </a:cubicBezTo>
                  <a:moveTo>
                    <a:pt x="0" y="0"/>
                  </a:moveTo>
                  <a:cubicBezTo>
                    <a:pt x="1" y="0"/>
                    <a:pt x="1" y="0"/>
                    <a:pt x="1" y="1"/>
                  </a:cubicBezTo>
                  <a:cubicBezTo>
                    <a:pt x="1" y="0"/>
                    <a:pt x="1" y="0"/>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91" name="Google Shape;3691;p55"/>
            <p:cNvSpPr/>
            <p:nvPr/>
          </p:nvSpPr>
          <p:spPr>
            <a:xfrm>
              <a:off x="8571580" y="2417951"/>
              <a:ext cx="39691" cy="5672"/>
            </a:xfrm>
            <a:custGeom>
              <a:avLst/>
              <a:gdLst/>
              <a:ahLst/>
              <a:cxnLst/>
              <a:rect l="l" t="t" r="r" b="b"/>
              <a:pathLst>
                <a:path w="8" h="1" extrusionOk="0">
                  <a:moveTo>
                    <a:pt x="0" y="0"/>
                  </a:moveTo>
                  <a:cubicBezTo>
                    <a:pt x="2" y="0"/>
                    <a:pt x="3" y="0"/>
                    <a:pt x="5" y="1"/>
                  </a:cubicBezTo>
                  <a:cubicBezTo>
                    <a:pt x="6" y="1"/>
                    <a:pt x="7" y="1"/>
                    <a:pt x="8" y="1"/>
                  </a:cubicBezTo>
                  <a:cubicBezTo>
                    <a:pt x="5" y="1"/>
                    <a:pt x="3" y="0"/>
                    <a:pt x="0" y="0"/>
                  </a:cubicBezTo>
                </a:path>
              </a:pathLst>
            </a:custGeom>
            <a:solidFill>
              <a:srgbClr val="E853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92" name="Google Shape;3692;p55"/>
            <p:cNvSpPr/>
            <p:nvPr/>
          </p:nvSpPr>
          <p:spPr>
            <a:xfrm>
              <a:off x="8248397" y="2066413"/>
              <a:ext cx="1077283" cy="589677"/>
            </a:xfrm>
            <a:custGeom>
              <a:avLst/>
              <a:gdLst/>
              <a:ahLst/>
              <a:cxnLst/>
              <a:rect l="l" t="t" r="r" b="b"/>
              <a:pathLst>
                <a:path w="216" h="119" extrusionOk="0">
                  <a:moveTo>
                    <a:pt x="51" y="0"/>
                  </a:moveTo>
                  <a:cubicBezTo>
                    <a:pt x="51" y="0"/>
                    <a:pt x="51" y="0"/>
                    <a:pt x="51" y="0"/>
                  </a:cubicBezTo>
                  <a:cubicBezTo>
                    <a:pt x="51" y="0"/>
                    <a:pt x="51" y="0"/>
                    <a:pt x="51" y="0"/>
                  </a:cubicBezTo>
                  <a:cubicBezTo>
                    <a:pt x="51" y="0"/>
                    <a:pt x="51" y="0"/>
                    <a:pt x="51" y="0"/>
                  </a:cubicBezTo>
                  <a:cubicBezTo>
                    <a:pt x="52" y="1"/>
                    <a:pt x="52" y="3"/>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4" y="14"/>
                    <a:pt x="50" y="24"/>
                    <a:pt x="53" y="32"/>
                  </a:cubicBezTo>
                  <a:cubicBezTo>
                    <a:pt x="53" y="32"/>
                    <a:pt x="52" y="32"/>
                    <a:pt x="52" y="32"/>
                  </a:cubicBezTo>
                  <a:cubicBezTo>
                    <a:pt x="53" y="33"/>
                    <a:pt x="53" y="34"/>
                    <a:pt x="53" y="35"/>
                  </a:cubicBezTo>
                  <a:cubicBezTo>
                    <a:pt x="56" y="40"/>
                    <a:pt x="61" y="43"/>
                    <a:pt x="65" y="47"/>
                  </a:cubicBezTo>
                  <a:cubicBezTo>
                    <a:pt x="69" y="51"/>
                    <a:pt x="72" y="57"/>
                    <a:pt x="72" y="62"/>
                  </a:cubicBezTo>
                  <a:cubicBezTo>
                    <a:pt x="72" y="62"/>
                    <a:pt x="72" y="62"/>
                    <a:pt x="72" y="62"/>
                  </a:cubicBezTo>
                  <a:cubicBezTo>
                    <a:pt x="72" y="62"/>
                    <a:pt x="72" y="62"/>
                    <a:pt x="72" y="62"/>
                  </a:cubicBezTo>
                  <a:cubicBezTo>
                    <a:pt x="72" y="62"/>
                    <a:pt x="72" y="62"/>
                    <a:pt x="72" y="62"/>
                  </a:cubicBezTo>
                  <a:cubicBezTo>
                    <a:pt x="72" y="62"/>
                    <a:pt x="72" y="62"/>
                    <a:pt x="72" y="63"/>
                  </a:cubicBezTo>
                  <a:cubicBezTo>
                    <a:pt x="71" y="64"/>
                    <a:pt x="71" y="66"/>
                    <a:pt x="69" y="67"/>
                  </a:cubicBezTo>
                  <a:cubicBezTo>
                    <a:pt x="69" y="67"/>
                    <a:pt x="69" y="67"/>
                    <a:pt x="69" y="67"/>
                  </a:cubicBezTo>
                  <a:cubicBezTo>
                    <a:pt x="69" y="67"/>
                    <a:pt x="69" y="67"/>
                    <a:pt x="69" y="67"/>
                  </a:cubicBezTo>
                  <a:cubicBezTo>
                    <a:pt x="68" y="67"/>
                    <a:pt x="68" y="67"/>
                    <a:pt x="68" y="67"/>
                  </a:cubicBezTo>
                  <a:cubicBezTo>
                    <a:pt x="66" y="67"/>
                    <a:pt x="65" y="66"/>
                    <a:pt x="64" y="66"/>
                  </a:cubicBezTo>
                  <a:cubicBezTo>
                    <a:pt x="64" y="66"/>
                    <a:pt x="64" y="66"/>
                    <a:pt x="64" y="66"/>
                  </a:cubicBezTo>
                  <a:cubicBezTo>
                    <a:pt x="64" y="66"/>
                    <a:pt x="64" y="66"/>
                    <a:pt x="63" y="66"/>
                  </a:cubicBezTo>
                  <a:cubicBezTo>
                    <a:pt x="52" y="61"/>
                    <a:pt x="41" y="56"/>
                    <a:pt x="32" y="48"/>
                  </a:cubicBezTo>
                  <a:cubicBezTo>
                    <a:pt x="28" y="44"/>
                    <a:pt x="25" y="39"/>
                    <a:pt x="21" y="35"/>
                  </a:cubicBezTo>
                  <a:cubicBezTo>
                    <a:pt x="15" y="30"/>
                    <a:pt x="8" y="28"/>
                    <a:pt x="0" y="26"/>
                  </a:cubicBezTo>
                  <a:cubicBezTo>
                    <a:pt x="0" y="26"/>
                    <a:pt x="0" y="26"/>
                    <a:pt x="0" y="26"/>
                  </a:cubicBezTo>
                  <a:cubicBezTo>
                    <a:pt x="6" y="32"/>
                    <a:pt x="9" y="41"/>
                    <a:pt x="15" y="48"/>
                  </a:cubicBezTo>
                  <a:cubicBezTo>
                    <a:pt x="15" y="48"/>
                    <a:pt x="15" y="48"/>
                    <a:pt x="15" y="48"/>
                  </a:cubicBezTo>
                  <a:cubicBezTo>
                    <a:pt x="15" y="48"/>
                    <a:pt x="15" y="48"/>
                    <a:pt x="15" y="48"/>
                  </a:cubicBezTo>
                  <a:cubicBezTo>
                    <a:pt x="16" y="50"/>
                    <a:pt x="18" y="52"/>
                    <a:pt x="20" y="53"/>
                  </a:cubicBezTo>
                  <a:cubicBezTo>
                    <a:pt x="20" y="54"/>
                    <a:pt x="20" y="54"/>
                    <a:pt x="20" y="54"/>
                  </a:cubicBezTo>
                  <a:cubicBezTo>
                    <a:pt x="22" y="55"/>
                    <a:pt x="23" y="56"/>
                    <a:pt x="25" y="57"/>
                  </a:cubicBezTo>
                  <a:cubicBezTo>
                    <a:pt x="26" y="58"/>
                    <a:pt x="26" y="58"/>
                    <a:pt x="26" y="58"/>
                  </a:cubicBezTo>
                  <a:cubicBezTo>
                    <a:pt x="28" y="59"/>
                    <a:pt x="30" y="60"/>
                    <a:pt x="32" y="61"/>
                  </a:cubicBezTo>
                  <a:cubicBezTo>
                    <a:pt x="33" y="62"/>
                    <a:pt x="33" y="62"/>
                    <a:pt x="33" y="62"/>
                  </a:cubicBezTo>
                  <a:cubicBezTo>
                    <a:pt x="35" y="62"/>
                    <a:pt x="37" y="63"/>
                    <a:pt x="39" y="64"/>
                  </a:cubicBezTo>
                  <a:cubicBezTo>
                    <a:pt x="39" y="64"/>
                    <a:pt x="39" y="64"/>
                    <a:pt x="40" y="64"/>
                  </a:cubicBezTo>
                  <a:cubicBezTo>
                    <a:pt x="42" y="65"/>
                    <a:pt x="44" y="66"/>
                    <a:pt x="46" y="66"/>
                  </a:cubicBezTo>
                  <a:cubicBezTo>
                    <a:pt x="47" y="67"/>
                    <a:pt x="47" y="67"/>
                    <a:pt x="47" y="67"/>
                  </a:cubicBezTo>
                  <a:cubicBezTo>
                    <a:pt x="49" y="67"/>
                    <a:pt x="51" y="68"/>
                    <a:pt x="53" y="68"/>
                  </a:cubicBezTo>
                  <a:cubicBezTo>
                    <a:pt x="54" y="68"/>
                    <a:pt x="54" y="68"/>
                    <a:pt x="55" y="69"/>
                  </a:cubicBezTo>
                  <a:cubicBezTo>
                    <a:pt x="56" y="69"/>
                    <a:pt x="58" y="69"/>
                    <a:pt x="60" y="70"/>
                  </a:cubicBezTo>
                  <a:cubicBezTo>
                    <a:pt x="61" y="70"/>
                    <a:pt x="63" y="70"/>
                    <a:pt x="64" y="71"/>
                  </a:cubicBezTo>
                  <a:cubicBezTo>
                    <a:pt x="67" y="71"/>
                    <a:pt x="69" y="72"/>
                    <a:pt x="72" y="72"/>
                  </a:cubicBezTo>
                  <a:cubicBezTo>
                    <a:pt x="73" y="73"/>
                    <a:pt x="73" y="73"/>
                    <a:pt x="74" y="73"/>
                  </a:cubicBezTo>
                  <a:cubicBezTo>
                    <a:pt x="122" y="85"/>
                    <a:pt x="166" y="118"/>
                    <a:pt x="216" y="119"/>
                  </a:cubicBezTo>
                  <a:cubicBezTo>
                    <a:pt x="199" y="118"/>
                    <a:pt x="182" y="114"/>
                    <a:pt x="166" y="109"/>
                  </a:cubicBezTo>
                  <a:cubicBezTo>
                    <a:pt x="166" y="109"/>
                    <a:pt x="191" y="113"/>
                    <a:pt x="205" y="113"/>
                  </a:cubicBezTo>
                  <a:cubicBezTo>
                    <a:pt x="205" y="113"/>
                    <a:pt x="205" y="113"/>
                    <a:pt x="206" y="113"/>
                  </a:cubicBezTo>
                  <a:cubicBezTo>
                    <a:pt x="209" y="113"/>
                    <a:pt x="213" y="112"/>
                    <a:pt x="215" y="109"/>
                  </a:cubicBezTo>
                  <a:cubicBezTo>
                    <a:pt x="205" y="107"/>
                    <a:pt x="195" y="105"/>
                    <a:pt x="184" y="104"/>
                  </a:cubicBezTo>
                  <a:cubicBezTo>
                    <a:pt x="171" y="103"/>
                    <a:pt x="162" y="96"/>
                    <a:pt x="149" y="93"/>
                  </a:cubicBezTo>
                  <a:cubicBezTo>
                    <a:pt x="133" y="89"/>
                    <a:pt x="123" y="77"/>
                    <a:pt x="108" y="73"/>
                  </a:cubicBezTo>
                  <a:cubicBezTo>
                    <a:pt x="96" y="70"/>
                    <a:pt x="85" y="64"/>
                    <a:pt x="76" y="55"/>
                  </a:cubicBezTo>
                  <a:cubicBezTo>
                    <a:pt x="69" y="49"/>
                    <a:pt x="63" y="43"/>
                    <a:pt x="57" y="36"/>
                  </a:cubicBezTo>
                  <a:cubicBezTo>
                    <a:pt x="59" y="31"/>
                    <a:pt x="62" y="27"/>
                    <a:pt x="67" y="26"/>
                  </a:cubicBezTo>
                  <a:cubicBezTo>
                    <a:pt x="69" y="26"/>
                    <a:pt x="70" y="25"/>
                    <a:pt x="72" y="25"/>
                  </a:cubicBezTo>
                  <a:cubicBezTo>
                    <a:pt x="75" y="25"/>
                    <a:pt x="78" y="26"/>
                    <a:pt x="81" y="28"/>
                  </a:cubicBezTo>
                  <a:cubicBezTo>
                    <a:pt x="88" y="35"/>
                    <a:pt x="95" y="43"/>
                    <a:pt x="103" y="47"/>
                  </a:cubicBezTo>
                  <a:cubicBezTo>
                    <a:pt x="112" y="51"/>
                    <a:pt x="122" y="53"/>
                    <a:pt x="131" y="57"/>
                  </a:cubicBezTo>
                  <a:cubicBezTo>
                    <a:pt x="141" y="61"/>
                    <a:pt x="154" y="69"/>
                    <a:pt x="164" y="74"/>
                  </a:cubicBezTo>
                  <a:cubicBezTo>
                    <a:pt x="172" y="78"/>
                    <a:pt x="178" y="79"/>
                    <a:pt x="185" y="80"/>
                  </a:cubicBezTo>
                  <a:cubicBezTo>
                    <a:pt x="182" y="78"/>
                    <a:pt x="178" y="76"/>
                    <a:pt x="175" y="74"/>
                  </a:cubicBezTo>
                  <a:cubicBezTo>
                    <a:pt x="164" y="69"/>
                    <a:pt x="152" y="64"/>
                    <a:pt x="143" y="56"/>
                  </a:cubicBezTo>
                  <a:cubicBezTo>
                    <a:pt x="143" y="56"/>
                    <a:pt x="142" y="56"/>
                    <a:pt x="142" y="56"/>
                  </a:cubicBezTo>
                  <a:cubicBezTo>
                    <a:pt x="142" y="56"/>
                    <a:pt x="142" y="56"/>
                    <a:pt x="142" y="56"/>
                  </a:cubicBezTo>
                  <a:cubicBezTo>
                    <a:pt x="142" y="55"/>
                    <a:pt x="141" y="55"/>
                    <a:pt x="141" y="55"/>
                  </a:cubicBezTo>
                  <a:cubicBezTo>
                    <a:pt x="141" y="55"/>
                    <a:pt x="141" y="55"/>
                    <a:pt x="141" y="55"/>
                  </a:cubicBezTo>
                  <a:cubicBezTo>
                    <a:pt x="141" y="54"/>
                    <a:pt x="141" y="54"/>
                    <a:pt x="140" y="54"/>
                  </a:cubicBezTo>
                  <a:cubicBezTo>
                    <a:pt x="134" y="48"/>
                    <a:pt x="129" y="41"/>
                    <a:pt x="124" y="35"/>
                  </a:cubicBezTo>
                  <a:cubicBezTo>
                    <a:pt x="123" y="35"/>
                    <a:pt x="123" y="34"/>
                    <a:pt x="122" y="34"/>
                  </a:cubicBezTo>
                  <a:cubicBezTo>
                    <a:pt x="122" y="33"/>
                    <a:pt x="121" y="33"/>
                    <a:pt x="120" y="32"/>
                  </a:cubicBezTo>
                  <a:cubicBezTo>
                    <a:pt x="120" y="32"/>
                    <a:pt x="119" y="31"/>
                    <a:pt x="118" y="30"/>
                  </a:cubicBezTo>
                  <a:cubicBezTo>
                    <a:pt x="118" y="30"/>
                    <a:pt x="117" y="30"/>
                    <a:pt x="117" y="29"/>
                  </a:cubicBezTo>
                  <a:cubicBezTo>
                    <a:pt x="116" y="29"/>
                    <a:pt x="116" y="29"/>
                    <a:pt x="116" y="29"/>
                  </a:cubicBezTo>
                  <a:cubicBezTo>
                    <a:pt x="112" y="31"/>
                    <a:pt x="108" y="32"/>
                    <a:pt x="104" y="32"/>
                  </a:cubicBezTo>
                  <a:cubicBezTo>
                    <a:pt x="98" y="32"/>
                    <a:pt x="92" y="30"/>
                    <a:pt x="88" y="26"/>
                  </a:cubicBezTo>
                  <a:cubicBezTo>
                    <a:pt x="85" y="23"/>
                    <a:pt x="83" y="19"/>
                    <a:pt x="81" y="15"/>
                  </a:cubicBezTo>
                  <a:cubicBezTo>
                    <a:pt x="77" y="13"/>
                    <a:pt x="73" y="10"/>
                    <a:pt x="69" y="6"/>
                  </a:cubicBezTo>
                  <a:cubicBezTo>
                    <a:pt x="68" y="6"/>
                    <a:pt x="66" y="5"/>
                    <a:pt x="64" y="5"/>
                  </a:cubicBezTo>
                  <a:cubicBezTo>
                    <a:pt x="64" y="5"/>
                    <a:pt x="64" y="5"/>
                    <a:pt x="64" y="5"/>
                  </a:cubicBezTo>
                  <a:cubicBezTo>
                    <a:pt x="60" y="3"/>
                    <a:pt x="56" y="1"/>
                    <a:pt x="51"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93" name="Google Shape;3693;p55"/>
            <p:cNvSpPr/>
            <p:nvPr/>
          </p:nvSpPr>
          <p:spPr>
            <a:xfrm>
              <a:off x="9382378" y="2633410"/>
              <a:ext cx="0" cy="0"/>
            </a:xfrm>
            <a:custGeom>
              <a:avLst/>
              <a:gdLst/>
              <a:ahLst/>
              <a:cxnLst/>
              <a:rect l="l" t="t" r="r" b="b"/>
              <a:pathLst>
                <a:path w="120000" h="120000" extrusionOk="0">
                  <a:moveTo>
                    <a:pt x="0" y="0"/>
                  </a:moveTo>
                  <a:cubicBezTo>
                    <a:pt x="0" y="0"/>
                    <a:pt x="0" y="0"/>
                    <a:pt x="0" y="0"/>
                  </a:cubicBezTo>
                  <a:cubicBezTo>
                    <a:pt x="0" y="0"/>
                    <a:pt x="0" y="0"/>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94" name="Google Shape;3694;p55"/>
            <p:cNvSpPr/>
            <p:nvPr/>
          </p:nvSpPr>
          <p:spPr>
            <a:xfrm>
              <a:off x="9325679" y="2656090"/>
              <a:ext cx="5400" cy="5400"/>
            </a:xfrm>
            <a:prstGeom prst="ellipse">
              <a:avLst/>
            </a:prstGeom>
            <a:solidFill>
              <a:srgbClr val="E853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95" name="Google Shape;3695;p55"/>
            <p:cNvSpPr/>
            <p:nvPr/>
          </p:nvSpPr>
          <p:spPr>
            <a:xfrm>
              <a:off x="9076203" y="2434962"/>
              <a:ext cx="306175" cy="221131"/>
            </a:xfrm>
            <a:custGeom>
              <a:avLst/>
              <a:gdLst/>
              <a:ahLst/>
              <a:cxnLst/>
              <a:rect l="l" t="t" r="r" b="b"/>
              <a:pathLst>
                <a:path w="62" h="45" extrusionOk="0">
                  <a:moveTo>
                    <a:pt x="0" y="35"/>
                  </a:moveTo>
                  <a:cubicBezTo>
                    <a:pt x="16" y="40"/>
                    <a:pt x="33" y="44"/>
                    <a:pt x="50" y="45"/>
                  </a:cubicBezTo>
                  <a:cubicBezTo>
                    <a:pt x="50" y="45"/>
                    <a:pt x="50" y="45"/>
                    <a:pt x="50" y="45"/>
                  </a:cubicBezTo>
                  <a:cubicBezTo>
                    <a:pt x="50" y="45"/>
                    <a:pt x="50" y="45"/>
                    <a:pt x="51" y="45"/>
                  </a:cubicBezTo>
                  <a:cubicBezTo>
                    <a:pt x="51" y="45"/>
                    <a:pt x="51" y="45"/>
                    <a:pt x="51" y="45"/>
                  </a:cubicBezTo>
                  <a:cubicBezTo>
                    <a:pt x="51" y="45"/>
                    <a:pt x="51" y="45"/>
                    <a:pt x="51" y="45"/>
                  </a:cubicBezTo>
                  <a:cubicBezTo>
                    <a:pt x="55" y="45"/>
                    <a:pt x="60" y="44"/>
                    <a:pt x="62" y="40"/>
                  </a:cubicBezTo>
                  <a:cubicBezTo>
                    <a:pt x="62" y="40"/>
                    <a:pt x="62" y="40"/>
                    <a:pt x="62" y="40"/>
                  </a:cubicBezTo>
                  <a:cubicBezTo>
                    <a:pt x="62" y="40"/>
                    <a:pt x="62" y="40"/>
                    <a:pt x="62" y="40"/>
                  </a:cubicBezTo>
                  <a:cubicBezTo>
                    <a:pt x="62" y="39"/>
                    <a:pt x="62" y="39"/>
                    <a:pt x="62" y="38"/>
                  </a:cubicBezTo>
                  <a:cubicBezTo>
                    <a:pt x="58" y="37"/>
                    <a:pt x="54" y="36"/>
                    <a:pt x="49" y="35"/>
                  </a:cubicBezTo>
                  <a:cubicBezTo>
                    <a:pt x="47" y="38"/>
                    <a:pt x="43" y="39"/>
                    <a:pt x="40" y="39"/>
                  </a:cubicBezTo>
                  <a:cubicBezTo>
                    <a:pt x="39" y="39"/>
                    <a:pt x="39" y="39"/>
                    <a:pt x="39" y="39"/>
                  </a:cubicBezTo>
                  <a:cubicBezTo>
                    <a:pt x="25" y="39"/>
                    <a:pt x="0" y="35"/>
                    <a:pt x="0" y="35"/>
                  </a:cubicBezTo>
                  <a:moveTo>
                    <a:pt x="9" y="0"/>
                  </a:moveTo>
                  <a:cubicBezTo>
                    <a:pt x="9" y="0"/>
                    <a:pt x="9" y="0"/>
                    <a:pt x="9" y="0"/>
                  </a:cubicBezTo>
                  <a:cubicBezTo>
                    <a:pt x="12" y="2"/>
                    <a:pt x="16" y="4"/>
                    <a:pt x="19" y="6"/>
                  </a:cubicBezTo>
                  <a:cubicBezTo>
                    <a:pt x="20" y="6"/>
                    <a:pt x="20" y="6"/>
                    <a:pt x="21" y="6"/>
                  </a:cubicBezTo>
                  <a:cubicBezTo>
                    <a:pt x="20" y="5"/>
                    <a:pt x="18" y="5"/>
                    <a:pt x="17" y="4"/>
                  </a:cubicBezTo>
                  <a:cubicBezTo>
                    <a:pt x="14" y="3"/>
                    <a:pt x="12" y="1"/>
                    <a:pt x="9" y="0"/>
                  </a:cubicBezTo>
                  <a:cubicBezTo>
                    <a:pt x="9" y="0"/>
                    <a:pt x="9" y="0"/>
                    <a:pt x="9"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96" name="Google Shape;3696;p55"/>
            <p:cNvSpPr/>
            <p:nvPr/>
          </p:nvSpPr>
          <p:spPr>
            <a:xfrm>
              <a:off x="8066960" y="1947345"/>
              <a:ext cx="544311" cy="453598"/>
            </a:xfrm>
            <a:custGeom>
              <a:avLst/>
              <a:gdLst/>
              <a:ahLst/>
              <a:cxnLst/>
              <a:rect l="l" t="t" r="r" b="b"/>
              <a:pathLst>
                <a:path w="110" h="91" extrusionOk="0">
                  <a:moveTo>
                    <a:pt x="90" y="59"/>
                  </a:moveTo>
                  <a:cubicBezTo>
                    <a:pt x="86" y="49"/>
                    <a:pt x="91" y="38"/>
                    <a:pt x="89" y="28"/>
                  </a:cubicBezTo>
                  <a:cubicBezTo>
                    <a:pt x="88" y="20"/>
                    <a:pt x="81" y="13"/>
                    <a:pt x="74" y="9"/>
                  </a:cubicBezTo>
                  <a:cubicBezTo>
                    <a:pt x="67" y="5"/>
                    <a:pt x="58" y="3"/>
                    <a:pt x="50" y="2"/>
                  </a:cubicBezTo>
                  <a:cubicBezTo>
                    <a:pt x="41" y="1"/>
                    <a:pt x="31" y="0"/>
                    <a:pt x="23" y="4"/>
                  </a:cubicBezTo>
                  <a:cubicBezTo>
                    <a:pt x="19" y="6"/>
                    <a:pt x="16" y="9"/>
                    <a:pt x="13" y="11"/>
                  </a:cubicBezTo>
                  <a:cubicBezTo>
                    <a:pt x="9" y="15"/>
                    <a:pt x="5" y="18"/>
                    <a:pt x="3" y="23"/>
                  </a:cubicBezTo>
                  <a:cubicBezTo>
                    <a:pt x="0" y="28"/>
                    <a:pt x="0" y="34"/>
                    <a:pt x="4" y="38"/>
                  </a:cubicBezTo>
                  <a:cubicBezTo>
                    <a:pt x="6" y="40"/>
                    <a:pt x="9" y="41"/>
                    <a:pt x="12" y="42"/>
                  </a:cubicBezTo>
                  <a:cubicBezTo>
                    <a:pt x="20" y="44"/>
                    <a:pt x="29" y="47"/>
                    <a:pt x="37" y="50"/>
                  </a:cubicBezTo>
                  <a:cubicBezTo>
                    <a:pt x="45" y="52"/>
                    <a:pt x="52" y="54"/>
                    <a:pt x="58" y="59"/>
                  </a:cubicBezTo>
                  <a:cubicBezTo>
                    <a:pt x="62" y="63"/>
                    <a:pt x="65" y="68"/>
                    <a:pt x="69" y="72"/>
                  </a:cubicBezTo>
                  <a:cubicBezTo>
                    <a:pt x="78" y="80"/>
                    <a:pt x="90" y="85"/>
                    <a:pt x="101" y="90"/>
                  </a:cubicBezTo>
                  <a:cubicBezTo>
                    <a:pt x="103" y="91"/>
                    <a:pt x="104" y="91"/>
                    <a:pt x="106" y="91"/>
                  </a:cubicBezTo>
                  <a:cubicBezTo>
                    <a:pt x="108" y="90"/>
                    <a:pt x="108" y="88"/>
                    <a:pt x="109" y="87"/>
                  </a:cubicBezTo>
                  <a:cubicBezTo>
                    <a:pt x="110" y="81"/>
                    <a:pt x="106" y="75"/>
                    <a:pt x="102" y="71"/>
                  </a:cubicBezTo>
                  <a:cubicBezTo>
                    <a:pt x="98" y="67"/>
                    <a:pt x="93" y="64"/>
                    <a:pt x="90" y="59"/>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97" name="Google Shape;3697;p55"/>
            <p:cNvSpPr/>
            <p:nvPr/>
          </p:nvSpPr>
          <p:spPr>
            <a:xfrm>
              <a:off x="8469521" y="2026725"/>
              <a:ext cx="51031" cy="198451"/>
            </a:xfrm>
            <a:custGeom>
              <a:avLst/>
              <a:gdLst/>
              <a:ahLst/>
              <a:cxnLst/>
              <a:rect l="l" t="t" r="r" b="b"/>
              <a:pathLst>
                <a:path w="10" h="40" extrusionOk="0">
                  <a:moveTo>
                    <a:pt x="8" y="12"/>
                  </a:moveTo>
                  <a:cubicBezTo>
                    <a:pt x="8" y="8"/>
                    <a:pt x="5" y="4"/>
                    <a:pt x="3" y="0"/>
                  </a:cubicBezTo>
                  <a:cubicBezTo>
                    <a:pt x="3" y="1"/>
                    <a:pt x="3" y="3"/>
                    <a:pt x="3" y="4"/>
                  </a:cubicBezTo>
                  <a:cubicBezTo>
                    <a:pt x="5" y="14"/>
                    <a:pt x="0" y="25"/>
                    <a:pt x="4" y="34"/>
                  </a:cubicBezTo>
                  <a:cubicBezTo>
                    <a:pt x="5" y="37"/>
                    <a:pt x="7" y="38"/>
                    <a:pt x="9" y="40"/>
                  </a:cubicBezTo>
                  <a:cubicBezTo>
                    <a:pt x="6" y="31"/>
                    <a:pt x="10" y="21"/>
                    <a:pt x="8" y="12"/>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98" name="Google Shape;3698;p55"/>
            <p:cNvSpPr/>
            <p:nvPr/>
          </p:nvSpPr>
          <p:spPr>
            <a:xfrm>
              <a:off x="8072628" y="2100432"/>
              <a:ext cx="538643" cy="300510"/>
            </a:xfrm>
            <a:custGeom>
              <a:avLst/>
              <a:gdLst/>
              <a:ahLst/>
              <a:cxnLst/>
              <a:rect l="l" t="t" r="r" b="b"/>
              <a:pathLst>
                <a:path w="108" h="60" extrusionOk="0">
                  <a:moveTo>
                    <a:pt x="103" y="47"/>
                  </a:moveTo>
                  <a:cubicBezTo>
                    <a:pt x="103" y="49"/>
                    <a:pt x="102" y="51"/>
                    <a:pt x="100" y="52"/>
                  </a:cubicBezTo>
                  <a:cubicBezTo>
                    <a:pt x="98" y="52"/>
                    <a:pt x="97" y="51"/>
                    <a:pt x="95" y="51"/>
                  </a:cubicBezTo>
                  <a:cubicBezTo>
                    <a:pt x="84" y="46"/>
                    <a:pt x="72" y="41"/>
                    <a:pt x="63" y="32"/>
                  </a:cubicBezTo>
                  <a:cubicBezTo>
                    <a:pt x="60" y="28"/>
                    <a:pt x="56" y="24"/>
                    <a:pt x="52" y="20"/>
                  </a:cubicBezTo>
                  <a:cubicBezTo>
                    <a:pt x="46" y="15"/>
                    <a:pt x="39" y="13"/>
                    <a:pt x="31" y="10"/>
                  </a:cubicBezTo>
                  <a:cubicBezTo>
                    <a:pt x="23" y="8"/>
                    <a:pt x="14" y="5"/>
                    <a:pt x="6" y="2"/>
                  </a:cubicBezTo>
                  <a:cubicBezTo>
                    <a:pt x="4" y="2"/>
                    <a:pt x="2" y="1"/>
                    <a:pt x="0" y="0"/>
                  </a:cubicBezTo>
                  <a:cubicBezTo>
                    <a:pt x="0" y="2"/>
                    <a:pt x="1" y="5"/>
                    <a:pt x="3" y="7"/>
                  </a:cubicBezTo>
                  <a:cubicBezTo>
                    <a:pt x="5" y="9"/>
                    <a:pt x="8" y="10"/>
                    <a:pt x="11" y="11"/>
                  </a:cubicBezTo>
                  <a:cubicBezTo>
                    <a:pt x="19" y="13"/>
                    <a:pt x="28" y="16"/>
                    <a:pt x="36" y="19"/>
                  </a:cubicBezTo>
                  <a:cubicBezTo>
                    <a:pt x="44" y="21"/>
                    <a:pt x="51" y="23"/>
                    <a:pt x="57" y="28"/>
                  </a:cubicBezTo>
                  <a:cubicBezTo>
                    <a:pt x="61" y="32"/>
                    <a:pt x="64" y="37"/>
                    <a:pt x="68" y="41"/>
                  </a:cubicBezTo>
                  <a:cubicBezTo>
                    <a:pt x="77" y="49"/>
                    <a:pt x="89" y="54"/>
                    <a:pt x="100" y="59"/>
                  </a:cubicBezTo>
                  <a:cubicBezTo>
                    <a:pt x="102" y="60"/>
                    <a:pt x="103" y="60"/>
                    <a:pt x="105" y="60"/>
                  </a:cubicBezTo>
                  <a:cubicBezTo>
                    <a:pt x="107" y="59"/>
                    <a:pt x="107" y="57"/>
                    <a:pt x="108" y="56"/>
                  </a:cubicBezTo>
                  <a:cubicBezTo>
                    <a:pt x="108" y="51"/>
                    <a:pt x="106" y="46"/>
                    <a:pt x="102" y="42"/>
                  </a:cubicBezTo>
                  <a:cubicBezTo>
                    <a:pt x="103" y="44"/>
                    <a:pt x="103" y="46"/>
                    <a:pt x="103" y="47"/>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99" name="Google Shape;3699;p55"/>
            <p:cNvSpPr/>
            <p:nvPr/>
          </p:nvSpPr>
          <p:spPr>
            <a:xfrm>
              <a:off x="8509212" y="2083424"/>
              <a:ext cx="0" cy="0"/>
            </a:xfrm>
            <a:custGeom>
              <a:avLst/>
              <a:gdLst/>
              <a:ahLst/>
              <a:cxnLst/>
              <a:rect l="l" t="t" r="r" b="b"/>
              <a:pathLst>
                <a:path w="120000" h="120000" extrusionOk="0">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D336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00" name="Google Shape;3700;p55"/>
            <p:cNvSpPr/>
            <p:nvPr/>
          </p:nvSpPr>
          <p:spPr>
            <a:xfrm>
              <a:off x="8169018" y="2032393"/>
              <a:ext cx="334526" cy="300511"/>
            </a:xfrm>
            <a:custGeom>
              <a:avLst/>
              <a:gdLst/>
              <a:ahLst/>
              <a:cxnLst/>
              <a:rect l="l" t="t" r="r" b="b"/>
              <a:pathLst>
                <a:path w="68" h="61" extrusionOk="0">
                  <a:moveTo>
                    <a:pt x="68" y="7"/>
                  </a:moveTo>
                  <a:cubicBezTo>
                    <a:pt x="68" y="7"/>
                    <a:pt x="68" y="7"/>
                    <a:pt x="68" y="7"/>
                  </a:cubicBezTo>
                  <a:cubicBezTo>
                    <a:pt x="68" y="7"/>
                    <a:pt x="68" y="7"/>
                    <a:pt x="68" y="7"/>
                  </a:cubicBezTo>
                  <a:moveTo>
                    <a:pt x="68" y="7"/>
                  </a:moveTo>
                  <a:cubicBezTo>
                    <a:pt x="68" y="7"/>
                    <a:pt x="68" y="7"/>
                    <a:pt x="68" y="7"/>
                  </a:cubicBezTo>
                  <a:cubicBezTo>
                    <a:pt x="68" y="7"/>
                    <a:pt x="68" y="7"/>
                    <a:pt x="68" y="7"/>
                  </a:cubicBezTo>
                  <a:cubicBezTo>
                    <a:pt x="68" y="7"/>
                    <a:pt x="68" y="7"/>
                    <a:pt x="68" y="7"/>
                  </a:cubicBezTo>
                  <a:moveTo>
                    <a:pt x="26" y="0"/>
                  </a:moveTo>
                  <a:cubicBezTo>
                    <a:pt x="22" y="2"/>
                    <a:pt x="17" y="3"/>
                    <a:pt x="12" y="3"/>
                  </a:cubicBezTo>
                  <a:cubicBezTo>
                    <a:pt x="11" y="8"/>
                    <a:pt x="9" y="12"/>
                    <a:pt x="6" y="15"/>
                  </a:cubicBezTo>
                  <a:cubicBezTo>
                    <a:pt x="4" y="17"/>
                    <a:pt x="2" y="19"/>
                    <a:pt x="0" y="21"/>
                  </a:cubicBezTo>
                  <a:cubicBezTo>
                    <a:pt x="4" y="22"/>
                    <a:pt x="8" y="23"/>
                    <a:pt x="12" y="24"/>
                  </a:cubicBezTo>
                  <a:cubicBezTo>
                    <a:pt x="20" y="27"/>
                    <a:pt x="27" y="29"/>
                    <a:pt x="33" y="34"/>
                  </a:cubicBezTo>
                  <a:cubicBezTo>
                    <a:pt x="35" y="36"/>
                    <a:pt x="36" y="37"/>
                    <a:pt x="38" y="39"/>
                  </a:cubicBezTo>
                  <a:cubicBezTo>
                    <a:pt x="43" y="43"/>
                    <a:pt x="48" y="49"/>
                    <a:pt x="53" y="54"/>
                  </a:cubicBezTo>
                  <a:cubicBezTo>
                    <a:pt x="58" y="57"/>
                    <a:pt x="62" y="59"/>
                    <a:pt x="67" y="61"/>
                  </a:cubicBezTo>
                  <a:cubicBezTo>
                    <a:pt x="63" y="57"/>
                    <a:pt x="59" y="53"/>
                    <a:pt x="57" y="50"/>
                  </a:cubicBezTo>
                  <a:cubicBezTo>
                    <a:pt x="38" y="19"/>
                    <a:pt x="21" y="29"/>
                    <a:pt x="11" y="16"/>
                  </a:cubicBezTo>
                  <a:cubicBezTo>
                    <a:pt x="10" y="15"/>
                    <a:pt x="15" y="12"/>
                    <a:pt x="18" y="11"/>
                  </a:cubicBezTo>
                  <a:cubicBezTo>
                    <a:pt x="22" y="9"/>
                    <a:pt x="27" y="8"/>
                    <a:pt x="32" y="8"/>
                  </a:cubicBezTo>
                  <a:cubicBezTo>
                    <a:pt x="42" y="8"/>
                    <a:pt x="54" y="13"/>
                    <a:pt x="64" y="20"/>
                  </a:cubicBezTo>
                  <a:cubicBezTo>
                    <a:pt x="64" y="15"/>
                    <a:pt x="65" y="11"/>
                    <a:pt x="65" y="6"/>
                  </a:cubicBezTo>
                  <a:cubicBezTo>
                    <a:pt x="58" y="4"/>
                    <a:pt x="51" y="2"/>
                    <a:pt x="43" y="2"/>
                  </a:cubicBezTo>
                  <a:cubicBezTo>
                    <a:pt x="38" y="2"/>
                    <a:pt x="32" y="2"/>
                    <a:pt x="27" y="0"/>
                  </a:cubicBezTo>
                  <a:cubicBezTo>
                    <a:pt x="27" y="0"/>
                    <a:pt x="26" y="0"/>
                    <a:pt x="26"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01" name="Google Shape;3701;p55"/>
            <p:cNvSpPr/>
            <p:nvPr/>
          </p:nvSpPr>
          <p:spPr>
            <a:xfrm>
              <a:off x="8565912" y="2395271"/>
              <a:ext cx="5672" cy="0"/>
            </a:xfrm>
            <a:custGeom>
              <a:avLst/>
              <a:gdLst/>
              <a:ahLst/>
              <a:cxnLst/>
              <a:rect l="l" t="t" r="r" b="b"/>
              <a:pathLst>
                <a:path w="1" h="120000" extrusionOk="0">
                  <a:moveTo>
                    <a:pt x="0" y="0"/>
                  </a:moveTo>
                  <a:cubicBezTo>
                    <a:pt x="1" y="0"/>
                    <a:pt x="1" y="0"/>
                    <a:pt x="1" y="0"/>
                  </a:cubicBezTo>
                  <a:cubicBezTo>
                    <a:pt x="1" y="0"/>
                    <a:pt x="1" y="0"/>
                    <a:pt x="0" y="0"/>
                  </a:cubicBezTo>
                </a:path>
              </a:pathLst>
            </a:custGeom>
            <a:solidFill>
              <a:srgbClr val="D336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02" name="Google Shape;3702;p55"/>
            <p:cNvSpPr/>
            <p:nvPr/>
          </p:nvSpPr>
          <p:spPr>
            <a:xfrm>
              <a:off x="8163346" y="2134452"/>
              <a:ext cx="436585" cy="266490"/>
            </a:xfrm>
            <a:custGeom>
              <a:avLst/>
              <a:gdLst/>
              <a:ahLst/>
              <a:cxnLst/>
              <a:rect l="l" t="t" r="r" b="b"/>
              <a:pathLst>
                <a:path w="88" h="53" extrusionOk="0">
                  <a:moveTo>
                    <a:pt x="54" y="33"/>
                  </a:moveTo>
                  <a:cubicBezTo>
                    <a:pt x="59" y="37"/>
                    <a:pt x="63" y="42"/>
                    <a:pt x="67" y="45"/>
                  </a:cubicBezTo>
                  <a:cubicBezTo>
                    <a:pt x="72" y="48"/>
                    <a:pt x="77" y="50"/>
                    <a:pt x="81" y="52"/>
                  </a:cubicBezTo>
                  <a:cubicBezTo>
                    <a:pt x="82" y="52"/>
                    <a:pt x="82" y="52"/>
                    <a:pt x="82" y="52"/>
                  </a:cubicBezTo>
                  <a:cubicBezTo>
                    <a:pt x="82" y="52"/>
                    <a:pt x="82" y="52"/>
                    <a:pt x="82" y="52"/>
                  </a:cubicBezTo>
                  <a:cubicBezTo>
                    <a:pt x="83" y="52"/>
                    <a:pt x="84" y="53"/>
                    <a:pt x="86" y="53"/>
                  </a:cubicBezTo>
                  <a:cubicBezTo>
                    <a:pt x="86" y="53"/>
                    <a:pt x="86" y="53"/>
                    <a:pt x="87" y="53"/>
                  </a:cubicBezTo>
                  <a:cubicBezTo>
                    <a:pt x="87" y="53"/>
                    <a:pt x="87" y="53"/>
                    <a:pt x="87" y="53"/>
                  </a:cubicBezTo>
                  <a:cubicBezTo>
                    <a:pt x="87" y="53"/>
                    <a:pt x="87" y="53"/>
                    <a:pt x="87" y="53"/>
                  </a:cubicBezTo>
                  <a:cubicBezTo>
                    <a:pt x="88" y="52"/>
                    <a:pt x="88" y="52"/>
                    <a:pt x="88" y="51"/>
                  </a:cubicBezTo>
                  <a:cubicBezTo>
                    <a:pt x="82" y="50"/>
                    <a:pt x="74" y="45"/>
                    <a:pt x="68" y="40"/>
                  </a:cubicBezTo>
                  <a:cubicBezTo>
                    <a:pt x="63" y="38"/>
                    <a:pt x="59" y="36"/>
                    <a:pt x="54" y="33"/>
                  </a:cubicBezTo>
                  <a:moveTo>
                    <a:pt x="1" y="0"/>
                  </a:moveTo>
                  <a:cubicBezTo>
                    <a:pt x="1" y="0"/>
                    <a:pt x="0" y="0"/>
                    <a:pt x="0" y="1"/>
                  </a:cubicBezTo>
                  <a:cubicBezTo>
                    <a:pt x="1" y="1"/>
                    <a:pt x="1" y="1"/>
                    <a:pt x="2" y="2"/>
                  </a:cubicBezTo>
                  <a:cubicBezTo>
                    <a:pt x="11" y="5"/>
                    <a:pt x="21" y="7"/>
                    <a:pt x="29" y="11"/>
                  </a:cubicBezTo>
                  <a:cubicBezTo>
                    <a:pt x="33" y="13"/>
                    <a:pt x="36" y="16"/>
                    <a:pt x="39" y="18"/>
                  </a:cubicBezTo>
                  <a:cubicBezTo>
                    <a:pt x="37" y="16"/>
                    <a:pt x="36" y="15"/>
                    <a:pt x="34" y="13"/>
                  </a:cubicBezTo>
                  <a:cubicBezTo>
                    <a:pt x="28" y="8"/>
                    <a:pt x="21" y="6"/>
                    <a:pt x="13" y="3"/>
                  </a:cubicBezTo>
                  <a:cubicBezTo>
                    <a:pt x="9" y="2"/>
                    <a:pt x="5" y="1"/>
                    <a:pt x="1" y="0"/>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03" name="Google Shape;3703;p55"/>
            <p:cNvSpPr/>
            <p:nvPr/>
          </p:nvSpPr>
          <p:spPr>
            <a:xfrm>
              <a:off x="8049948" y="1958685"/>
              <a:ext cx="158757" cy="17012"/>
            </a:xfrm>
            <a:custGeom>
              <a:avLst/>
              <a:gdLst/>
              <a:ahLst/>
              <a:cxnLst/>
              <a:rect l="l" t="t" r="r" b="b"/>
              <a:pathLst>
                <a:path w="32" h="4" extrusionOk="0">
                  <a:moveTo>
                    <a:pt x="25" y="0"/>
                  </a:moveTo>
                  <a:cubicBezTo>
                    <a:pt x="17" y="1"/>
                    <a:pt x="8" y="1"/>
                    <a:pt x="0" y="1"/>
                  </a:cubicBezTo>
                  <a:cubicBezTo>
                    <a:pt x="32" y="4"/>
                    <a:pt x="32" y="4"/>
                    <a:pt x="32" y="4"/>
                  </a:cubicBezTo>
                  <a:cubicBezTo>
                    <a:pt x="32" y="3"/>
                    <a:pt x="32" y="2"/>
                    <a:pt x="31" y="1"/>
                  </a:cubicBezTo>
                  <a:cubicBezTo>
                    <a:pt x="29" y="0"/>
                    <a:pt x="27" y="0"/>
                    <a:pt x="25" y="0"/>
                  </a:cubicBezTo>
                </a:path>
              </a:pathLst>
            </a:custGeom>
            <a:solidFill>
              <a:srgbClr val="FF80B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04" name="Google Shape;3704;p55"/>
            <p:cNvSpPr/>
            <p:nvPr/>
          </p:nvSpPr>
          <p:spPr>
            <a:xfrm>
              <a:off x="7777793" y="1947345"/>
              <a:ext cx="561322" cy="470610"/>
            </a:xfrm>
            <a:custGeom>
              <a:avLst/>
              <a:gdLst/>
              <a:ahLst/>
              <a:cxnLst/>
              <a:rect l="l" t="t" r="r" b="b"/>
              <a:pathLst>
                <a:path w="113" h="95" extrusionOk="0">
                  <a:moveTo>
                    <a:pt x="74" y="0"/>
                  </a:moveTo>
                  <a:cubicBezTo>
                    <a:pt x="68" y="0"/>
                    <a:pt x="63" y="0"/>
                    <a:pt x="58" y="2"/>
                  </a:cubicBezTo>
                  <a:cubicBezTo>
                    <a:pt x="50" y="4"/>
                    <a:pt x="44" y="9"/>
                    <a:pt x="38" y="14"/>
                  </a:cubicBezTo>
                  <a:cubicBezTo>
                    <a:pt x="29" y="21"/>
                    <a:pt x="20" y="28"/>
                    <a:pt x="15" y="37"/>
                  </a:cubicBezTo>
                  <a:cubicBezTo>
                    <a:pt x="12" y="43"/>
                    <a:pt x="10" y="48"/>
                    <a:pt x="9" y="54"/>
                  </a:cubicBezTo>
                  <a:cubicBezTo>
                    <a:pt x="6" y="63"/>
                    <a:pt x="4" y="72"/>
                    <a:pt x="1" y="82"/>
                  </a:cubicBezTo>
                  <a:cubicBezTo>
                    <a:pt x="1" y="84"/>
                    <a:pt x="0" y="87"/>
                    <a:pt x="2" y="89"/>
                  </a:cubicBezTo>
                  <a:cubicBezTo>
                    <a:pt x="3" y="90"/>
                    <a:pt x="4" y="91"/>
                    <a:pt x="5" y="91"/>
                  </a:cubicBezTo>
                  <a:cubicBezTo>
                    <a:pt x="19" y="95"/>
                    <a:pt x="32" y="86"/>
                    <a:pt x="42" y="76"/>
                  </a:cubicBezTo>
                  <a:cubicBezTo>
                    <a:pt x="51" y="66"/>
                    <a:pt x="58" y="54"/>
                    <a:pt x="68" y="45"/>
                  </a:cubicBezTo>
                  <a:cubicBezTo>
                    <a:pt x="74" y="41"/>
                    <a:pt x="80" y="37"/>
                    <a:pt x="84" y="32"/>
                  </a:cubicBezTo>
                  <a:cubicBezTo>
                    <a:pt x="90" y="26"/>
                    <a:pt x="91" y="17"/>
                    <a:pt x="89" y="9"/>
                  </a:cubicBezTo>
                  <a:cubicBezTo>
                    <a:pt x="89" y="8"/>
                    <a:pt x="88" y="7"/>
                    <a:pt x="87" y="6"/>
                  </a:cubicBezTo>
                  <a:cubicBezTo>
                    <a:pt x="55" y="3"/>
                    <a:pt x="55" y="3"/>
                    <a:pt x="55" y="3"/>
                  </a:cubicBezTo>
                  <a:cubicBezTo>
                    <a:pt x="63" y="3"/>
                    <a:pt x="72" y="3"/>
                    <a:pt x="80" y="2"/>
                  </a:cubicBezTo>
                  <a:cubicBezTo>
                    <a:pt x="82" y="2"/>
                    <a:pt x="84" y="2"/>
                    <a:pt x="86" y="3"/>
                  </a:cubicBezTo>
                  <a:cubicBezTo>
                    <a:pt x="87" y="4"/>
                    <a:pt x="87" y="5"/>
                    <a:pt x="87" y="6"/>
                  </a:cubicBezTo>
                  <a:cubicBezTo>
                    <a:pt x="113" y="8"/>
                    <a:pt x="113" y="8"/>
                    <a:pt x="113" y="8"/>
                  </a:cubicBezTo>
                  <a:cubicBezTo>
                    <a:pt x="100" y="3"/>
                    <a:pt x="87" y="1"/>
                    <a:pt x="74"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05" name="Google Shape;3705;p55"/>
            <p:cNvSpPr/>
            <p:nvPr/>
          </p:nvSpPr>
          <p:spPr>
            <a:xfrm>
              <a:off x="7773551" y="2055073"/>
              <a:ext cx="215457" cy="362878"/>
            </a:xfrm>
            <a:custGeom>
              <a:avLst/>
              <a:gdLst/>
              <a:ahLst/>
              <a:cxnLst/>
              <a:rect l="l" t="t" r="r" b="b"/>
              <a:pathLst>
                <a:path w="43" h="73" extrusionOk="0">
                  <a:moveTo>
                    <a:pt x="12" y="63"/>
                  </a:moveTo>
                  <a:cubicBezTo>
                    <a:pt x="10" y="62"/>
                    <a:pt x="9" y="62"/>
                    <a:pt x="8" y="60"/>
                  </a:cubicBezTo>
                  <a:cubicBezTo>
                    <a:pt x="7" y="58"/>
                    <a:pt x="7" y="56"/>
                    <a:pt x="8" y="53"/>
                  </a:cubicBezTo>
                  <a:cubicBezTo>
                    <a:pt x="10" y="44"/>
                    <a:pt x="13" y="35"/>
                    <a:pt x="15" y="26"/>
                  </a:cubicBezTo>
                  <a:cubicBezTo>
                    <a:pt x="17" y="20"/>
                    <a:pt x="18" y="14"/>
                    <a:pt x="21" y="9"/>
                  </a:cubicBezTo>
                  <a:cubicBezTo>
                    <a:pt x="23" y="6"/>
                    <a:pt x="25" y="3"/>
                    <a:pt x="28" y="0"/>
                  </a:cubicBezTo>
                  <a:cubicBezTo>
                    <a:pt x="23" y="4"/>
                    <a:pt x="18" y="9"/>
                    <a:pt x="15" y="15"/>
                  </a:cubicBezTo>
                  <a:cubicBezTo>
                    <a:pt x="12" y="21"/>
                    <a:pt x="10" y="26"/>
                    <a:pt x="9" y="32"/>
                  </a:cubicBezTo>
                  <a:cubicBezTo>
                    <a:pt x="6" y="41"/>
                    <a:pt x="4" y="50"/>
                    <a:pt x="1" y="60"/>
                  </a:cubicBezTo>
                  <a:cubicBezTo>
                    <a:pt x="1" y="62"/>
                    <a:pt x="0" y="65"/>
                    <a:pt x="2" y="67"/>
                  </a:cubicBezTo>
                  <a:cubicBezTo>
                    <a:pt x="3" y="68"/>
                    <a:pt x="4" y="69"/>
                    <a:pt x="5" y="69"/>
                  </a:cubicBezTo>
                  <a:cubicBezTo>
                    <a:pt x="19" y="73"/>
                    <a:pt x="32" y="64"/>
                    <a:pt x="42" y="54"/>
                  </a:cubicBezTo>
                  <a:cubicBezTo>
                    <a:pt x="42" y="54"/>
                    <a:pt x="42" y="53"/>
                    <a:pt x="43" y="53"/>
                  </a:cubicBezTo>
                  <a:cubicBezTo>
                    <a:pt x="34" y="61"/>
                    <a:pt x="23" y="66"/>
                    <a:pt x="12" y="63"/>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06" name="Google Shape;3706;p55"/>
            <p:cNvSpPr/>
            <p:nvPr/>
          </p:nvSpPr>
          <p:spPr>
            <a:xfrm>
              <a:off x="7857171" y="2038064"/>
              <a:ext cx="368546" cy="328858"/>
            </a:xfrm>
            <a:custGeom>
              <a:avLst/>
              <a:gdLst/>
              <a:ahLst/>
              <a:cxnLst/>
              <a:rect l="l" t="t" r="r" b="b"/>
              <a:pathLst>
                <a:path w="74" h="67" extrusionOk="0">
                  <a:moveTo>
                    <a:pt x="17" y="0"/>
                  </a:moveTo>
                  <a:cubicBezTo>
                    <a:pt x="14" y="2"/>
                    <a:pt x="11" y="5"/>
                    <a:pt x="8" y="8"/>
                  </a:cubicBezTo>
                  <a:cubicBezTo>
                    <a:pt x="8" y="8"/>
                    <a:pt x="8" y="8"/>
                    <a:pt x="8" y="8"/>
                  </a:cubicBezTo>
                  <a:cubicBezTo>
                    <a:pt x="9" y="6"/>
                    <a:pt x="10" y="5"/>
                    <a:pt x="12" y="4"/>
                  </a:cubicBezTo>
                  <a:cubicBezTo>
                    <a:pt x="11" y="5"/>
                    <a:pt x="10" y="6"/>
                    <a:pt x="9" y="8"/>
                  </a:cubicBezTo>
                  <a:cubicBezTo>
                    <a:pt x="16" y="9"/>
                    <a:pt x="23" y="9"/>
                    <a:pt x="30" y="9"/>
                  </a:cubicBezTo>
                  <a:cubicBezTo>
                    <a:pt x="37" y="9"/>
                    <a:pt x="44" y="9"/>
                    <a:pt x="52" y="8"/>
                  </a:cubicBezTo>
                  <a:cubicBezTo>
                    <a:pt x="54" y="8"/>
                    <a:pt x="56" y="8"/>
                    <a:pt x="57" y="8"/>
                  </a:cubicBezTo>
                  <a:cubicBezTo>
                    <a:pt x="58" y="8"/>
                    <a:pt x="59" y="8"/>
                    <a:pt x="60" y="8"/>
                  </a:cubicBezTo>
                  <a:cubicBezTo>
                    <a:pt x="50" y="19"/>
                    <a:pt x="35" y="29"/>
                    <a:pt x="28" y="37"/>
                  </a:cubicBezTo>
                  <a:cubicBezTo>
                    <a:pt x="18" y="46"/>
                    <a:pt x="10" y="58"/>
                    <a:pt x="0" y="67"/>
                  </a:cubicBezTo>
                  <a:cubicBezTo>
                    <a:pt x="1" y="67"/>
                    <a:pt x="2" y="67"/>
                    <a:pt x="3" y="67"/>
                  </a:cubicBezTo>
                  <a:cubicBezTo>
                    <a:pt x="4" y="67"/>
                    <a:pt x="6" y="67"/>
                    <a:pt x="8" y="67"/>
                  </a:cubicBezTo>
                  <a:cubicBezTo>
                    <a:pt x="16" y="63"/>
                    <a:pt x="20" y="56"/>
                    <a:pt x="27" y="47"/>
                  </a:cubicBezTo>
                  <a:cubicBezTo>
                    <a:pt x="36" y="34"/>
                    <a:pt x="68" y="20"/>
                    <a:pt x="73" y="3"/>
                  </a:cubicBezTo>
                  <a:cubicBezTo>
                    <a:pt x="73" y="3"/>
                    <a:pt x="74" y="2"/>
                    <a:pt x="74" y="2"/>
                  </a:cubicBezTo>
                  <a:cubicBezTo>
                    <a:pt x="73" y="2"/>
                    <a:pt x="73" y="2"/>
                    <a:pt x="72" y="2"/>
                  </a:cubicBezTo>
                  <a:cubicBezTo>
                    <a:pt x="70" y="2"/>
                    <a:pt x="68" y="2"/>
                    <a:pt x="66" y="2"/>
                  </a:cubicBezTo>
                  <a:cubicBezTo>
                    <a:pt x="66" y="2"/>
                    <a:pt x="66" y="2"/>
                    <a:pt x="66" y="2"/>
                  </a:cubicBezTo>
                  <a:cubicBezTo>
                    <a:pt x="66" y="2"/>
                    <a:pt x="65" y="2"/>
                    <a:pt x="65" y="2"/>
                  </a:cubicBezTo>
                  <a:cubicBezTo>
                    <a:pt x="65" y="2"/>
                    <a:pt x="65" y="2"/>
                    <a:pt x="65" y="2"/>
                  </a:cubicBezTo>
                  <a:cubicBezTo>
                    <a:pt x="63" y="1"/>
                    <a:pt x="62" y="0"/>
                    <a:pt x="61" y="0"/>
                  </a:cubicBezTo>
                  <a:cubicBezTo>
                    <a:pt x="59" y="0"/>
                    <a:pt x="56" y="0"/>
                    <a:pt x="54" y="0"/>
                  </a:cubicBezTo>
                  <a:cubicBezTo>
                    <a:pt x="45" y="0"/>
                    <a:pt x="37" y="0"/>
                    <a:pt x="29" y="0"/>
                  </a:cubicBezTo>
                  <a:cubicBezTo>
                    <a:pt x="28" y="0"/>
                    <a:pt x="28" y="0"/>
                    <a:pt x="28" y="0"/>
                  </a:cubicBezTo>
                  <a:cubicBezTo>
                    <a:pt x="24" y="0"/>
                    <a:pt x="20" y="0"/>
                    <a:pt x="17"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07" name="Google Shape;3707;p55"/>
            <p:cNvSpPr/>
            <p:nvPr/>
          </p:nvSpPr>
          <p:spPr>
            <a:xfrm>
              <a:off x="7851503" y="2055073"/>
              <a:ext cx="68039" cy="328858"/>
            </a:xfrm>
            <a:custGeom>
              <a:avLst/>
              <a:gdLst/>
              <a:ahLst/>
              <a:cxnLst/>
              <a:rect l="l" t="t" r="r" b="b"/>
              <a:pathLst>
                <a:path w="14" h="66" extrusionOk="0">
                  <a:moveTo>
                    <a:pt x="10" y="63"/>
                  </a:moveTo>
                  <a:cubicBezTo>
                    <a:pt x="8" y="63"/>
                    <a:pt x="6" y="63"/>
                    <a:pt x="5" y="63"/>
                  </a:cubicBezTo>
                  <a:cubicBezTo>
                    <a:pt x="4" y="63"/>
                    <a:pt x="3" y="63"/>
                    <a:pt x="2" y="63"/>
                  </a:cubicBezTo>
                  <a:cubicBezTo>
                    <a:pt x="1" y="64"/>
                    <a:pt x="0" y="65"/>
                    <a:pt x="0" y="66"/>
                  </a:cubicBezTo>
                  <a:cubicBezTo>
                    <a:pt x="4" y="65"/>
                    <a:pt x="7" y="64"/>
                    <a:pt x="10" y="63"/>
                  </a:cubicBezTo>
                  <a:moveTo>
                    <a:pt x="14" y="0"/>
                  </a:moveTo>
                  <a:cubicBezTo>
                    <a:pt x="12" y="1"/>
                    <a:pt x="11" y="2"/>
                    <a:pt x="10" y="4"/>
                  </a:cubicBezTo>
                  <a:cubicBezTo>
                    <a:pt x="10" y="4"/>
                    <a:pt x="10" y="4"/>
                    <a:pt x="11" y="4"/>
                  </a:cubicBezTo>
                  <a:cubicBezTo>
                    <a:pt x="12" y="2"/>
                    <a:pt x="13" y="1"/>
                    <a:pt x="14"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08" name="Google Shape;3708;p55"/>
            <p:cNvSpPr/>
            <p:nvPr/>
          </p:nvSpPr>
          <p:spPr>
            <a:xfrm>
              <a:off x="7675734" y="1788586"/>
              <a:ext cx="595343" cy="249479"/>
            </a:xfrm>
            <a:custGeom>
              <a:avLst/>
              <a:gdLst/>
              <a:ahLst/>
              <a:cxnLst/>
              <a:rect l="l" t="t" r="r" b="b"/>
              <a:pathLst>
                <a:path w="120" h="50" extrusionOk="0">
                  <a:moveTo>
                    <a:pt x="17" y="5"/>
                  </a:moveTo>
                  <a:cubicBezTo>
                    <a:pt x="13" y="6"/>
                    <a:pt x="8" y="6"/>
                    <a:pt x="5" y="9"/>
                  </a:cubicBezTo>
                  <a:cubicBezTo>
                    <a:pt x="2" y="12"/>
                    <a:pt x="0" y="16"/>
                    <a:pt x="2" y="20"/>
                  </a:cubicBezTo>
                  <a:cubicBezTo>
                    <a:pt x="4" y="23"/>
                    <a:pt x="6" y="24"/>
                    <a:pt x="9" y="25"/>
                  </a:cubicBezTo>
                  <a:cubicBezTo>
                    <a:pt x="16" y="27"/>
                    <a:pt x="23" y="29"/>
                    <a:pt x="28" y="33"/>
                  </a:cubicBezTo>
                  <a:cubicBezTo>
                    <a:pt x="33" y="37"/>
                    <a:pt x="36" y="42"/>
                    <a:pt x="40" y="45"/>
                  </a:cubicBezTo>
                  <a:cubicBezTo>
                    <a:pt x="47" y="50"/>
                    <a:pt x="57" y="50"/>
                    <a:pt x="66" y="50"/>
                  </a:cubicBezTo>
                  <a:cubicBezTo>
                    <a:pt x="74" y="50"/>
                    <a:pt x="82" y="50"/>
                    <a:pt x="91" y="50"/>
                  </a:cubicBezTo>
                  <a:cubicBezTo>
                    <a:pt x="97" y="50"/>
                    <a:pt x="103" y="50"/>
                    <a:pt x="108" y="46"/>
                  </a:cubicBezTo>
                  <a:cubicBezTo>
                    <a:pt x="113" y="42"/>
                    <a:pt x="114" y="34"/>
                    <a:pt x="120" y="30"/>
                  </a:cubicBezTo>
                  <a:cubicBezTo>
                    <a:pt x="90" y="9"/>
                    <a:pt x="53" y="0"/>
                    <a:pt x="17" y="5"/>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09" name="Google Shape;3709;p55"/>
            <p:cNvSpPr/>
            <p:nvPr/>
          </p:nvSpPr>
          <p:spPr>
            <a:xfrm>
              <a:off x="7675734" y="1794254"/>
              <a:ext cx="493284" cy="124739"/>
            </a:xfrm>
            <a:custGeom>
              <a:avLst/>
              <a:gdLst/>
              <a:ahLst/>
              <a:cxnLst/>
              <a:rect l="l" t="t" r="r" b="b"/>
              <a:pathLst>
                <a:path w="100" h="25" extrusionOk="0">
                  <a:moveTo>
                    <a:pt x="17" y="4"/>
                  </a:moveTo>
                  <a:cubicBezTo>
                    <a:pt x="13" y="5"/>
                    <a:pt x="8" y="5"/>
                    <a:pt x="5" y="8"/>
                  </a:cubicBezTo>
                  <a:cubicBezTo>
                    <a:pt x="2" y="11"/>
                    <a:pt x="0" y="15"/>
                    <a:pt x="2" y="19"/>
                  </a:cubicBezTo>
                  <a:cubicBezTo>
                    <a:pt x="4" y="22"/>
                    <a:pt x="6" y="23"/>
                    <a:pt x="9" y="24"/>
                  </a:cubicBezTo>
                  <a:cubicBezTo>
                    <a:pt x="10" y="24"/>
                    <a:pt x="11" y="25"/>
                    <a:pt x="12" y="25"/>
                  </a:cubicBezTo>
                  <a:cubicBezTo>
                    <a:pt x="11" y="24"/>
                    <a:pt x="11" y="24"/>
                    <a:pt x="10" y="23"/>
                  </a:cubicBezTo>
                  <a:cubicBezTo>
                    <a:pt x="8" y="19"/>
                    <a:pt x="10" y="14"/>
                    <a:pt x="13" y="12"/>
                  </a:cubicBezTo>
                  <a:cubicBezTo>
                    <a:pt x="16" y="9"/>
                    <a:pt x="21" y="8"/>
                    <a:pt x="25" y="8"/>
                  </a:cubicBezTo>
                  <a:cubicBezTo>
                    <a:pt x="50" y="4"/>
                    <a:pt x="77" y="8"/>
                    <a:pt x="100" y="18"/>
                  </a:cubicBezTo>
                  <a:cubicBezTo>
                    <a:pt x="75" y="5"/>
                    <a:pt x="45" y="0"/>
                    <a:pt x="17" y="4"/>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10" name="Google Shape;3710;p55"/>
            <p:cNvSpPr/>
            <p:nvPr/>
          </p:nvSpPr>
          <p:spPr>
            <a:xfrm>
              <a:off x="7800472" y="1941673"/>
              <a:ext cx="113398" cy="85051"/>
            </a:xfrm>
            <a:custGeom>
              <a:avLst/>
              <a:gdLst/>
              <a:ahLst/>
              <a:cxnLst/>
              <a:rect l="l" t="t" r="r" b="b"/>
              <a:pathLst>
                <a:path w="23" h="17" extrusionOk="0">
                  <a:moveTo>
                    <a:pt x="0" y="0"/>
                  </a:moveTo>
                  <a:cubicBezTo>
                    <a:pt x="1" y="1"/>
                    <a:pt x="2" y="1"/>
                    <a:pt x="3" y="2"/>
                  </a:cubicBezTo>
                  <a:cubicBezTo>
                    <a:pt x="8" y="6"/>
                    <a:pt x="11" y="11"/>
                    <a:pt x="15" y="14"/>
                  </a:cubicBezTo>
                  <a:cubicBezTo>
                    <a:pt x="18" y="16"/>
                    <a:pt x="20" y="17"/>
                    <a:pt x="23" y="17"/>
                  </a:cubicBezTo>
                  <a:cubicBezTo>
                    <a:pt x="19" y="14"/>
                    <a:pt x="15" y="9"/>
                    <a:pt x="11" y="6"/>
                  </a:cubicBezTo>
                  <a:cubicBezTo>
                    <a:pt x="8" y="3"/>
                    <a:pt x="4" y="2"/>
                    <a:pt x="0" y="0"/>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11" name="Google Shape;3711;p55"/>
            <p:cNvSpPr/>
            <p:nvPr/>
          </p:nvSpPr>
          <p:spPr>
            <a:xfrm>
              <a:off x="7721094" y="1856625"/>
              <a:ext cx="425244" cy="164431"/>
            </a:xfrm>
            <a:custGeom>
              <a:avLst/>
              <a:gdLst/>
              <a:ahLst/>
              <a:cxnLst/>
              <a:rect l="l" t="t" r="r" b="b"/>
              <a:pathLst>
                <a:path w="86" h="33" extrusionOk="0">
                  <a:moveTo>
                    <a:pt x="3" y="0"/>
                  </a:moveTo>
                  <a:cubicBezTo>
                    <a:pt x="1" y="2"/>
                    <a:pt x="0" y="4"/>
                    <a:pt x="0" y="7"/>
                  </a:cubicBezTo>
                  <a:cubicBezTo>
                    <a:pt x="1" y="7"/>
                    <a:pt x="2" y="8"/>
                    <a:pt x="3" y="8"/>
                  </a:cubicBezTo>
                  <a:cubicBezTo>
                    <a:pt x="10" y="11"/>
                    <a:pt x="17" y="12"/>
                    <a:pt x="22" y="16"/>
                  </a:cubicBezTo>
                  <a:cubicBezTo>
                    <a:pt x="27" y="20"/>
                    <a:pt x="30" y="25"/>
                    <a:pt x="35" y="28"/>
                  </a:cubicBezTo>
                  <a:cubicBezTo>
                    <a:pt x="41" y="33"/>
                    <a:pt x="50" y="33"/>
                    <a:pt x="59" y="33"/>
                  </a:cubicBezTo>
                  <a:cubicBezTo>
                    <a:pt x="59" y="33"/>
                    <a:pt x="60" y="33"/>
                    <a:pt x="60" y="33"/>
                  </a:cubicBezTo>
                  <a:cubicBezTo>
                    <a:pt x="68" y="33"/>
                    <a:pt x="77" y="33"/>
                    <a:pt x="85" y="33"/>
                  </a:cubicBezTo>
                  <a:cubicBezTo>
                    <a:pt x="85" y="33"/>
                    <a:pt x="85" y="33"/>
                    <a:pt x="86" y="33"/>
                  </a:cubicBezTo>
                  <a:cubicBezTo>
                    <a:pt x="85" y="33"/>
                    <a:pt x="84" y="32"/>
                    <a:pt x="84" y="32"/>
                  </a:cubicBezTo>
                  <a:cubicBezTo>
                    <a:pt x="84" y="32"/>
                    <a:pt x="84" y="32"/>
                    <a:pt x="84" y="32"/>
                  </a:cubicBezTo>
                  <a:cubicBezTo>
                    <a:pt x="82" y="31"/>
                    <a:pt x="81" y="29"/>
                    <a:pt x="80" y="28"/>
                  </a:cubicBezTo>
                  <a:cubicBezTo>
                    <a:pt x="78" y="28"/>
                    <a:pt x="77" y="28"/>
                    <a:pt x="75" y="28"/>
                  </a:cubicBezTo>
                  <a:cubicBezTo>
                    <a:pt x="63" y="28"/>
                    <a:pt x="52" y="26"/>
                    <a:pt x="40" y="19"/>
                  </a:cubicBezTo>
                  <a:cubicBezTo>
                    <a:pt x="27" y="11"/>
                    <a:pt x="17" y="4"/>
                    <a:pt x="3"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12" name="Google Shape;3712;p55"/>
            <p:cNvSpPr/>
            <p:nvPr/>
          </p:nvSpPr>
          <p:spPr>
            <a:xfrm>
              <a:off x="7913870" y="1618487"/>
              <a:ext cx="425244" cy="391230"/>
            </a:xfrm>
            <a:custGeom>
              <a:avLst/>
              <a:gdLst/>
              <a:ahLst/>
              <a:cxnLst/>
              <a:rect l="l" t="t" r="r" b="b"/>
              <a:pathLst>
                <a:path w="86" h="79" extrusionOk="0">
                  <a:moveTo>
                    <a:pt x="54" y="12"/>
                  </a:moveTo>
                  <a:cubicBezTo>
                    <a:pt x="51" y="9"/>
                    <a:pt x="49" y="6"/>
                    <a:pt x="46" y="4"/>
                  </a:cubicBezTo>
                  <a:cubicBezTo>
                    <a:pt x="41" y="0"/>
                    <a:pt x="34" y="1"/>
                    <a:pt x="27" y="1"/>
                  </a:cubicBezTo>
                  <a:cubicBezTo>
                    <a:pt x="19" y="2"/>
                    <a:pt x="11" y="2"/>
                    <a:pt x="3" y="3"/>
                  </a:cubicBezTo>
                  <a:cubicBezTo>
                    <a:pt x="5" y="10"/>
                    <a:pt x="0" y="19"/>
                    <a:pt x="3" y="26"/>
                  </a:cubicBezTo>
                  <a:cubicBezTo>
                    <a:pt x="6" y="32"/>
                    <a:pt x="14" y="32"/>
                    <a:pt x="21" y="34"/>
                  </a:cubicBezTo>
                  <a:cubicBezTo>
                    <a:pt x="31" y="36"/>
                    <a:pt x="40" y="42"/>
                    <a:pt x="46" y="51"/>
                  </a:cubicBezTo>
                  <a:cubicBezTo>
                    <a:pt x="49" y="55"/>
                    <a:pt x="51" y="59"/>
                    <a:pt x="55" y="62"/>
                  </a:cubicBezTo>
                  <a:cubicBezTo>
                    <a:pt x="57" y="64"/>
                    <a:pt x="59" y="65"/>
                    <a:pt x="61" y="66"/>
                  </a:cubicBezTo>
                  <a:cubicBezTo>
                    <a:pt x="68" y="70"/>
                    <a:pt x="76" y="74"/>
                    <a:pt x="83" y="78"/>
                  </a:cubicBezTo>
                  <a:cubicBezTo>
                    <a:pt x="84" y="78"/>
                    <a:pt x="85" y="79"/>
                    <a:pt x="85" y="78"/>
                  </a:cubicBezTo>
                  <a:cubicBezTo>
                    <a:pt x="86" y="78"/>
                    <a:pt x="84" y="65"/>
                    <a:pt x="83" y="65"/>
                  </a:cubicBezTo>
                  <a:cubicBezTo>
                    <a:pt x="75" y="46"/>
                    <a:pt x="65" y="29"/>
                    <a:pt x="54" y="12"/>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13" name="Google Shape;3713;p55"/>
            <p:cNvSpPr/>
            <p:nvPr/>
          </p:nvSpPr>
          <p:spPr>
            <a:xfrm>
              <a:off x="7913870" y="1618487"/>
              <a:ext cx="249476" cy="147419"/>
            </a:xfrm>
            <a:custGeom>
              <a:avLst/>
              <a:gdLst/>
              <a:ahLst/>
              <a:cxnLst/>
              <a:rect l="l" t="t" r="r" b="b"/>
              <a:pathLst>
                <a:path w="50" h="30" extrusionOk="0">
                  <a:moveTo>
                    <a:pt x="27" y="1"/>
                  </a:moveTo>
                  <a:cubicBezTo>
                    <a:pt x="19" y="2"/>
                    <a:pt x="11" y="2"/>
                    <a:pt x="3" y="3"/>
                  </a:cubicBezTo>
                  <a:cubicBezTo>
                    <a:pt x="5" y="10"/>
                    <a:pt x="0" y="19"/>
                    <a:pt x="3" y="26"/>
                  </a:cubicBezTo>
                  <a:cubicBezTo>
                    <a:pt x="4" y="28"/>
                    <a:pt x="6" y="29"/>
                    <a:pt x="8" y="30"/>
                  </a:cubicBezTo>
                  <a:cubicBezTo>
                    <a:pt x="8" y="30"/>
                    <a:pt x="7" y="30"/>
                    <a:pt x="7" y="29"/>
                  </a:cubicBezTo>
                  <a:cubicBezTo>
                    <a:pt x="4" y="22"/>
                    <a:pt x="10" y="14"/>
                    <a:pt x="7" y="6"/>
                  </a:cubicBezTo>
                  <a:cubicBezTo>
                    <a:pt x="15" y="6"/>
                    <a:pt x="23" y="5"/>
                    <a:pt x="32" y="5"/>
                  </a:cubicBezTo>
                  <a:cubicBezTo>
                    <a:pt x="38" y="4"/>
                    <a:pt x="45" y="4"/>
                    <a:pt x="50" y="8"/>
                  </a:cubicBezTo>
                  <a:cubicBezTo>
                    <a:pt x="49" y="6"/>
                    <a:pt x="47" y="5"/>
                    <a:pt x="46" y="4"/>
                  </a:cubicBezTo>
                  <a:cubicBezTo>
                    <a:pt x="41" y="0"/>
                    <a:pt x="34" y="1"/>
                    <a:pt x="27" y="1"/>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14" name="Google Shape;3714;p55"/>
            <p:cNvSpPr/>
            <p:nvPr/>
          </p:nvSpPr>
          <p:spPr>
            <a:xfrm>
              <a:off x="7925210" y="1658175"/>
              <a:ext cx="5672" cy="51032"/>
            </a:xfrm>
            <a:custGeom>
              <a:avLst/>
              <a:gdLst/>
              <a:ahLst/>
              <a:cxnLst/>
              <a:rect l="l" t="t" r="r" b="b"/>
              <a:pathLst>
                <a:path w="1" h="10" extrusionOk="0">
                  <a:moveTo>
                    <a:pt x="1" y="0"/>
                  </a:moveTo>
                  <a:cubicBezTo>
                    <a:pt x="1" y="3"/>
                    <a:pt x="0" y="6"/>
                    <a:pt x="0" y="10"/>
                  </a:cubicBezTo>
                  <a:cubicBezTo>
                    <a:pt x="0" y="10"/>
                    <a:pt x="0" y="10"/>
                    <a:pt x="0" y="10"/>
                  </a:cubicBezTo>
                  <a:cubicBezTo>
                    <a:pt x="0" y="6"/>
                    <a:pt x="1" y="3"/>
                    <a:pt x="1" y="0"/>
                  </a:cubicBezTo>
                  <a:cubicBezTo>
                    <a:pt x="1" y="0"/>
                    <a:pt x="1" y="0"/>
                    <a:pt x="1" y="0"/>
                  </a:cubicBezTo>
                </a:path>
              </a:pathLst>
            </a:custGeom>
            <a:solidFill>
              <a:srgbClr val="D336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15" name="Google Shape;3715;p55"/>
            <p:cNvSpPr/>
            <p:nvPr/>
          </p:nvSpPr>
          <p:spPr>
            <a:xfrm>
              <a:off x="7925210" y="1709206"/>
              <a:ext cx="5672" cy="39692"/>
            </a:xfrm>
            <a:custGeom>
              <a:avLst/>
              <a:gdLst/>
              <a:ahLst/>
              <a:cxnLst/>
              <a:rect l="l" t="t" r="r" b="b"/>
              <a:pathLst>
                <a:path w="1" h="8" extrusionOk="0">
                  <a:moveTo>
                    <a:pt x="1" y="7"/>
                  </a:moveTo>
                  <a:cubicBezTo>
                    <a:pt x="1" y="7"/>
                    <a:pt x="1" y="7"/>
                    <a:pt x="1" y="8"/>
                  </a:cubicBezTo>
                  <a:cubicBezTo>
                    <a:pt x="1" y="7"/>
                    <a:pt x="1" y="7"/>
                    <a:pt x="1" y="7"/>
                  </a:cubicBezTo>
                  <a:moveTo>
                    <a:pt x="0" y="0"/>
                  </a:moveTo>
                  <a:cubicBezTo>
                    <a:pt x="0" y="2"/>
                    <a:pt x="0" y="5"/>
                    <a:pt x="1" y="7"/>
                  </a:cubicBezTo>
                  <a:cubicBezTo>
                    <a:pt x="0" y="6"/>
                    <a:pt x="0" y="4"/>
                    <a:pt x="0" y="2"/>
                  </a:cubicBezTo>
                  <a:cubicBezTo>
                    <a:pt x="0" y="1"/>
                    <a:pt x="0" y="0"/>
                    <a:pt x="0" y="0"/>
                  </a:cubicBezTo>
                  <a:cubicBezTo>
                    <a:pt x="0" y="0"/>
                    <a:pt x="0" y="0"/>
                    <a:pt x="0" y="0"/>
                  </a:cubicBezTo>
                </a:path>
              </a:pathLst>
            </a:custGeom>
            <a:solidFill>
              <a:srgbClr val="E853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16" name="Google Shape;3716;p55"/>
            <p:cNvSpPr/>
            <p:nvPr/>
          </p:nvSpPr>
          <p:spPr>
            <a:xfrm>
              <a:off x="7930882" y="1692194"/>
              <a:ext cx="164429" cy="113399"/>
            </a:xfrm>
            <a:custGeom>
              <a:avLst/>
              <a:gdLst/>
              <a:ahLst/>
              <a:cxnLst/>
              <a:rect l="l" t="t" r="r" b="b"/>
              <a:pathLst>
                <a:path w="34" h="23" extrusionOk="0">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4" y="0"/>
                  </a:moveTo>
                  <a:cubicBezTo>
                    <a:pt x="4" y="5"/>
                    <a:pt x="2" y="10"/>
                    <a:pt x="4" y="14"/>
                  </a:cubicBezTo>
                  <a:cubicBezTo>
                    <a:pt x="4" y="15"/>
                    <a:pt x="5" y="15"/>
                    <a:pt x="5" y="15"/>
                  </a:cubicBezTo>
                  <a:cubicBezTo>
                    <a:pt x="3" y="14"/>
                    <a:pt x="1" y="13"/>
                    <a:pt x="0" y="11"/>
                  </a:cubicBezTo>
                  <a:cubicBezTo>
                    <a:pt x="4" y="17"/>
                    <a:pt x="12" y="17"/>
                    <a:pt x="18" y="19"/>
                  </a:cubicBezTo>
                  <a:cubicBezTo>
                    <a:pt x="22" y="20"/>
                    <a:pt x="26" y="21"/>
                    <a:pt x="29" y="23"/>
                  </a:cubicBezTo>
                  <a:cubicBezTo>
                    <a:pt x="29" y="23"/>
                    <a:pt x="29" y="22"/>
                    <a:pt x="29" y="22"/>
                  </a:cubicBezTo>
                  <a:cubicBezTo>
                    <a:pt x="29" y="22"/>
                    <a:pt x="29" y="22"/>
                    <a:pt x="29" y="22"/>
                  </a:cubicBezTo>
                  <a:cubicBezTo>
                    <a:pt x="29" y="22"/>
                    <a:pt x="29" y="21"/>
                    <a:pt x="29" y="21"/>
                  </a:cubicBezTo>
                  <a:cubicBezTo>
                    <a:pt x="29" y="21"/>
                    <a:pt x="29" y="21"/>
                    <a:pt x="29" y="21"/>
                  </a:cubicBezTo>
                  <a:cubicBezTo>
                    <a:pt x="30" y="20"/>
                    <a:pt x="31" y="18"/>
                    <a:pt x="31" y="17"/>
                  </a:cubicBezTo>
                  <a:cubicBezTo>
                    <a:pt x="31" y="17"/>
                    <a:pt x="31" y="17"/>
                    <a:pt x="31" y="17"/>
                  </a:cubicBezTo>
                  <a:cubicBezTo>
                    <a:pt x="32" y="15"/>
                    <a:pt x="33" y="13"/>
                    <a:pt x="34" y="11"/>
                  </a:cubicBezTo>
                  <a:cubicBezTo>
                    <a:pt x="32" y="12"/>
                    <a:pt x="29" y="12"/>
                    <a:pt x="27" y="12"/>
                  </a:cubicBezTo>
                  <a:cubicBezTo>
                    <a:pt x="23" y="12"/>
                    <a:pt x="18" y="11"/>
                    <a:pt x="14" y="9"/>
                  </a:cubicBezTo>
                  <a:cubicBezTo>
                    <a:pt x="10" y="8"/>
                    <a:pt x="7" y="5"/>
                    <a:pt x="5" y="1"/>
                  </a:cubicBezTo>
                  <a:cubicBezTo>
                    <a:pt x="5" y="1"/>
                    <a:pt x="4" y="0"/>
                    <a:pt x="4"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17" name="Google Shape;3717;p55"/>
            <p:cNvSpPr/>
            <p:nvPr/>
          </p:nvSpPr>
          <p:spPr>
            <a:xfrm>
              <a:off x="8220045" y="1675186"/>
              <a:ext cx="555651" cy="328858"/>
            </a:xfrm>
            <a:custGeom>
              <a:avLst/>
              <a:gdLst/>
              <a:ahLst/>
              <a:cxnLst/>
              <a:rect l="l" t="t" r="r" b="b"/>
              <a:pathLst>
                <a:path w="112" h="67" extrusionOk="0">
                  <a:moveTo>
                    <a:pt x="90" y="9"/>
                  </a:moveTo>
                  <a:cubicBezTo>
                    <a:pt x="84" y="9"/>
                    <a:pt x="79" y="5"/>
                    <a:pt x="73" y="4"/>
                  </a:cubicBezTo>
                  <a:cubicBezTo>
                    <a:pt x="59" y="0"/>
                    <a:pt x="45" y="8"/>
                    <a:pt x="32" y="15"/>
                  </a:cubicBezTo>
                  <a:cubicBezTo>
                    <a:pt x="24" y="20"/>
                    <a:pt x="15" y="25"/>
                    <a:pt x="10" y="34"/>
                  </a:cubicBezTo>
                  <a:cubicBezTo>
                    <a:pt x="7" y="38"/>
                    <a:pt x="5" y="43"/>
                    <a:pt x="4" y="48"/>
                  </a:cubicBezTo>
                  <a:cubicBezTo>
                    <a:pt x="2" y="54"/>
                    <a:pt x="0" y="63"/>
                    <a:pt x="6" y="66"/>
                  </a:cubicBezTo>
                  <a:cubicBezTo>
                    <a:pt x="8" y="67"/>
                    <a:pt x="11" y="67"/>
                    <a:pt x="13" y="67"/>
                  </a:cubicBezTo>
                  <a:cubicBezTo>
                    <a:pt x="26" y="65"/>
                    <a:pt x="36" y="54"/>
                    <a:pt x="48" y="48"/>
                  </a:cubicBezTo>
                  <a:cubicBezTo>
                    <a:pt x="58" y="43"/>
                    <a:pt x="70" y="41"/>
                    <a:pt x="79" y="33"/>
                  </a:cubicBezTo>
                  <a:cubicBezTo>
                    <a:pt x="81" y="31"/>
                    <a:pt x="83" y="29"/>
                    <a:pt x="85" y="28"/>
                  </a:cubicBezTo>
                  <a:cubicBezTo>
                    <a:pt x="88" y="27"/>
                    <a:pt x="92" y="28"/>
                    <a:pt x="95" y="28"/>
                  </a:cubicBezTo>
                  <a:cubicBezTo>
                    <a:pt x="99" y="28"/>
                    <a:pt x="104" y="27"/>
                    <a:pt x="107" y="24"/>
                  </a:cubicBezTo>
                  <a:cubicBezTo>
                    <a:pt x="111" y="22"/>
                    <a:pt x="112" y="16"/>
                    <a:pt x="110" y="13"/>
                  </a:cubicBezTo>
                  <a:cubicBezTo>
                    <a:pt x="107" y="9"/>
                    <a:pt x="101" y="9"/>
                    <a:pt x="96" y="9"/>
                  </a:cubicBezTo>
                  <a:cubicBezTo>
                    <a:pt x="94" y="9"/>
                    <a:pt x="92" y="9"/>
                    <a:pt x="90" y="9"/>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18" name="Google Shape;3718;p55"/>
            <p:cNvSpPr/>
            <p:nvPr/>
          </p:nvSpPr>
          <p:spPr>
            <a:xfrm>
              <a:off x="8316436" y="1675186"/>
              <a:ext cx="459264" cy="124739"/>
            </a:xfrm>
            <a:custGeom>
              <a:avLst/>
              <a:gdLst/>
              <a:ahLst/>
              <a:cxnLst/>
              <a:rect l="l" t="t" r="r" b="b"/>
              <a:pathLst>
                <a:path w="93" h="26" extrusionOk="0">
                  <a:moveTo>
                    <a:pt x="71" y="9"/>
                  </a:moveTo>
                  <a:cubicBezTo>
                    <a:pt x="65" y="9"/>
                    <a:pt x="60" y="5"/>
                    <a:pt x="54" y="4"/>
                  </a:cubicBezTo>
                  <a:cubicBezTo>
                    <a:pt x="40" y="0"/>
                    <a:pt x="26" y="8"/>
                    <a:pt x="13" y="15"/>
                  </a:cubicBezTo>
                  <a:cubicBezTo>
                    <a:pt x="9" y="18"/>
                    <a:pt x="4" y="21"/>
                    <a:pt x="0" y="24"/>
                  </a:cubicBezTo>
                  <a:cubicBezTo>
                    <a:pt x="3" y="22"/>
                    <a:pt x="6" y="20"/>
                    <a:pt x="9" y="18"/>
                  </a:cubicBezTo>
                  <a:cubicBezTo>
                    <a:pt x="22" y="11"/>
                    <a:pt x="36" y="3"/>
                    <a:pt x="50" y="7"/>
                  </a:cubicBezTo>
                  <a:cubicBezTo>
                    <a:pt x="56" y="8"/>
                    <a:pt x="61" y="12"/>
                    <a:pt x="67" y="12"/>
                  </a:cubicBezTo>
                  <a:cubicBezTo>
                    <a:pt x="69" y="12"/>
                    <a:pt x="71" y="12"/>
                    <a:pt x="73" y="12"/>
                  </a:cubicBezTo>
                  <a:cubicBezTo>
                    <a:pt x="79" y="12"/>
                    <a:pt x="84" y="11"/>
                    <a:pt x="87" y="16"/>
                  </a:cubicBezTo>
                  <a:cubicBezTo>
                    <a:pt x="89" y="19"/>
                    <a:pt x="88" y="23"/>
                    <a:pt x="85" y="26"/>
                  </a:cubicBezTo>
                  <a:cubicBezTo>
                    <a:pt x="86" y="26"/>
                    <a:pt x="87" y="25"/>
                    <a:pt x="88" y="24"/>
                  </a:cubicBezTo>
                  <a:cubicBezTo>
                    <a:pt x="92" y="22"/>
                    <a:pt x="93" y="16"/>
                    <a:pt x="91" y="13"/>
                  </a:cubicBezTo>
                  <a:cubicBezTo>
                    <a:pt x="88" y="9"/>
                    <a:pt x="82" y="9"/>
                    <a:pt x="77" y="9"/>
                  </a:cubicBezTo>
                  <a:cubicBezTo>
                    <a:pt x="75" y="9"/>
                    <a:pt x="73" y="9"/>
                    <a:pt x="71" y="9"/>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19" name="Google Shape;3719;p55"/>
            <p:cNvSpPr/>
            <p:nvPr/>
          </p:nvSpPr>
          <p:spPr>
            <a:xfrm>
              <a:off x="8401482" y="1771574"/>
              <a:ext cx="351534" cy="124739"/>
            </a:xfrm>
            <a:custGeom>
              <a:avLst/>
              <a:gdLst/>
              <a:ahLst/>
              <a:cxnLst/>
              <a:rect l="l" t="t" r="r" b="b"/>
              <a:pathLst>
                <a:path w="71" h="25" extrusionOk="0">
                  <a:moveTo>
                    <a:pt x="71" y="0"/>
                  </a:moveTo>
                  <a:cubicBezTo>
                    <a:pt x="66" y="3"/>
                    <a:pt x="60" y="3"/>
                    <a:pt x="54" y="3"/>
                  </a:cubicBezTo>
                  <a:cubicBezTo>
                    <a:pt x="42" y="4"/>
                    <a:pt x="33" y="13"/>
                    <a:pt x="21" y="14"/>
                  </a:cubicBezTo>
                  <a:cubicBezTo>
                    <a:pt x="15" y="14"/>
                    <a:pt x="8" y="16"/>
                    <a:pt x="1" y="18"/>
                  </a:cubicBezTo>
                  <a:cubicBezTo>
                    <a:pt x="1" y="18"/>
                    <a:pt x="1" y="18"/>
                    <a:pt x="1" y="18"/>
                  </a:cubicBezTo>
                  <a:cubicBezTo>
                    <a:pt x="1" y="19"/>
                    <a:pt x="1" y="19"/>
                    <a:pt x="1" y="20"/>
                  </a:cubicBezTo>
                  <a:cubicBezTo>
                    <a:pt x="1" y="20"/>
                    <a:pt x="1" y="20"/>
                    <a:pt x="1" y="20"/>
                  </a:cubicBezTo>
                  <a:cubicBezTo>
                    <a:pt x="1" y="20"/>
                    <a:pt x="1" y="20"/>
                    <a:pt x="1" y="20"/>
                  </a:cubicBezTo>
                  <a:cubicBezTo>
                    <a:pt x="1" y="20"/>
                    <a:pt x="1" y="20"/>
                    <a:pt x="1" y="20"/>
                  </a:cubicBezTo>
                  <a:cubicBezTo>
                    <a:pt x="1" y="20"/>
                    <a:pt x="1" y="20"/>
                    <a:pt x="1" y="20"/>
                  </a:cubicBezTo>
                  <a:cubicBezTo>
                    <a:pt x="1" y="20"/>
                    <a:pt x="1" y="20"/>
                    <a:pt x="1" y="20"/>
                  </a:cubicBezTo>
                  <a:cubicBezTo>
                    <a:pt x="1" y="22"/>
                    <a:pt x="0" y="23"/>
                    <a:pt x="0" y="25"/>
                  </a:cubicBezTo>
                  <a:cubicBezTo>
                    <a:pt x="1" y="25"/>
                    <a:pt x="3" y="25"/>
                    <a:pt x="4" y="25"/>
                  </a:cubicBezTo>
                  <a:cubicBezTo>
                    <a:pt x="4" y="25"/>
                    <a:pt x="5" y="25"/>
                    <a:pt x="5" y="25"/>
                  </a:cubicBezTo>
                  <a:cubicBezTo>
                    <a:pt x="7" y="25"/>
                    <a:pt x="9" y="25"/>
                    <a:pt x="11" y="25"/>
                  </a:cubicBezTo>
                  <a:cubicBezTo>
                    <a:pt x="22" y="20"/>
                    <a:pt x="34" y="18"/>
                    <a:pt x="42" y="10"/>
                  </a:cubicBezTo>
                  <a:cubicBezTo>
                    <a:pt x="44" y="8"/>
                    <a:pt x="46" y="6"/>
                    <a:pt x="49" y="5"/>
                  </a:cubicBezTo>
                  <a:cubicBezTo>
                    <a:pt x="50" y="4"/>
                    <a:pt x="52" y="4"/>
                    <a:pt x="53" y="4"/>
                  </a:cubicBezTo>
                  <a:cubicBezTo>
                    <a:pt x="55" y="4"/>
                    <a:pt x="56" y="4"/>
                    <a:pt x="58" y="5"/>
                  </a:cubicBezTo>
                  <a:cubicBezTo>
                    <a:pt x="58" y="5"/>
                    <a:pt x="59" y="5"/>
                    <a:pt x="59" y="5"/>
                  </a:cubicBezTo>
                  <a:cubicBezTo>
                    <a:pt x="63" y="5"/>
                    <a:pt x="67" y="4"/>
                    <a:pt x="70" y="1"/>
                  </a:cubicBezTo>
                  <a:cubicBezTo>
                    <a:pt x="71" y="1"/>
                    <a:pt x="71" y="1"/>
                    <a:pt x="71" y="1"/>
                  </a:cubicBezTo>
                  <a:cubicBezTo>
                    <a:pt x="71" y="1"/>
                    <a:pt x="71" y="0"/>
                    <a:pt x="71"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20" name="Google Shape;3720;p55"/>
            <p:cNvSpPr/>
            <p:nvPr/>
          </p:nvSpPr>
          <p:spPr>
            <a:xfrm>
              <a:off x="8753017" y="1771574"/>
              <a:ext cx="5672" cy="5672"/>
            </a:xfrm>
            <a:custGeom>
              <a:avLst/>
              <a:gdLst/>
              <a:ahLst/>
              <a:cxnLst/>
              <a:rect l="l" t="t" r="r" b="b"/>
              <a:pathLst>
                <a:path w="1" h="1" extrusionOk="0">
                  <a:moveTo>
                    <a:pt x="1" y="0"/>
                  </a:moveTo>
                  <a:cubicBezTo>
                    <a:pt x="1" y="0"/>
                    <a:pt x="0" y="0"/>
                    <a:pt x="0" y="0"/>
                  </a:cubicBezTo>
                  <a:cubicBezTo>
                    <a:pt x="0" y="0"/>
                    <a:pt x="0" y="1"/>
                    <a:pt x="0" y="1"/>
                  </a:cubicBezTo>
                  <a:cubicBezTo>
                    <a:pt x="0" y="0"/>
                    <a:pt x="1" y="0"/>
                    <a:pt x="1"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21" name="Google Shape;3721;p55"/>
            <p:cNvSpPr/>
            <p:nvPr/>
          </p:nvSpPr>
          <p:spPr>
            <a:xfrm>
              <a:off x="8248397" y="1896313"/>
              <a:ext cx="606682" cy="340198"/>
            </a:xfrm>
            <a:custGeom>
              <a:avLst/>
              <a:gdLst/>
              <a:ahLst/>
              <a:cxnLst/>
              <a:rect l="l" t="t" r="r" b="b"/>
              <a:pathLst>
                <a:path w="122" h="68" extrusionOk="0">
                  <a:moveTo>
                    <a:pt x="110" y="44"/>
                  </a:moveTo>
                  <a:cubicBezTo>
                    <a:pt x="107" y="41"/>
                    <a:pt x="106" y="38"/>
                    <a:pt x="104" y="35"/>
                  </a:cubicBezTo>
                  <a:cubicBezTo>
                    <a:pt x="99" y="22"/>
                    <a:pt x="88" y="13"/>
                    <a:pt x="75" y="7"/>
                  </a:cubicBezTo>
                  <a:cubicBezTo>
                    <a:pt x="63" y="2"/>
                    <a:pt x="49" y="0"/>
                    <a:pt x="35" y="0"/>
                  </a:cubicBezTo>
                  <a:cubicBezTo>
                    <a:pt x="26" y="0"/>
                    <a:pt x="16" y="1"/>
                    <a:pt x="8" y="5"/>
                  </a:cubicBezTo>
                  <a:cubicBezTo>
                    <a:pt x="4" y="8"/>
                    <a:pt x="1" y="11"/>
                    <a:pt x="0" y="15"/>
                  </a:cubicBezTo>
                  <a:cubicBezTo>
                    <a:pt x="0" y="21"/>
                    <a:pt x="4" y="25"/>
                    <a:pt x="10" y="27"/>
                  </a:cubicBezTo>
                  <a:cubicBezTo>
                    <a:pt x="15" y="29"/>
                    <a:pt x="21" y="29"/>
                    <a:pt x="26" y="29"/>
                  </a:cubicBezTo>
                  <a:cubicBezTo>
                    <a:pt x="39" y="30"/>
                    <a:pt x="52" y="34"/>
                    <a:pt x="64" y="39"/>
                  </a:cubicBezTo>
                  <a:cubicBezTo>
                    <a:pt x="69" y="40"/>
                    <a:pt x="73" y="42"/>
                    <a:pt x="77" y="45"/>
                  </a:cubicBezTo>
                  <a:cubicBezTo>
                    <a:pt x="81" y="49"/>
                    <a:pt x="84" y="55"/>
                    <a:pt x="88" y="60"/>
                  </a:cubicBezTo>
                  <a:cubicBezTo>
                    <a:pt x="96" y="68"/>
                    <a:pt x="111" y="68"/>
                    <a:pt x="119" y="60"/>
                  </a:cubicBezTo>
                  <a:cubicBezTo>
                    <a:pt x="120" y="59"/>
                    <a:pt x="121" y="58"/>
                    <a:pt x="121" y="57"/>
                  </a:cubicBezTo>
                  <a:cubicBezTo>
                    <a:pt x="122" y="54"/>
                    <a:pt x="120" y="51"/>
                    <a:pt x="118" y="49"/>
                  </a:cubicBezTo>
                  <a:cubicBezTo>
                    <a:pt x="115" y="47"/>
                    <a:pt x="112" y="46"/>
                    <a:pt x="110" y="44"/>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22" name="Google Shape;3722;p55"/>
            <p:cNvSpPr/>
            <p:nvPr/>
          </p:nvSpPr>
          <p:spPr>
            <a:xfrm>
              <a:off x="8701989" y="1981365"/>
              <a:ext cx="85050" cy="119071"/>
            </a:xfrm>
            <a:custGeom>
              <a:avLst/>
              <a:gdLst/>
              <a:ahLst/>
              <a:cxnLst/>
              <a:rect l="l" t="t" r="r" b="b"/>
              <a:pathLst>
                <a:path w="17" h="24" extrusionOk="0">
                  <a:moveTo>
                    <a:pt x="0" y="0"/>
                  </a:moveTo>
                  <a:cubicBezTo>
                    <a:pt x="3" y="4"/>
                    <a:pt x="6" y="8"/>
                    <a:pt x="8" y="13"/>
                  </a:cubicBezTo>
                  <a:cubicBezTo>
                    <a:pt x="10" y="16"/>
                    <a:pt x="11" y="20"/>
                    <a:pt x="14" y="22"/>
                  </a:cubicBezTo>
                  <a:cubicBezTo>
                    <a:pt x="14" y="23"/>
                    <a:pt x="15" y="24"/>
                    <a:pt x="17" y="24"/>
                  </a:cubicBezTo>
                  <a:cubicBezTo>
                    <a:pt x="15" y="22"/>
                    <a:pt x="14" y="20"/>
                    <a:pt x="13" y="18"/>
                  </a:cubicBezTo>
                  <a:cubicBezTo>
                    <a:pt x="10" y="11"/>
                    <a:pt x="6" y="5"/>
                    <a:pt x="0" y="0"/>
                  </a:cubicBezTo>
                  <a:close/>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23" name="Google Shape;3723;p55"/>
            <p:cNvSpPr/>
            <p:nvPr/>
          </p:nvSpPr>
          <p:spPr>
            <a:xfrm>
              <a:off x="8259737" y="1998373"/>
              <a:ext cx="362874" cy="113399"/>
            </a:xfrm>
            <a:custGeom>
              <a:avLst/>
              <a:gdLst/>
              <a:ahLst/>
              <a:cxnLst/>
              <a:rect l="l" t="t" r="r" b="b"/>
              <a:pathLst>
                <a:path w="73" h="22" extrusionOk="0">
                  <a:moveTo>
                    <a:pt x="57" y="13"/>
                  </a:moveTo>
                  <a:cubicBezTo>
                    <a:pt x="45" y="8"/>
                    <a:pt x="32" y="4"/>
                    <a:pt x="19" y="3"/>
                  </a:cubicBezTo>
                  <a:cubicBezTo>
                    <a:pt x="14" y="3"/>
                    <a:pt x="8" y="3"/>
                    <a:pt x="3" y="1"/>
                  </a:cubicBezTo>
                  <a:cubicBezTo>
                    <a:pt x="2" y="1"/>
                    <a:pt x="1" y="1"/>
                    <a:pt x="0" y="0"/>
                  </a:cubicBezTo>
                  <a:cubicBezTo>
                    <a:pt x="2" y="3"/>
                    <a:pt x="5" y="5"/>
                    <a:pt x="8" y="6"/>
                  </a:cubicBezTo>
                  <a:cubicBezTo>
                    <a:pt x="13" y="8"/>
                    <a:pt x="19" y="8"/>
                    <a:pt x="24" y="8"/>
                  </a:cubicBezTo>
                  <a:cubicBezTo>
                    <a:pt x="37" y="9"/>
                    <a:pt x="50" y="13"/>
                    <a:pt x="62" y="18"/>
                  </a:cubicBezTo>
                  <a:cubicBezTo>
                    <a:pt x="66" y="19"/>
                    <a:pt x="70" y="20"/>
                    <a:pt x="73" y="22"/>
                  </a:cubicBezTo>
                  <a:cubicBezTo>
                    <a:pt x="72" y="21"/>
                    <a:pt x="71" y="20"/>
                    <a:pt x="70" y="19"/>
                  </a:cubicBezTo>
                  <a:cubicBezTo>
                    <a:pt x="66" y="16"/>
                    <a:pt x="62" y="14"/>
                    <a:pt x="57" y="13"/>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24" name="Google Shape;3724;p55"/>
            <p:cNvSpPr/>
            <p:nvPr/>
          </p:nvSpPr>
          <p:spPr>
            <a:xfrm>
              <a:off x="8679310" y="2134452"/>
              <a:ext cx="175769" cy="102060"/>
            </a:xfrm>
            <a:custGeom>
              <a:avLst/>
              <a:gdLst/>
              <a:ahLst/>
              <a:cxnLst/>
              <a:rect l="l" t="t" r="r" b="b"/>
              <a:pathLst>
                <a:path w="36" h="20" extrusionOk="0">
                  <a:moveTo>
                    <a:pt x="30" y="0"/>
                  </a:moveTo>
                  <a:cubicBezTo>
                    <a:pt x="30" y="1"/>
                    <a:pt x="31" y="3"/>
                    <a:pt x="30" y="4"/>
                  </a:cubicBezTo>
                  <a:cubicBezTo>
                    <a:pt x="30" y="5"/>
                    <a:pt x="29" y="6"/>
                    <a:pt x="28" y="7"/>
                  </a:cubicBezTo>
                  <a:cubicBezTo>
                    <a:pt x="21" y="14"/>
                    <a:pt x="9" y="15"/>
                    <a:pt x="0" y="10"/>
                  </a:cubicBezTo>
                  <a:cubicBezTo>
                    <a:pt x="1" y="10"/>
                    <a:pt x="2" y="11"/>
                    <a:pt x="2" y="12"/>
                  </a:cubicBezTo>
                  <a:cubicBezTo>
                    <a:pt x="10" y="20"/>
                    <a:pt x="25" y="20"/>
                    <a:pt x="33" y="12"/>
                  </a:cubicBezTo>
                  <a:cubicBezTo>
                    <a:pt x="34" y="11"/>
                    <a:pt x="35" y="10"/>
                    <a:pt x="35" y="9"/>
                  </a:cubicBezTo>
                  <a:cubicBezTo>
                    <a:pt x="36" y="6"/>
                    <a:pt x="34" y="3"/>
                    <a:pt x="32" y="1"/>
                  </a:cubicBezTo>
                  <a:cubicBezTo>
                    <a:pt x="31" y="1"/>
                    <a:pt x="30" y="0"/>
                    <a:pt x="30" y="0"/>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25" name="Google Shape;3725;p55"/>
            <p:cNvSpPr/>
            <p:nvPr/>
          </p:nvSpPr>
          <p:spPr>
            <a:xfrm>
              <a:off x="8344783" y="1964353"/>
              <a:ext cx="408233" cy="232470"/>
            </a:xfrm>
            <a:custGeom>
              <a:avLst/>
              <a:gdLst/>
              <a:ahLst/>
              <a:cxnLst/>
              <a:rect l="l" t="t" r="r" b="b"/>
              <a:pathLst>
                <a:path w="82" h="47" extrusionOk="0">
                  <a:moveTo>
                    <a:pt x="4" y="0"/>
                  </a:moveTo>
                  <a:cubicBezTo>
                    <a:pt x="3" y="2"/>
                    <a:pt x="1" y="4"/>
                    <a:pt x="0" y="6"/>
                  </a:cubicBezTo>
                  <a:cubicBezTo>
                    <a:pt x="12" y="9"/>
                    <a:pt x="25" y="10"/>
                    <a:pt x="36" y="16"/>
                  </a:cubicBezTo>
                  <a:cubicBezTo>
                    <a:pt x="53" y="23"/>
                    <a:pt x="65" y="37"/>
                    <a:pt x="80" y="47"/>
                  </a:cubicBezTo>
                  <a:cubicBezTo>
                    <a:pt x="81" y="47"/>
                    <a:pt x="81" y="47"/>
                    <a:pt x="82" y="47"/>
                  </a:cubicBezTo>
                  <a:cubicBezTo>
                    <a:pt x="78" y="44"/>
                    <a:pt x="75" y="40"/>
                    <a:pt x="71" y="36"/>
                  </a:cubicBezTo>
                  <a:cubicBezTo>
                    <a:pt x="64" y="27"/>
                    <a:pt x="53" y="9"/>
                    <a:pt x="41" y="7"/>
                  </a:cubicBezTo>
                  <a:cubicBezTo>
                    <a:pt x="29" y="4"/>
                    <a:pt x="15" y="5"/>
                    <a:pt x="4"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26" name="Google Shape;3726;p55"/>
            <p:cNvSpPr/>
            <p:nvPr/>
          </p:nvSpPr>
          <p:spPr>
            <a:xfrm>
              <a:off x="8061288" y="1329316"/>
              <a:ext cx="385553" cy="720088"/>
            </a:xfrm>
            <a:custGeom>
              <a:avLst/>
              <a:gdLst/>
              <a:ahLst/>
              <a:cxnLst/>
              <a:rect l="l" t="t" r="r" b="b"/>
              <a:pathLst>
                <a:path w="77" h="145" extrusionOk="0">
                  <a:moveTo>
                    <a:pt x="70" y="46"/>
                  </a:moveTo>
                  <a:cubicBezTo>
                    <a:pt x="68" y="41"/>
                    <a:pt x="64" y="38"/>
                    <a:pt x="61" y="34"/>
                  </a:cubicBezTo>
                  <a:cubicBezTo>
                    <a:pt x="55" y="26"/>
                    <a:pt x="53" y="17"/>
                    <a:pt x="49" y="8"/>
                  </a:cubicBezTo>
                  <a:cubicBezTo>
                    <a:pt x="48" y="6"/>
                    <a:pt x="47" y="3"/>
                    <a:pt x="45" y="2"/>
                  </a:cubicBezTo>
                  <a:cubicBezTo>
                    <a:pt x="42" y="0"/>
                    <a:pt x="37" y="3"/>
                    <a:pt x="35" y="6"/>
                  </a:cubicBezTo>
                  <a:cubicBezTo>
                    <a:pt x="33" y="9"/>
                    <a:pt x="33" y="13"/>
                    <a:pt x="32" y="17"/>
                  </a:cubicBezTo>
                  <a:cubicBezTo>
                    <a:pt x="29" y="39"/>
                    <a:pt x="21" y="59"/>
                    <a:pt x="11" y="78"/>
                  </a:cubicBezTo>
                  <a:cubicBezTo>
                    <a:pt x="8" y="83"/>
                    <a:pt x="5" y="89"/>
                    <a:pt x="2" y="94"/>
                  </a:cubicBezTo>
                  <a:cubicBezTo>
                    <a:pt x="0" y="110"/>
                    <a:pt x="3" y="128"/>
                    <a:pt x="15" y="138"/>
                  </a:cubicBezTo>
                  <a:cubicBezTo>
                    <a:pt x="17" y="140"/>
                    <a:pt x="20" y="142"/>
                    <a:pt x="24" y="144"/>
                  </a:cubicBezTo>
                  <a:cubicBezTo>
                    <a:pt x="36" y="145"/>
                    <a:pt x="47" y="144"/>
                    <a:pt x="56" y="135"/>
                  </a:cubicBezTo>
                  <a:cubicBezTo>
                    <a:pt x="63" y="128"/>
                    <a:pt x="67" y="119"/>
                    <a:pt x="69" y="109"/>
                  </a:cubicBezTo>
                  <a:cubicBezTo>
                    <a:pt x="68" y="103"/>
                    <a:pt x="67" y="96"/>
                    <a:pt x="67" y="90"/>
                  </a:cubicBezTo>
                  <a:cubicBezTo>
                    <a:pt x="68" y="75"/>
                    <a:pt x="77" y="59"/>
                    <a:pt x="70" y="46"/>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27" name="Google Shape;3727;p55"/>
            <p:cNvSpPr/>
            <p:nvPr/>
          </p:nvSpPr>
          <p:spPr>
            <a:xfrm>
              <a:off x="8180358" y="2043733"/>
              <a:ext cx="5672" cy="0"/>
            </a:xfrm>
            <a:custGeom>
              <a:avLst/>
              <a:gdLst/>
              <a:ahLst/>
              <a:cxnLst/>
              <a:rect l="l" t="t" r="r" b="b"/>
              <a:pathLst>
                <a:path w="1" h="120000" extrusionOk="0">
                  <a:moveTo>
                    <a:pt x="0" y="0"/>
                  </a:moveTo>
                  <a:cubicBezTo>
                    <a:pt x="0" y="0"/>
                    <a:pt x="1" y="0"/>
                    <a:pt x="1" y="0"/>
                  </a:cubicBezTo>
                  <a:cubicBezTo>
                    <a:pt x="1" y="0"/>
                    <a:pt x="1" y="0"/>
                    <a:pt x="1" y="0"/>
                  </a:cubicBezTo>
                  <a:cubicBezTo>
                    <a:pt x="1" y="0"/>
                    <a:pt x="0" y="0"/>
                    <a:pt x="0"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28" name="Google Shape;3728;p55"/>
            <p:cNvSpPr/>
            <p:nvPr/>
          </p:nvSpPr>
          <p:spPr>
            <a:xfrm>
              <a:off x="8072628" y="1777246"/>
              <a:ext cx="11340" cy="22680"/>
            </a:xfrm>
            <a:custGeom>
              <a:avLst/>
              <a:gdLst/>
              <a:ahLst/>
              <a:cxnLst/>
              <a:rect l="l" t="t" r="r" b="b"/>
              <a:pathLst>
                <a:path w="2" h="4" extrusionOk="0">
                  <a:moveTo>
                    <a:pt x="2" y="0"/>
                  </a:moveTo>
                  <a:cubicBezTo>
                    <a:pt x="2" y="1"/>
                    <a:pt x="1" y="3"/>
                    <a:pt x="0" y="4"/>
                  </a:cubicBezTo>
                  <a:cubicBezTo>
                    <a:pt x="0" y="4"/>
                    <a:pt x="0" y="4"/>
                    <a:pt x="0" y="4"/>
                  </a:cubicBezTo>
                  <a:cubicBezTo>
                    <a:pt x="0" y="4"/>
                    <a:pt x="0" y="4"/>
                    <a:pt x="0" y="4"/>
                  </a:cubicBezTo>
                  <a:cubicBezTo>
                    <a:pt x="1" y="3"/>
                    <a:pt x="2" y="1"/>
                    <a:pt x="2" y="0"/>
                  </a:cubicBezTo>
                  <a:cubicBezTo>
                    <a:pt x="2" y="0"/>
                    <a:pt x="2" y="0"/>
                    <a:pt x="2" y="0"/>
                  </a:cubicBezTo>
                </a:path>
              </a:pathLst>
            </a:custGeom>
            <a:solidFill>
              <a:srgbClr val="D91D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29" name="Google Shape;3729;p55"/>
            <p:cNvSpPr/>
            <p:nvPr/>
          </p:nvSpPr>
          <p:spPr>
            <a:xfrm>
              <a:off x="8395814" y="1799926"/>
              <a:ext cx="5672" cy="39692"/>
            </a:xfrm>
            <a:custGeom>
              <a:avLst/>
              <a:gdLst/>
              <a:ahLst/>
              <a:cxnLst/>
              <a:rect l="l" t="t" r="r" b="b"/>
              <a:pathLst>
                <a:path w="1" h="8" extrusionOk="0">
                  <a:moveTo>
                    <a:pt x="0" y="0"/>
                  </a:moveTo>
                  <a:cubicBezTo>
                    <a:pt x="0" y="0"/>
                    <a:pt x="0" y="0"/>
                    <a:pt x="0" y="0"/>
                  </a:cubicBezTo>
                  <a:cubicBezTo>
                    <a:pt x="0" y="0"/>
                    <a:pt x="0" y="0"/>
                    <a:pt x="0" y="0"/>
                  </a:cubicBezTo>
                  <a:cubicBezTo>
                    <a:pt x="0" y="2"/>
                    <a:pt x="1" y="5"/>
                    <a:pt x="1" y="8"/>
                  </a:cubicBezTo>
                  <a:cubicBezTo>
                    <a:pt x="1" y="5"/>
                    <a:pt x="0" y="2"/>
                    <a:pt x="0" y="0"/>
                  </a:cubicBezTo>
                </a:path>
              </a:pathLst>
            </a:custGeom>
            <a:solidFill>
              <a:srgbClr val="EE2D1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30" name="Google Shape;3730;p55"/>
            <p:cNvSpPr/>
            <p:nvPr/>
          </p:nvSpPr>
          <p:spPr>
            <a:xfrm>
              <a:off x="8407154" y="1873633"/>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path>
              </a:pathLst>
            </a:custGeom>
            <a:solidFill>
              <a:srgbClr val="D91D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31" name="Google Shape;3731;p55"/>
            <p:cNvSpPr/>
            <p:nvPr/>
          </p:nvSpPr>
          <p:spPr>
            <a:xfrm>
              <a:off x="8072628" y="1896313"/>
              <a:ext cx="45359" cy="102060"/>
            </a:xfrm>
            <a:custGeom>
              <a:avLst/>
              <a:gdLst/>
              <a:ahLst/>
              <a:cxnLst/>
              <a:rect l="l" t="t" r="r" b="b"/>
              <a:pathLst>
                <a:path w="9" h="20" extrusionOk="0">
                  <a:moveTo>
                    <a:pt x="1" y="1"/>
                  </a:moveTo>
                  <a:cubicBezTo>
                    <a:pt x="2" y="8"/>
                    <a:pt x="5" y="15"/>
                    <a:pt x="9" y="20"/>
                  </a:cubicBezTo>
                  <a:cubicBezTo>
                    <a:pt x="9" y="20"/>
                    <a:pt x="9" y="20"/>
                    <a:pt x="9" y="20"/>
                  </a:cubicBezTo>
                  <a:cubicBezTo>
                    <a:pt x="6" y="17"/>
                    <a:pt x="4" y="13"/>
                    <a:pt x="2" y="8"/>
                  </a:cubicBezTo>
                  <a:cubicBezTo>
                    <a:pt x="2" y="8"/>
                    <a:pt x="2" y="8"/>
                    <a:pt x="2" y="8"/>
                  </a:cubicBezTo>
                  <a:cubicBezTo>
                    <a:pt x="2" y="8"/>
                    <a:pt x="2" y="8"/>
                    <a:pt x="2" y="8"/>
                  </a:cubicBezTo>
                  <a:cubicBezTo>
                    <a:pt x="2" y="8"/>
                    <a:pt x="2" y="8"/>
                    <a:pt x="2" y="8"/>
                  </a:cubicBezTo>
                  <a:cubicBezTo>
                    <a:pt x="2" y="8"/>
                    <a:pt x="2" y="7"/>
                    <a:pt x="2" y="7"/>
                  </a:cubicBezTo>
                  <a:cubicBezTo>
                    <a:pt x="2" y="7"/>
                    <a:pt x="2" y="7"/>
                    <a:pt x="2" y="7"/>
                  </a:cubicBezTo>
                  <a:cubicBezTo>
                    <a:pt x="2" y="7"/>
                    <a:pt x="2" y="7"/>
                    <a:pt x="2" y="7"/>
                  </a:cubicBezTo>
                  <a:cubicBezTo>
                    <a:pt x="2" y="7"/>
                    <a:pt x="2" y="7"/>
                    <a:pt x="2" y="7"/>
                  </a:cubicBezTo>
                  <a:cubicBezTo>
                    <a:pt x="2" y="7"/>
                    <a:pt x="2" y="7"/>
                    <a:pt x="2" y="7"/>
                  </a:cubicBezTo>
                  <a:cubicBezTo>
                    <a:pt x="2" y="7"/>
                    <a:pt x="2" y="7"/>
                    <a:pt x="2" y="7"/>
                  </a:cubicBezTo>
                  <a:cubicBezTo>
                    <a:pt x="2" y="6"/>
                    <a:pt x="2" y="6"/>
                    <a:pt x="2" y="6"/>
                  </a:cubicBezTo>
                  <a:cubicBezTo>
                    <a:pt x="2" y="6"/>
                    <a:pt x="2" y="6"/>
                    <a:pt x="2" y="6"/>
                  </a:cubicBezTo>
                  <a:cubicBezTo>
                    <a:pt x="2" y="6"/>
                    <a:pt x="2" y="6"/>
                    <a:pt x="2" y="6"/>
                  </a:cubicBezTo>
                  <a:cubicBezTo>
                    <a:pt x="2" y="6"/>
                    <a:pt x="2" y="6"/>
                    <a:pt x="2" y="6"/>
                  </a:cubicBezTo>
                  <a:cubicBezTo>
                    <a:pt x="2" y="6"/>
                    <a:pt x="2" y="6"/>
                    <a:pt x="2" y="6"/>
                  </a:cubicBezTo>
                  <a:cubicBezTo>
                    <a:pt x="1" y="4"/>
                    <a:pt x="1" y="3"/>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0" y="0"/>
                  </a:moveTo>
                  <a:cubicBezTo>
                    <a:pt x="0" y="0"/>
                    <a:pt x="0" y="0"/>
                    <a:pt x="0" y="0"/>
                  </a:cubicBezTo>
                  <a:cubicBezTo>
                    <a:pt x="0" y="0"/>
                    <a:pt x="0" y="0"/>
                    <a:pt x="0" y="0"/>
                  </a:cubicBezTo>
                </a:path>
              </a:pathLst>
            </a:custGeom>
            <a:solidFill>
              <a:srgbClr val="EE2D1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32" name="Google Shape;3732;p55"/>
            <p:cNvSpPr/>
            <p:nvPr/>
          </p:nvSpPr>
          <p:spPr>
            <a:xfrm>
              <a:off x="8117987" y="1998373"/>
              <a:ext cx="17012" cy="17012"/>
            </a:xfrm>
            <a:custGeom>
              <a:avLst/>
              <a:gdLst/>
              <a:ahLst/>
              <a:cxnLst/>
              <a:rect l="l" t="t" r="r" b="b"/>
              <a:pathLst>
                <a:path w="4" h="4" extrusionOk="0">
                  <a:moveTo>
                    <a:pt x="0" y="0"/>
                  </a:moveTo>
                  <a:cubicBezTo>
                    <a:pt x="0" y="0"/>
                    <a:pt x="0" y="0"/>
                    <a:pt x="0" y="0"/>
                  </a:cubicBezTo>
                  <a:cubicBezTo>
                    <a:pt x="1" y="1"/>
                    <a:pt x="2" y="3"/>
                    <a:pt x="4" y="4"/>
                  </a:cubicBezTo>
                  <a:cubicBezTo>
                    <a:pt x="2" y="3"/>
                    <a:pt x="1" y="1"/>
                    <a:pt x="0" y="0"/>
                  </a:cubicBezTo>
                </a:path>
              </a:pathLst>
            </a:custGeom>
            <a:solidFill>
              <a:srgbClr val="D91D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33" name="Google Shape;3733;p55"/>
            <p:cNvSpPr/>
            <p:nvPr/>
          </p:nvSpPr>
          <p:spPr>
            <a:xfrm>
              <a:off x="8083968" y="1924665"/>
              <a:ext cx="96390" cy="119071"/>
            </a:xfrm>
            <a:custGeom>
              <a:avLst/>
              <a:gdLst/>
              <a:ahLst/>
              <a:cxnLst/>
              <a:rect l="l" t="t" r="r" b="b"/>
              <a:pathLst>
                <a:path w="20" h="24" extrusionOk="0">
                  <a:moveTo>
                    <a:pt x="0" y="2"/>
                  </a:moveTo>
                  <a:cubicBezTo>
                    <a:pt x="2" y="7"/>
                    <a:pt x="4" y="11"/>
                    <a:pt x="7" y="14"/>
                  </a:cubicBezTo>
                  <a:cubicBezTo>
                    <a:pt x="8" y="15"/>
                    <a:pt x="9" y="17"/>
                    <a:pt x="11" y="18"/>
                  </a:cubicBezTo>
                  <a:cubicBezTo>
                    <a:pt x="11" y="18"/>
                    <a:pt x="11" y="18"/>
                    <a:pt x="11" y="18"/>
                  </a:cubicBezTo>
                  <a:cubicBezTo>
                    <a:pt x="13" y="20"/>
                    <a:pt x="16" y="22"/>
                    <a:pt x="20" y="24"/>
                  </a:cubicBezTo>
                  <a:cubicBezTo>
                    <a:pt x="20" y="24"/>
                    <a:pt x="20" y="24"/>
                    <a:pt x="20" y="24"/>
                  </a:cubicBezTo>
                  <a:cubicBezTo>
                    <a:pt x="20" y="24"/>
                    <a:pt x="20" y="24"/>
                    <a:pt x="20" y="24"/>
                  </a:cubicBezTo>
                  <a:cubicBezTo>
                    <a:pt x="20" y="24"/>
                    <a:pt x="20" y="24"/>
                    <a:pt x="20" y="24"/>
                  </a:cubicBezTo>
                  <a:cubicBezTo>
                    <a:pt x="16" y="22"/>
                    <a:pt x="13" y="20"/>
                    <a:pt x="11" y="18"/>
                  </a:cubicBezTo>
                  <a:cubicBezTo>
                    <a:pt x="6" y="14"/>
                    <a:pt x="2" y="8"/>
                    <a:pt x="0" y="2"/>
                  </a:cubicBezTo>
                  <a:moveTo>
                    <a:pt x="0" y="2"/>
                  </a:moveTo>
                  <a:cubicBezTo>
                    <a:pt x="0" y="2"/>
                    <a:pt x="0" y="2"/>
                    <a:pt x="0" y="2"/>
                  </a:cubicBezTo>
                  <a:cubicBezTo>
                    <a:pt x="0" y="2"/>
                    <a:pt x="0" y="2"/>
                    <a:pt x="0" y="2"/>
                  </a:cubicBezTo>
                  <a:moveTo>
                    <a:pt x="0" y="1"/>
                  </a:moveTo>
                  <a:cubicBezTo>
                    <a:pt x="0" y="1"/>
                    <a:pt x="0" y="2"/>
                    <a:pt x="0" y="2"/>
                  </a:cubicBezTo>
                  <a:cubicBezTo>
                    <a:pt x="0" y="2"/>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E401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34" name="Google Shape;3734;p55"/>
            <p:cNvSpPr/>
            <p:nvPr/>
          </p:nvSpPr>
          <p:spPr>
            <a:xfrm>
              <a:off x="8129327" y="1323602"/>
              <a:ext cx="317515" cy="703077"/>
            </a:xfrm>
            <a:custGeom>
              <a:avLst/>
              <a:gdLst/>
              <a:ahLst/>
              <a:cxnLst/>
              <a:rect l="l" t="t" r="r" b="b"/>
              <a:pathLst>
                <a:path w="64" h="141" extrusionOk="0">
                  <a:moveTo>
                    <a:pt x="48" y="34"/>
                  </a:moveTo>
                  <a:cubicBezTo>
                    <a:pt x="42" y="26"/>
                    <a:pt x="40" y="17"/>
                    <a:pt x="36" y="8"/>
                  </a:cubicBezTo>
                  <a:cubicBezTo>
                    <a:pt x="35" y="6"/>
                    <a:pt x="34" y="3"/>
                    <a:pt x="32" y="2"/>
                  </a:cubicBezTo>
                  <a:cubicBezTo>
                    <a:pt x="29" y="0"/>
                    <a:pt x="24" y="3"/>
                    <a:pt x="22" y="6"/>
                  </a:cubicBezTo>
                  <a:cubicBezTo>
                    <a:pt x="20" y="9"/>
                    <a:pt x="20" y="13"/>
                    <a:pt x="19" y="17"/>
                  </a:cubicBezTo>
                  <a:cubicBezTo>
                    <a:pt x="17" y="37"/>
                    <a:pt x="9" y="56"/>
                    <a:pt x="0" y="74"/>
                  </a:cubicBezTo>
                  <a:cubicBezTo>
                    <a:pt x="0" y="86"/>
                    <a:pt x="1" y="99"/>
                    <a:pt x="2" y="111"/>
                  </a:cubicBezTo>
                  <a:cubicBezTo>
                    <a:pt x="13" y="101"/>
                    <a:pt x="6" y="81"/>
                    <a:pt x="15" y="71"/>
                  </a:cubicBezTo>
                  <a:cubicBezTo>
                    <a:pt x="16" y="91"/>
                    <a:pt x="17" y="112"/>
                    <a:pt x="18" y="132"/>
                  </a:cubicBezTo>
                  <a:cubicBezTo>
                    <a:pt x="18" y="136"/>
                    <a:pt x="18" y="140"/>
                    <a:pt x="21" y="141"/>
                  </a:cubicBezTo>
                  <a:cubicBezTo>
                    <a:pt x="26" y="120"/>
                    <a:pt x="30" y="97"/>
                    <a:pt x="32" y="75"/>
                  </a:cubicBezTo>
                  <a:cubicBezTo>
                    <a:pt x="36" y="74"/>
                    <a:pt x="39" y="80"/>
                    <a:pt x="39" y="84"/>
                  </a:cubicBezTo>
                  <a:cubicBezTo>
                    <a:pt x="40" y="97"/>
                    <a:pt x="36" y="111"/>
                    <a:pt x="45" y="120"/>
                  </a:cubicBezTo>
                  <a:cubicBezTo>
                    <a:pt x="48" y="111"/>
                    <a:pt x="51" y="102"/>
                    <a:pt x="54" y="94"/>
                  </a:cubicBezTo>
                  <a:cubicBezTo>
                    <a:pt x="54" y="92"/>
                    <a:pt x="54" y="91"/>
                    <a:pt x="54" y="90"/>
                  </a:cubicBezTo>
                  <a:cubicBezTo>
                    <a:pt x="55" y="75"/>
                    <a:pt x="64" y="59"/>
                    <a:pt x="57" y="46"/>
                  </a:cubicBezTo>
                  <a:cubicBezTo>
                    <a:pt x="55" y="41"/>
                    <a:pt x="51" y="38"/>
                    <a:pt x="48" y="34"/>
                  </a:cubicBezTo>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35" name="Google Shape;3735;p55"/>
            <p:cNvSpPr/>
            <p:nvPr/>
          </p:nvSpPr>
          <p:spPr>
            <a:xfrm>
              <a:off x="8072628" y="1805594"/>
              <a:ext cx="0" cy="11340"/>
            </a:xfrm>
            <a:custGeom>
              <a:avLst/>
              <a:gdLst/>
              <a:ahLst/>
              <a:cxnLst/>
              <a:rect l="l" t="t" r="r" b="b"/>
              <a:pathLst>
                <a:path w="120000" h="2" extrusionOk="0">
                  <a:moveTo>
                    <a:pt x="0" y="0"/>
                  </a:moveTo>
                  <a:cubicBezTo>
                    <a:pt x="0" y="1"/>
                    <a:pt x="0" y="2"/>
                    <a:pt x="0" y="2"/>
                  </a:cubicBezTo>
                  <a:cubicBezTo>
                    <a:pt x="0" y="2"/>
                    <a:pt x="0" y="2"/>
                    <a:pt x="0" y="2"/>
                  </a:cubicBezTo>
                  <a:cubicBezTo>
                    <a:pt x="0" y="2"/>
                    <a:pt x="0" y="1"/>
                    <a:pt x="0" y="0"/>
                  </a:cubicBezTo>
                  <a:cubicBezTo>
                    <a:pt x="0" y="0"/>
                    <a:pt x="0" y="0"/>
                    <a:pt x="0"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36" name="Google Shape;3736;p55"/>
            <p:cNvSpPr/>
            <p:nvPr/>
          </p:nvSpPr>
          <p:spPr>
            <a:xfrm>
              <a:off x="8072628" y="1816934"/>
              <a:ext cx="0" cy="22680"/>
            </a:xfrm>
            <a:custGeom>
              <a:avLst/>
              <a:gdLst/>
              <a:ahLst/>
              <a:cxnLst/>
              <a:rect l="l" t="t" r="r" b="b"/>
              <a:pathLst>
                <a:path w="120000" h="4" extrusionOk="0">
                  <a:moveTo>
                    <a:pt x="0" y="0"/>
                  </a:moveTo>
                  <a:cubicBezTo>
                    <a:pt x="0" y="2"/>
                    <a:pt x="0" y="3"/>
                    <a:pt x="0" y="4"/>
                  </a:cubicBezTo>
                  <a:cubicBezTo>
                    <a:pt x="0" y="4"/>
                    <a:pt x="0" y="4"/>
                    <a:pt x="0" y="4"/>
                  </a:cubicBezTo>
                  <a:cubicBezTo>
                    <a:pt x="0" y="3"/>
                    <a:pt x="0" y="2"/>
                    <a:pt x="0" y="0"/>
                  </a:cubicBezTo>
                  <a:cubicBezTo>
                    <a:pt x="0" y="0"/>
                    <a:pt x="0" y="0"/>
                    <a:pt x="0"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37" name="Google Shape;3737;p55"/>
            <p:cNvSpPr/>
            <p:nvPr/>
          </p:nvSpPr>
          <p:spPr>
            <a:xfrm>
              <a:off x="8072628" y="1839614"/>
              <a:ext cx="0" cy="56700"/>
            </a:xfrm>
            <a:custGeom>
              <a:avLst/>
              <a:gdLst/>
              <a:ahLst/>
              <a:cxnLst/>
              <a:rect l="l" t="t" r="r" b="b"/>
              <a:pathLst>
                <a:path w="120000" h="12" extrusionOk="0">
                  <a:moveTo>
                    <a:pt x="0" y="2"/>
                  </a:moveTo>
                  <a:cubicBezTo>
                    <a:pt x="0" y="5"/>
                    <a:pt x="0" y="9"/>
                    <a:pt x="0" y="12"/>
                  </a:cubicBezTo>
                  <a:cubicBezTo>
                    <a:pt x="0" y="9"/>
                    <a:pt x="0" y="5"/>
                    <a:pt x="0" y="2"/>
                  </a:cubicBezTo>
                  <a:cubicBezTo>
                    <a:pt x="0" y="2"/>
                    <a:pt x="0" y="2"/>
                    <a:pt x="0" y="2"/>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38" name="Google Shape;3738;p55"/>
            <p:cNvSpPr/>
            <p:nvPr/>
          </p:nvSpPr>
          <p:spPr>
            <a:xfrm>
              <a:off x="8072628" y="1839614"/>
              <a:ext cx="0" cy="5672"/>
            </a:xfrm>
            <a:custGeom>
              <a:avLst/>
              <a:gdLst/>
              <a:ahLst/>
              <a:cxnLst/>
              <a:rect l="l" t="t" r="r" b="b"/>
              <a:pathLst>
                <a:path w="120000" h="2" extrusionOk="0">
                  <a:moveTo>
                    <a:pt x="0" y="0"/>
                  </a:moveTo>
                  <a:cubicBezTo>
                    <a:pt x="0" y="1"/>
                    <a:pt x="0" y="1"/>
                    <a:pt x="0" y="2"/>
                  </a:cubicBezTo>
                  <a:cubicBezTo>
                    <a:pt x="0" y="2"/>
                    <a:pt x="0" y="2"/>
                    <a:pt x="0" y="2"/>
                  </a:cubicBezTo>
                  <a:cubicBezTo>
                    <a:pt x="0" y="1"/>
                    <a:pt x="0" y="1"/>
                    <a:pt x="0" y="1"/>
                  </a:cubicBezTo>
                  <a:cubicBezTo>
                    <a:pt x="0" y="1"/>
                    <a:pt x="0" y="0"/>
                    <a:pt x="0" y="0"/>
                  </a:cubicBezTo>
                  <a:cubicBezTo>
                    <a:pt x="0" y="0"/>
                    <a:pt x="0" y="0"/>
                    <a:pt x="0" y="0"/>
                  </a:cubicBezTo>
                </a:path>
              </a:pathLst>
            </a:custGeom>
            <a:solidFill>
              <a:srgbClr val="E1968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39" name="Google Shape;3739;p55"/>
            <p:cNvSpPr/>
            <p:nvPr/>
          </p:nvSpPr>
          <p:spPr>
            <a:xfrm>
              <a:off x="8072628" y="1799926"/>
              <a:ext cx="0" cy="5672"/>
            </a:xfrm>
            <a:custGeom>
              <a:avLst/>
              <a:gdLst/>
              <a:ahLst/>
              <a:cxnLst/>
              <a:rect l="l" t="t" r="r" b="b"/>
              <a:pathLst>
                <a:path w="120000" h="1" extrusionOk="0">
                  <a:moveTo>
                    <a:pt x="0" y="0"/>
                  </a:moveTo>
                  <a:cubicBezTo>
                    <a:pt x="0" y="0"/>
                    <a:pt x="0" y="0"/>
                    <a:pt x="0" y="0"/>
                  </a:cubicBezTo>
                  <a:cubicBezTo>
                    <a:pt x="0" y="0"/>
                    <a:pt x="0" y="1"/>
                    <a:pt x="0" y="1"/>
                  </a:cubicBezTo>
                  <a:cubicBezTo>
                    <a:pt x="0" y="1"/>
                    <a:pt x="0" y="1"/>
                    <a:pt x="0" y="1"/>
                  </a:cubicBezTo>
                  <a:cubicBezTo>
                    <a:pt x="0" y="1"/>
                    <a:pt x="0" y="0"/>
                    <a:pt x="0"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40" name="Google Shape;3740;p55"/>
            <p:cNvSpPr/>
            <p:nvPr/>
          </p:nvSpPr>
          <p:spPr>
            <a:xfrm>
              <a:off x="8072628" y="1799926"/>
              <a:ext cx="0" cy="39692"/>
            </a:xfrm>
            <a:custGeom>
              <a:avLst/>
              <a:gdLst/>
              <a:ahLst/>
              <a:cxnLst/>
              <a:rect l="l" t="t" r="r" b="b"/>
              <a:pathLst>
                <a:path w="120000" h="8" extrusionOk="0">
                  <a:moveTo>
                    <a:pt x="0" y="0"/>
                  </a:moveTo>
                  <a:cubicBezTo>
                    <a:pt x="0" y="0"/>
                    <a:pt x="0" y="0"/>
                    <a:pt x="0" y="0"/>
                  </a:cubicBezTo>
                  <a:cubicBezTo>
                    <a:pt x="0" y="0"/>
                    <a:pt x="0" y="1"/>
                    <a:pt x="0" y="1"/>
                  </a:cubicBezTo>
                  <a:cubicBezTo>
                    <a:pt x="0" y="1"/>
                    <a:pt x="0" y="1"/>
                    <a:pt x="0" y="1"/>
                  </a:cubicBezTo>
                  <a:cubicBezTo>
                    <a:pt x="0" y="2"/>
                    <a:pt x="0" y="3"/>
                    <a:pt x="0" y="3"/>
                  </a:cubicBezTo>
                  <a:cubicBezTo>
                    <a:pt x="0" y="5"/>
                    <a:pt x="0" y="6"/>
                    <a:pt x="0" y="7"/>
                  </a:cubicBezTo>
                  <a:cubicBezTo>
                    <a:pt x="0" y="7"/>
                    <a:pt x="0" y="7"/>
                    <a:pt x="0" y="7"/>
                  </a:cubicBezTo>
                  <a:cubicBezTo>
                    <a:pt x="0" y="7"/>
                    <a:pt x="0" y="8"/>
                    <a:pt x="0" y="8"/>
                  </a:cubicBezTo>
                  <a:cubicBezTo>
                    <a:pt x="0" y="5"/>
                    <a:pt x="0" y="2"/>
                    <a:pt x="0" y="0"/>
                  </a:cubicBezTo>
                </a:path>
              </a:pathLst>
            </a:custGeom>
            <a:solidFill>
              <a:srgbClr val="DE824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41" name="Google Shape;3741;p55"/>
            <p:cNvSpPr/>
            <p:nvPr/>
          </p:nvSpPr>
          <p:spPr>
            <a:xfrm>
              <a:off x="8401482" y="1839614"/>
              <a:ext cx="5672" cy="22680"/>
            </a:xfrm>
            <a:custGeom>
              <a:avLst/>
              <a:gdLst/>
              <a:ahLst/>
              <a:cxnLst/>
              <a:rect l="l" t="t" r="r" b="b"/>
              <a:pathLst>
                <a:path w="1" h="4" extrusionOk="0">
                  <a:moveTo>
                    <a:pt x="0" y="0"/>
                  </a:moveTo>
                  <a:cubicBezTo>
                    <a:pt x="0" y="0"/>
                    <a:pt x="0" y="0"/>
                    <a:pt x="0" y="0"/>
                  </a:cubicBezTo>
                  <a:cubicBezTo>
                    <a:pt x="1" y="1"/>
                    <a:pt x="1" y="3"/>
                    <a:pt x="1" y="4"/>
                  </a:cubicBezTo>
                  <a:cubicBezTo>
                    <a:pt x="1" y="4"/>
                    <a:pt x="1" y="4"/>
                    <a:pt x="1" y="4"/>
                  </a:cubicBezTo>
                  <a:cubicBezTo>
                    <a:pt x="1" y="3"/>
                    <a:pt x="1" y="1"/>
                    <a:pt x="0"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42" name="Google Shape;3742;p55"/>
            <p:cNvSpPr/>
            <p:nvPr/>
          </p:nvSpPr>
          <p:spPr>
            <a:xfrm>
              <a:off x="8407154" y="1862294"/>
              <a:ext cx="0" cy="11340"/>
            </a:xfrm>
            <a:custGeom>
              <a:avLst/>
              <a:gdLst/>
              <a:ahLst/>
              <a:cxnLst/>
              <a:rect l="l" t="t" r="r" b="b"/>
              <a:pathLst>
                <a:path w="120000" h="2" extrusionOk="0">
                  <a:moveTo>
                    <a:pt x="0" y="2"/>
                  </a:moveTo>
                  <a:cubicBezTo>
                    <a:pt x="0" y="2"/>
                    <a:pt x="0" y="2"/>
                    <a:pt x="0" y="2"/>
                  </a:cubicBezTo>
                  <a:cubicBezTo>
                    <a:pt x="0" y="2"/>
                    <a:pt x="0" y="2"/>
                    <a:pt x="0" y="2"/>
                  </a:cubicBezTo>
                  <a:cubicBezTo>
                    <a:pt x="0" y="2"/>
                    <a:pt x="0" y="2"/>
                    <a:pt x="0" y="2"/>
                  </a:cubicBezTo>
                  <a:cubicBezTo>
                    <a:pt x="0" y="2"/>
                    <a:pt x="0" y="2"/>
                    <a:pt x="0" y="2"/>
                  </a:cubicBezTo>
                  <a:moveTo>
                    <a:pt x="0" y="0"/>
                  </a:moveTo>
                  <a:cubicBezTo>
                    <a:pt x="0" y="0"/>
                    <a:pt x="0" y="0"/>
                    <a:pt x="0" y="0"/>
                  </a:cubicBezTo>
                  <a:cubicBezTo>
                    <a:pt x="0" y="0"/>
                    <a:pt x="0" y="0"/>
                    <a:pt x="0" y="0"/>
                  </a:cubicBezTo>
                  <a:cubicBezTo>
                    <a:pt x="0" y="0"/>
                    <a:pt x="0" y="0"/>
                    <a:pt x="0"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43" name="Google Shape;3743;p55"/>
            <p:cNvSpPr/>
            <p:nvPr/>
          </p:nvSpPr>
          <p:spPr>
            <a:xfrm>
              <a:off x="8401482" y="1839614"/>
              <a:ext cx="5672" cy="34020"/>
            </a:xfrm>
            <a:custGeom>
              <a:avLst/>
              <a:gdLst/>
              <a:ahLst/>
              <a:cxnLst/>
              <a:rect l="l" t="t" r="r" b="b"/>
              <a:pathLst>
                <a:path w="1" h="6" extrusionOk="0">
                  <a:moveTo>
                    <a:pt x="0" y="0"/>
                  </a:moveTo>
                  <a:cubicBezTo>
                    <a:pt x="0" y="0"/>
                    <a:pt x="0" y="0"/>
                    <a:pt x="0" y="0"/>
                  </a:cubicBezTo>
                  <a:cubicBezTo>
                    <a:pt x="1" y="2"/>
                    <a:pt x="1" y="4"/>
                    <a:pt x="1" y="6"/>
                  </a:cubicBezTo>
                  <a:cubicBezTo>
                    <a:pt x="1" y="6"/>
                    <a:pt x="1" y="6"/>
                    <a:pt x="1" y="6"/>
                  </a:cubicBezTo>
                  <a:cubicBezTo>
                    <a:pt x="1" y="5"/>
                    <a:pt x="1" y="5"/>
                    <a:pt x="1" y="4"/>
                  </a:cubicBezTo>
                  <a:cubicBezTo>
                    <a:pt x="1" y="4"/>
                    <a:pt x="1" y="4"/>
                    <a:pt x="1" y="4"/>
                  </a:cubicBezTo>
                  <a:cubicBezTo>
                    <a:pt x="1" y="3"/>
                    <a:pt x="1" y="1"/>
                    <a:pt x="0" y="0"/>
                  </a:cubicBezTo>
                </a:path>
              </a:pathLst>
            </a:custGeom>
            <a:solidFill>
              <a:srgbClr val="DE824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44" name="Google Shape;3744;p55"/>
            <p:cNvSpPr/>
            <p:nvPr/>
          </p:nvSpPr>
          <p:spPr>
            <a:xfrm>
              <a:off x="8401482" y="1873633"/>
              <a:ext cx="5672" cy="22680"/>
            </a:xfrm>
            <a:custGeom>
              <a:avLst/>
              <a:gdLst/>
              <a:ahLst/>
              <a:cxnLst/>
              <a:rect l="l" t="t" r="r" b="b"/>
              <a:pathLst>
                <a:path w="1" h="5" extrusionOk="0">
                  <a:moveTo>
                    <a:pt x="1" y="0"/>
                  </a:moveTo>
                  <a:cubicBezTo>
                    <a:pt x="1" y="1"/>
                    <a:pt x="1" y="2"/>
                    <a:pt x="1" y="2"/>
                  </a:cubicBezTo>
                  <a:cubicBezTo>
                    <a:pt x="0" y="3"/>
                    <a:pt x="0" y="4"/>
                    <a:pt x="0" y="5"/>
                  </a:cubicBezTo>
                  <a:cubicBezTo>
                    <a:pt x="0" y="5"/>
                    <a:pt x="0" y="5"/>
                    <a:pt x="0" y="5"/>
                  </a:cubicBezTo>
                  <a:cubicBezTo>
                    <a:pt x="0" y="3"/>
                    <a:pt x="1" y="2"/>
                    <a:pt x="1"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45" name="Google Shape;3745;p55"/>
            <p:cNvSpPr/>
            <p:nvPr/>
          </p:nvSpPr>
          <p:spPr>
            <a:xfrm>
              <a:off x="8373135" y="1896313"/>
              <a:ext cx="28351" cy="62371"/>
            </a:xfrm>
            <a:custGeom>
              <a:avLst/>
              <a:gdLst/>
              <a:ahLst/>
              <a:cxnLst/>
              <a:rect l="l" t="t" r="r" b="b"/>
              <a:pathLst>
                <a:path w="5" h="12" extrusionOk="0">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5" y="0"/>
                  </a:moveTo>
                  <a:cubicBezTo>
                    <a:pt x="5" y="0"/>
                    <a:pt x="5" y="0"/>
                    <a:pt x="5" y="0"/>
                  </a:cubicBezTo>
                  <a:cubicBezTo>
                    <a:pt x="3" y="4"/>
                    <a:pt x="2" y="8"/>
                    <a:pt x="0" y="12"/>
                  </a:cubicBezTo>
                  <a:cubicBezTo>
                    <a:pt x="2" y="8"/>
                    <a:pt x="3" y="4"/>
                    <a:pt x="5"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46" name="Google Shape;3746;p55"/>
            <p:cNvSpPr/>
            <p:nvPr/>
          </p:nvSpPr>
          <p:spPr>
            <a:xfrm>
              <a:off x="8339115" y="1879305"/>
              <a:ext cx="68039" cy="119071"/>
            </a:xfrm>
            <a:custGeom>
              <a:avLst/>
              <a:gdLst/>
              <a:ahLst/>
              <a:cxnLst/>
              <a:rect l="l" t="t" r="r" b="b"/>
              <a:pathLst>
                <a:path w="13" h="24" extrusionOk="0">
                  <a:moveTo>
                    <a:pt x="13" y="0"/>
                  </a:moveTo>
                  <a:cubicBezTo>
                    <a:pt x="10" y="9"/>
                    <a:pt x="6" y="17"/>
                    <a:pt x="0" y="24"/>
                  </a:cubicBezTo>
                  <a:cubicBezTo>
                    <a:pt x="3" y="21"/>
                    <a:pt x="5" y="18"/>
                    <a:pt x="7" y="15"/>
                  </a:cubicBezTo>
                  <a:cubicBezTo>
                    <a:pt x="7" y="15"/>
                    <a:pt x="7" y="15"/>
                    <a:pt x="7" y="15"/>
                  </a:cubicBezTo>
                  <a:cubicBezTo>
                    <a:pt x="7" y="15"/>
                    <a:pt x="7" y="15"/>
                    <a:pt x="7" y="15"/>
                  </a:cubicBezTo>
                  <a:cubicBezTo>
                    <a:pt x="7" y="15"/>
                    <a:pt x="7" y="15"/>
                    <a:pt x="7" y="15"/>
                  </a:cubicBezTo>
                  <a:cubicBezTo>
                    <a:pt x="7" y="15"/>
                    <a:pt x="7" y="15"/>
                    <a:pt x="7" y="15"/>
                  </a:cubicBezTo>
                  <a:cubicBezTo>
                    <a:pt x="9" y="11"/>
                    <a:pt x="10" y="7"/>
                    <a:pt x="12" y="3"/>
                  </a:cubicBezTo>
                  <a:cubicBezTo>
                    <a:pt x="12" y="2"/>
                    <a:pt x="12" y="1"/>
                    <a:pt x="13" y="0"/>
                  </a:cubicBezTo>
                </a:path>
              </a:pathLst>
            </a:custGeom>
            <a:solidFill>
              <a:srgbClr val="DE824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47" name="Google Shape;3747;p55"/>
            <p:cNvSpPr/>
            <p:nvPr/>
          </p:nvSpPr>
          <p:spPr>
            <a:xfrm>
              <a:off x="8072628" y="1896313"/>
              <a:ext cx="5672" cy="5672"/>
            </a:xfrm>
            <a:custGeom>
              <a:avLst/>
              <a:gdLst/>
              <a:ahLst/>
              <a:cxnLst/>
              <a:rect l="l" t="t" r="r" b="b"/>
              <a:pathLst>
                <a:path w="1" h="1" extrusionOk="0">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0" y="0"/>
                  </a:moveTo>
                  <a:cubicBezTo>
                    <a:pt x="1" y="0"/>
                    <a:pt x="1" y="0"/>
                    <a:pt x="1" y="1"/>
                  </a:cubicBezTo>
                  <a:cubicBezTo>
                    <a:pt x="1" y="0"/>
                    <a:pt x="1" y="0"/>
                    <a:pt x="0"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48" name="Google Shape;3748;p55"/>
            <p:cNvSpPr/>
            <p:nvPr/>
          </p:nvSpPr>
          <p:spPr>
            <a:xfrm>
              <a:off x="8072628" y="1845285"/>
              <a:ext cx="11340" cy="79380"/>
            </a:xfrm>
            <a:custGeom>
              <a:avLst/>
              <a:gdLst/>
              <a:ahLst/>
              <a:cxnLst/>
              <a:rect l="l" t="t" r="r" b="b"/>
              <a:pathLst>
                <a:path w="2" h="16" extrusionOk="0">
                  <a:moveTo>
                    <a:pt x="0" y="0"/>
                  </a:moveTo>
                  <a:cubicBezTo>
                    <a:pt x="0" y="3"/>
                    <a:pt x="0" y="7"/>
                    <a:pt x="0" y="10"/>
                  </a:cubicBezTo>
                  <a:cubicBezTo>
                    <a:pt x="0" y="10"/>
                    <a:pt x="0" y="10"/>
                    <a:pt x="0" y="10"/>
                  </a:cubicBezTo>
                  <a:cubicBezTo>
                    <a:pt x="1" y="10"/>
                    <a:pt x="1" y="10"/>
                    <a:pt x="1" y="11"/>
                  </a:cubicBezTo>
                  <a:cubicBezTo>
                    <a:pt x="1" y="11"/>
                    <a:pt x="1" y="11"/>
                    <a:pt x="1" y="11"/>
                  </a:cubicBezTo>
                  <a:cubicBezTo>
                    <a:pt x="1" y="11"/>
                    <a:pt x="1" y="11"/>
                    <a:pt x="1" y="11"/>
                  </a:cubicBezTo>
                  <a:cubicBezTo>
                    <a:pt x="1" y="11"/>
                    <a:pt x="1" y="11"/>
                    <a:pt x="1" y="11"/>
                  </a:cubicBezTo>
                  <a:cubicBezTo>
                    <a:pt x="1" y="11"/>
                    <a:pt x="1" y="11"/>
                    <a:pt x="1" y="11"/>
                  </a:cubicBezTo>
                  <a:cubicBezTo>
                    <a:pt x="1" y="13"/>
                    <a:pt x="1" y="14"/>
                    <a:pt x="2" y="16"/>
                  </a:cubicBezTo>
                  <a:cubicBezTo>
                    <a:pt x="0" y="11"/>
                    <a:pt x="0" y="5"/>
                    <a:pt x="0" y="0"/>
                  </a:cubicBezTo>
                  <a:cubicBezTo>
                    <a:pt x="0" y="0"/>
                    <a:pt x="0" y="0"/>
                    <a:pt x="0" y="0"/>
                  </a:cubicBezTo>
                </a:path>
              </a:pathLst>
            </a:custGeom>
            <a:solidFill>
              <a:srgbClr val="DE200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49" name="Google Shape;3749;p55"/>
            <p:cNvSpPr/>
            <p:nvPr/>
          </p:nvSpPr>
          <p:spPr>
            <a:xfrm>
              <a:off x="8072628" y="1839614"/>
              <a:ext cx="0" cy="5672"/>
            </a:xfrm>
            <a:custGeom>
              <a:avLst/>
              <a:gdLst/>
              <a:ahLst/>
              <a:cxnLst/>
              <a:rect l="l" t="t" r="r" b="b"/>
              <a:pathLst>
                <a:path w="120000" h="1" extrusionOk="0">
                  <a:moveTo>
                    <a:pt x="0" y="0"/>
                  </a:moveTo>
                  <a:cubicBezTo>
                    <a:pt x="0" y="0"/>
                    <a:pt x="0" y="0"/>
                    <a:pt x="0" y="1"/>
                  </a:cubicBezTo>
                  <a:cubicBezTo>
                    <a:pt x="0" y="1"/>
                    <a:pt x="0" y="1"/>
                    <a:pt x="0" y="1"/>
                  </a:cubicBezTo>
                  <a:cubicBezTo>
                    <a:pt x="0" y="0"/>
                    <a:pt x="0" y="0"/>
                    <a:pt x="0" y="0"/>
                  </a:cubicBezTo>
                </a:path>
              </a:pathLst>
            </a:custGeom>
            <a:solidFill>
              <a:srgbClr val="D2351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50" name="Google Shape;3750;p55"/>
            <p:cNvSpPr/>
            <p:nvPr/>
          </p:nvSpPr>
          <p:spPr>
            <a:xfrm>
              <a:off x="8083968" y="1924665"/>
              <a:ext cx="0" cy="11340"/>
            </a:xfrm>
            <a:custGeom>
              <a:avLst/>
              <a:gdLst/>
              <a:ahLst/>
              <a:cxnLst/>
              <a:rect l="l" t="t" r="r" b="b"/>
              <a:pathLst>
                <a:path w="120000" h="2" extrusionOk="0">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E200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51" name="Google Shape;3751;p55"/>
            <p:cNvSpPr/>
            <p:nvPr/>
          </p:nvSpPr>
          <p:spPr>
            <a:xfrm>
              <a:off x="8407154" y="1873633"/>
              <a:ext cx="5400" cy="5400"/>
            </a:xfrm>
            <a:prstGeom prst="ellipse">
              <a:avLst/>
            </a:prstGeom>
            <a:solidFill>
              <a:srgbClr val="CB150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52" name="Google Shape;3752;p55"/>
            <p:cNvSpPr/>
            <p:nvPr/>
          </p:nvSpPr>
          <p:spPr>
            <a:xfrm>
              <a:off x="8214374" y="1890642"/>
              <a:ext cx="147418" cy="141751"/>
            </a:xfrm>
            <a:custGeom>
              <a:avLst/>
              <a:gdLst/>
              <a:ahLst/>
              <a:cxnLst/>
              <a:rect l="l" t="t" r="r" b="b"/>
              <a:pathLst>
                <a:path w="29" h="28" extrusionOk="0">
                  <a:moveTo>
                    <a:pt x="6" y="16"/>
                  </a:moveTo>
                  <a:cubicBezTo>
                    <a:pt x="4" y="16"/>
                    <a:pt x="2" y="16"/>
                    <a:pt x="0" y="17"/>
                  </a:cubicBezTo>
                  <a:cubicBezTo>
                    <a:pt x="0" y="18"/>
                    <a:pt x="0" y="18"/>
                    <a:pt x="0" y="19"/>
                  </a:cubicBezTo>
                  <a:cubicBezTo>
                    <a:pt x="0" y="23"/>
                    <a:pt x="0" y="27"/>
                    <a:pt x="3" y="28"/>
                  </a:cubicBezTo>
                  <a:cubicBezTo>
                    <a:pt x="4" y="24"/>
                    <a:pt x="5" y="20"/>
                    <a:pt x="6" y="16"/>
                  </a:cubicBezTo>
                  <a:moveTo>
                    <a:pt x="26" y="2"/>
                  </a:moveTo>
                  <a:cubicBezTo>
                    <a:pt x="26" y="3"/>
                    <a:pt x="25" y="4"/>
                    <a:pt x="25" y="4"/>
                  </a:cubicBezTo>
                  <a:cubicBezTo>
                    <a:pt x="25" y="5"/>
                    <a:pt x="26" y="6"/>
                    <a:pt x="27" y="7"/>
                  </a:cubicBezTo>
                  <a:cubicBezTo>
                    <a:pt x="27" y="6"/>
                    <a:pt x="27" y="6"/>
                    <a:pt x="27" y="5"/>
                  </a:cubicBezTo>
                  <a:cubicBezTo>
                    <a:pt x="27" y="4"/>
                    <a:pt x="27" y="3"/>
                    <a:pt x="26" y="2"/>
                  </a:cubicBezTo>
                  <a:moveTo>
                    <a:pt x="29" y="0"/>
                  </a:moveTo>
                  <a:cubicBezTo>
                    <a:pt x="29" y="0"/>
                    <a:pt x="29" y="0"/>
                    <a:pt x="28" y="1"/>
                  </a:cubicBezTo>
                  <a:cubicBezTo>
                    <a:pt x="28" y="1"/>
                    <a:pt x="28" y="1"/>
                    <a:pt x="29" y="2"/>
                  </a:cubicBezTo>
                  <a:cubicBezTo>
                    <a:pt x="28" y="3"/>
                    <a:pt x="28" y="3"/>
                    <a:pt x="28" y="3"/>
                  </a:cubicBezTo>
                  <a:cubicBezTo>
                    <a:pt x="28" y="2"/>
                    <a:pt x="29" y="1"/>
                    <a:pt x="29" y="0"/>
                  </a:cubicBezTo>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3753" name="Google Shape;3753;p55"/>
          <p:cNvGrpSpPr/>
          <p:nvPr/>
        </p:nvGrpSpPr>
        <p:grpSpPr>
          <a:xfrm rot="-1010462">
            <a:off x="7649297" y="3784363"/>
            <a:ext cx="1562951" cy="1639262"/>
            <a:chOff x="6714863" y="5216513"/>
            <a:chExt cx="877887" cy="920750"/>
          </a:xfrm>
        </p:grpSpPr>
        <p:sp>
          <p:nvSpPr>
            <p:cNvPr id="3754" name="Google Shape;3754;p55"/>
            <p:cNvSpPr/>
            <p:nvPr/>
          </p:nvSpPr>
          <p:spPr>
            <a:xfrm>
              <a:off x="6716450" y="5583225"/>
              <a:ext cx="425450" cy="381000"/>
            </a:xfrm>
            <a:custGeom>
              <a:avLst/>
              <a:gdLst/>
              <a:ahLst/>
              <a:cxnLst/>
              <a:rect l="l" t="t" r="r" b="b"/>
              <a:pathLst>
                <a:path w="268" h="240" extrusionOk="0">
                  <a:moveTo>
                    <a:pt x="0" y="0"/>
                  </a:moveTo>
                  <a:lnTo>
                    <a:pt x="260" y="240"/>
                  </a:lnTo>
                  <a:lnTo>
                    <a:pt x="268" y="223"/>
                  </a:lnTo>
                  <a:lnTo>
                    <a:pt x="57" y="0"/>
                  </a:lnTo>
                  <a:lnTo>
                    <a:pt x="0" y="0"/>
                  </a:lnTo>
                  <a:close/>
                </a:path>
              </a:pathLst>
            </a:custGeom>
            <a:solidFill>
              <a:srgbClr val="754C2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55" name="Google Shape;3755;p55"/>
            <p:cNvSpPr/>
            <p:nvPr/>
          </p:nvSpPr>
          <p:spPr>
            <a:xfrm>
              <a:off x="6716450" y="5583225"/>
              <a:ext cx="425450" cy="381000"/>
            </a:xfrm>
            <a:custGeom>
              <a:avLst/>
              <a:gdLst/>
              <a:ahLst/>
              <a:cxnLst/>
              <a:rect l="l" t="t" r="r" b="b"/>
              <a:pathLst>
                <a:path w="268" h="240" extrusionOk="0">
                  <a:moveTo>
                    <a:pt x="0" y="0"/>
                  </a:moveTo>
                  <a:lnTo>
                    <a:pt x="260" y="240"/>
                  </a:lnTo>
                  <a:lnTo>
                    <a:pt x="268" y="223"/>
                  </a:lnTo>
                  <a:lnTo>
                    <a:pt x="57" y="0"/>
                  </a:lnTo>
                  <a:lnTo>
                    <a:pt x="0" y="0"/>
                  </a:ln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56" name="Google Shape;3756;p55"/>
            <p:cNvSpPr/>
            <p:nvPr/>
          </p:nvSpPr>
          <p:spPr>
            <a:xfrm>
              <a:off x="7095863" y="5937238"/>
              <a:ext cx="65088" cy="200025"/>
            </a:xfrm>
            <a:custGeom>
              <a:avLst/>
              <a:gdLst/>
              <a:ahLst/>
              <a:cxnLst/>
              <a:rect l="l" t="t" r="r" b="b"/>
              <a:pathLst>
                <a:path w="46" h="144" extrusionOk="0">
                  <a:moveTo>
                    <a:pt x="38" y="0"/>
                  </a:moveTo>
                  <a:cubicBezTo>
                    <a:pt x="31" y="9"/>
                    <a:pt x="20" y="22"/>
                    <a:pt x="14" y="34"/>
                  </a:cubicBezTo>
                  <a:cubicBezTo>
                    <a:pt x="6" y="48"/>
                    <a:pt x="0" y="69"/>
                    <a:pt x="7" y="84"/>
                  </a:cubicBezTo>
                  <a:cubicBezTo>
                    <a:pt x="9" y="89"/>
                    <a:pt x="12" y="94"/>
                    <a:pt x="14" y="100"/>
                  </a:cubicBezTo>
                  <a:cubicBezTo>
                    <a:pt x="18" y="113"/>
                    <a:pt x="12" y="129"/>
                    <a:pt x="1" y="137"/>
                  </a:cubicBezTo>
                  <a:cubicBezTo>
                    <a:pt x="14" y="139"/>
                    <a:pt x="28" y="141"/>
                    <a:pt x="42" y="144"/>
                  </a:cubicBezTo>
                  <a:cubicBezTo>
                    <a:pt x="46" y="129"/>
                    <a:pt x="46" y="113"/>
                    <a:pt x="40" y="99"/>
                  </a:cubicBezTo>
                  <a:cubicBezTo>
                    <a:pt x="37" y="89"/>
                    <a:pt x="31" y="79"/>
                    <a:pt x="28" y="69"/>
                  </a:cubicBezTo>
                  <a:cubicBezTo>
                    <a:pt x="21" y="46"/>
                    <a:pt x="30" y="22"/>
                    <a:pt x="38"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57" name="Google Shape;3757;p55"/>
            <p:cNvSpPr/>
            <p:nvPr/>
          </p:nvSpPr>
          <p:spPr>
            <a:xfrm>
              <a:off x="7143488" y="5956288"/>
              <a:ext cx="101600" cy="150813"/>
            </a:xfrm>
            <a:custGeom>
              <a:avLst/>
              <a:gdLst/>
              <a:ahLst/>
              <a:cxnLst/>
              <a:rect l="l" t="t" r="r" b="b"/>
              <a:pathLst>
                <a:path w="73" h="108" extrusionOk="0">
                  <a:moveTo>
                    <a:pt x="70" y="79"/>
                  </a:moveTo>
                  <a:cubicBezTo>
                    <a:pt x="67" y="74"/>
                    <a:pt x="63" y="68"/>
                    <a:pt x="58" y="63"/>
                  </a:cubicBezTo>
                  <a:cubicBezTo>
                    <a:pt x="52" y="58"/>
                    <a:pt x="45" y="55"/>
                    <a:pt x="38" y="51"/>
                  </a:cubicBezTo>
                  <a:cubicBezTo>
                    <a:pt x="20" y="41"/>
                    <a:pt x="7" y="21"/>
                    <a:pt x="5" y="0"/>
                  </a:cubicBezTo>
                  <a:cubicBezTo>
                    <a:pt x="1" y="12"/>
                    <a:pt x="0" y="24"/>
                    <a:pt x="1" y="37"/>
                  </a:cubicBezTo>
                  <a:cubicBezTo>
                    <a:pt x="3" y="49"/>
                    <a:pt x="8" y="61"/>
                    <a:pt x="18" y="70"/>
                  </a:cubicBezTo>
                  <a:cubicBezTo>
                    <a:pt x="21" y="73"/>
                    <a:pt x="25" y="75"/>
                    <a:pt x="28" y="78"/>
                  </a:cubicBezTo>
                  <a:cubicBezTo>
                    <a:pt x="37" y="86"/>
                    <a:pt x="43" y="96"/>
                    <a:pt x="46" y="108"/>
                  </a:cubicBezTo>
                  <a:cubicBezTo>
                    <a:pt x="49" y="103"/>
                    <a:pt x="56" y="101"/>
                    <a:pt x="61" y="99"/>
                  </a:cubicBezTo>
                  <a:cubicBezTo>
                    <a:pt x="67" y="97"/>
                    <a:pt x="73" y="92"/>
                    <a:pt x="73" y="86"/>
                  </a:cubicBezTo>
                  <a:cubicBezTo>
                    <a:pt x="72" y="84"/>
                    <a:pt x="71" y="82"/>
                    <a:pt x="70" y="79"/>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58" name="Google Shape;3758;p55"/>
            <p:cNvSpPr/>
            <p:nvPr/>
          </p:nvSpPr>
          <p:spPr>
            <a:xfrm>
              <a:off x="7164125" y="5583225"/>
              <a:ext cx="427038" cy="381000"/>
            </a:xfrm>
            <a:custGeom>
              <a:avLst/>
              <a:gdLst/>
              <a:ahLst/>
              <a:cxnLst/>
              <a:rect l="l" t="t" r="r" b="b"/>
              <a:pathLst>
                <a:path w="269" h="240" extrusionOk="0">
                  <a:moveTo>
                    <a:pt x="269" y="0"/>
                  </a:moveTo>
                  <a:lnTo>
                    <a:pt x="0" y="240"/>
                  </a:lnTo>
                  <a:lnTo>
                    <a:pt x="0" y="223"/>
                  </a:lnTo>
                  <a:lnTo>
                    <a:pt x="211" y="0"/>
                  </a:lnTo>
                  <a:lnTo>
                    <a:pt x="269"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59" name="Google Shape;3759;p55"/>
            <p:cNvSpPr/>
            <p:nvPr/>
          </p:nvSpPr>
          <p:spPr>
            <a:xfrm>
              <a:off x="7164125" y="5583225"/>
              <a:ext cx="427038" cy="381000"/>
            </a:xfrm>
            <a:custGeom>
              <a:avLst/>
              <a:gdLst/>
              <a:ahLst/>
              <a:cxnLst/>
              <a:rect l="l" t="t" r="r" b="b"/>
              <a:pathLst>
                <a:path w="269" h="240" extrusionOk="0">
                  <a:moveTo>
                    <a:pt x="269" y="0"/>
                  </a:moveTo>
                  <a:lnTo>
                    <a:pt x="0" y="240"/>
                  </a:lnTo>
                  <a:lnTo>
                    <a:pt x="0" y="223"/>
                  </a:lnTo>
                  <a:lnTo>
                    <a:pt x="211" y="0"/>
                  </a:lnTo>
                  <a:lnTo>
                    <a:pt x="269"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60" name="Google Shape;3760;p55"/>
            <p:cNvSpPr/>
            <p:nvPr/>
          </p:nvSpPr>
          <p:spPr>
            <a:xfrm>
              <a:off x="7116500" y="5926125"/>
              <a:ext cx="57300" cy="55500"/>
            </a:xfrm>
            <a:prstGeom prst="ellipse">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61" name="Google Shape;3761;p55"/>
            <p:cNvSpPr/>
            <p:nvPr/>
          </p:nvSpPr>
          <p:spPr>
            <a:xfrm>
              <a:off x="7353038" y="5583225"/>
              <a:ext cx="219075" cy="157163"/>
            </a:xfrm>
            <a:custGeom>
              <a:avLst/>
              <a:gdLst/>
              <a:ahLst/>
              <a:cxnLst/>
              <a:rect l="l" t="t" r="r" b="b"/>
              <a:pathLst>
                <a:path w="158" h="113" extrusionOk="0">
                  <a:moveTo>
                    <a:pt x="144" y="0"/>
                  </a:moveTo>
                  <a:cubicBezTo>
                    <a:pt x="106" y="0"/>
                    <a:pt x="106" y="0"/>
                    <a:pt x="106" y="0"/>
                  </a:cubicBezTo>
                  <a:cubicBezTo>
                    <a:pt x="0" y="113"/>
                    <a:pt x="0" y="113"/>
                    <a:pt x="0" y="113"/>
                  </a:cubicBezTo>
                  <a:cubicBezTo>
                    <a:pt x="10" y="111"/>
                    <a:pt x="21" y="109"/>
                    <a:pt x="31" y="107"/>
                  </a:cubicBezTo>
                  <a:cubicBezTo>
                    <a:pt x="31" y="107"/>
                    <a:pt x="31" y="107"/>
                    <a:pt x="31" y="107"/>
                  </a:cubicBezTo>
                  <a:cubicBezTo>
                    <a:pt x="32" y="107"/>
                    <a:pt x="32" y="107"/>
                    <a:pt x="32" y="107"/>
                  </a:cubicBezTo>
                  <a:cubicBezTo>
                    <a:pt x="33" y="106"/>
                    <a:pt x="33" y="106"/>
                    <a:pt x="33" y="106"/>
                  </a:cubicBezTo>
                  <a:cubicBezTo>
                    <a:pt x="33" y="106"/>
                    <a:pt x="33" y="106"/>
                    <a:pt x="33" y="106"/>
                  </a:cubicBezTo>
                  <a:cubicBezTo>
                    <a:pt x="43" y="104"/>
                    <a:pt x="52" y="102"/>
                    <a:pt x="61" y="99"/>
                  </a:cubicBezTo>
                  <a:cubicBezTo>
                    <a:pt x="158" y="12"/>
                    <a:pt x="158" y="12"/>
                    <a:pt x="158" y="12"/>
                  </a:cubicBezTo>
                  <a:cubicBezTo>
                    <a:pt x="144" y="0"/>
                    <a:pt x="144" y="0"/>
                    <a:pt x="144" y="0"/>
                  </a:cubicBezTo>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62" name="Google Shape;3762;p55"/>
            <p:cNvSpPr/>
            <p:nvPr/>
          </p:nvSpPr>
          <p:spPr>
            <a:xfrm>
              <a:off x="6716450" y="5216513"/>
              <a:ext cx="874713" cy="501650"/>
            </a:xfrm>
            <a:custGeom>
              <a:avLst/>
              <a:gdLst/>
              <a:ahLst/>
              <a:cxnLst/>
              <a:rect l="l" t="t" r="r" b="b"/>
              <a:pathLst>
                <a:path w="629" h="360" extrusionOk="0">
                  <a:moveTo>
                    <a:pt x="314" y="0"/>
                  </a:moveTo>
                  <a:cubicBezTo>
                    <a:pt x="0" y="263"/>
                    <a:pt x="0" y="263"/>
                    <a:pt x="0" y="263"/>
                  </a:cubicBezTo>
                  <a:cubicBezTo>
                    <a:pt x="0" y="263"/>
                    <a:pt x="30" y="360"/>
                    <a:pt x="314" y="360"/>
                  </a:cubicBezTo>
                  <a:cubicBezTo>
                    <a:pt x="598" y="360"/>
                    <a:pt x="629" y="263"/>
                    <a:pt x="629" y="263"/>
                  </a:cubicBezTo>
                  <a:cubicBezTo>
                    <a:pt x="314" y="0"/>
                    <a:pt x="314" y="0"/>
                    <a:pt x="314" y="0"/>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63" name="Google Shape;3763;p55"/>
            <p:cNvSpPr/>
            <p:nvPr/>
          </p:nvSpPr>
          <p:spPr>
            <a:xfrm>
              <a:off x="7100625" y="5216513"/>
              <a:ext cx="53975" cy="503238"/>
            </a:xfrm>
            <a:custGeom>
              <a:avLst/>
              <a:gdLst/>
              <a:ahLst/>
              <a:cxnLst/>
              <a:rect l="l" t="t" r="r" b="b"/>
              <a:pathLst>
                <a:path w="39" h="361" extrusionOk="0">
                  <a:moveTo>
                    <a:pt x="39" y="361"/>
                  </a:moveTo>
                  <a:cubicBezTo>
                    <a:pt x="38" y="361"/>
                    <a:pt x="38" y="361"/>
                    <a:pt x="38" y="361"/>
                  </a:cubicBezTo>
                  <a:cubicBezTo>
                    <a:pt x="27" y="361"/>
                    <a:pt x="15" y="361"/>
                    <a:pt x="1" y="361"/>
                  </a:cubicBezTo>
                  <a:cubicBezTo>
                    <a:pt x="0" y="361"/>
                    <a:pt x="0" y="361"/>
                    <a:pt x="0" y="361"/>
                  </a:cubicBezTo>
                  <a:cubicBezTo>
                    <a:pt x="0" y="359"/>
                    <a:pt x="0" y="359"/>
                    <a:pt x="0" y="359"/>
                  </a:cubicBezTo>
                  <a:cubicBezTo>
                    <a:pt x="37" y="0"/>
                    <a:pt x="37" y="0"/>
                    <a:pt x="37" y="0"/>
                  </a:cubicBezTo>
                  <a:cubicBezTo>
                    <a:pt x="39" y="0"/>
                    <a:pt x="39" y="0"/>
                    <a:pt x="39" y="0"/>
                  </a:cubicBezTo>
                  <a:lnTo>
                    <a:pt x="39" y="361"/>
                  </a:lnTo>
                  <a:close/>
                  <a:moveTo>
                    <a:pt x="3" y="358"/>
                  </a:moveTo>
                  <a:cubicBezTo>
                    <a:pt x="15" y="359"/>
                    <a:pt x="26" y="359"/>
                    <a:pt x="37" y="359"/>
                  </a:cubicBezTo>
                  <a:cubicBezTo>
                    <a:pt x="37" y="24"/>
                    <a:pt x="37" y="24"/>
                    <a:pt x="37" y="24"/>
                  </a:cubicBezTo>
                  <a:lnTo>
                    <a:pt x="3" y="358"/>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64" name="Google Shape;3764;p55"/>
            <p:cNvSpPr/>
            <p:nvPr/>
          </p:nvSpPr>
          <p:spPr>
            <a:xfrm>
              <a:off x="6957750" y="5216513"/>
              <a:ext cx="196850" cy="495300"/>
            </a:xfrm>
            <a:custGeom>
              <a:avLst/>
              <a:gdLst/>
              <a:ahLst/>
              <a:cxnLst/>
              <a:rect l="l" t="t" r="r" b="b"/>
              <a:pathLst>
                <a:path w="142" h="357" extrusionOk="0">
                  <a:moveTo>
                    <a:pt x="38" y="357"/>
                  </a:moveTo>
                  <a:cubicBezTo>
                    <a:pt x="37" y="357"/>
                    <a:pt x="37" y="357"/>
                    <a:pt x="37" y="357"/>
                  </a:cubicBezTo>
                  <a:cubicBezTo>
                    <a:pt x="24" y="356"/>
                    <a:pt x="13" y="354"/>
                    <a:pt x="2" y="353"/>
                  </a:cubicBezTo>
                  <a:cubicBezTo>
                    <a:pt x="0" y="352"/>
                    <a:pt x="0" y="352"/>
                    <a:pt x="0" y="352"/>
                  </a:cubicBezTo>
                  <a:cubicBezTo>
                    <a:pt x="140" y="0"/>
                    <a:pt x="140" y="0"/>
                    <a:pt x="140" y="0"/>
                  </a:cubicBezTo>
                  <a:cubicBezTo>
                    <a:pt x="142" y="1"/>
                    <a:pt x="142" y="1"/>
                    <a:pt x="142" y="1"/>
                  </a:cubicBezTo>
                  <a:lnTo>
                    <a:pt x="38" y="357"/>
                  </a:lnTo>
                  <a:close/>
                  <a:moveTo>
                    <a:pt x="4" y="350"/>
                  </a:moveTo>
                  <a:cubicBezTo>
                    <a:pt x="14" y="352"/>
                    <a:pt x="24" y="353"/>
                    <a:pt x="36" y="355"/>
                  </a:cubicBezTo>
                  <a:cubicBezTo>
                    <a:pt x="132" y="26"/>
                    <a:pt x="132" y="26"/>
                    <a:pt x="132" y="26"/>
                  </a:cubicBezTo>
                  <a:lnTo>
                    <a:pt x="4" y="35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65" name="Google Shape;3765;p55"/>
            <p:cNvSpPr/>
            <p:nvPr/>
          </p:nvSpPr>
          <p:spPr>
            <a:xfrm>
              <a:off x="7054588" y="5216513"/>
              <a:ext cx="100013" cy="503238"/>
            </a:xfrm>
            <a:custGeom>
              <a:avLst/>
              <a:gdLst/>
              <a:ahLst/>
              <a:cxnLst/>
              <a:rect l="l" t="t" r="r" b="b"/>
              <a:pathLst>
                <a:path w="72" h="361" extrusionOk="0">
                  <a:moveTo>
                    <a:pt x="35" y="361"/>
                  </a:moveTo>
                  <a:cubicBezTo>
                    <a:pt x="34" y="361"/>
                    <a:pt x="34" y="361"/>
                    <a:pt x="34" y="361"/>
                  </a:cubicBezTo>
                  <a:cubicBezTo>
                    <a:pt x="22" y="360"/>
                    <a:pt x="12" y="360"/>
                    <a:pt x="2" y="359"/>
                  </a:cubicBezTo>
                  <a:cubicBezTo>
                    <a:pt x="0" y="359"/>
                    <a:pt x="0" y="359"/>
                    <a:pt x="0" y="359"/>
                  </a:cubicBezTo>
                  <a:cubicBezTo>
                    <a:pt x="0" y="358"/>
                    <a:pt x="0" y="358"/>
                    <a:pt x="0" y="358"/>
                  </a:cubicBezTo>
                  <a:cubicBezTo>
                    <a:pt x="70" y="0"/>
                    <a:pt x="70" y="0"/>
                    <a:pt x="70" y="0"/>
                  </a:cubicBezTo>
                  <a:cubicBezTo>
                    <a:pt x="72" y="0"/>
                    <a:pt x="72" y="0"/>
                    <a:pt x="72" y="0"/>
                  </a:cubicBezTo>
                  <a:lnTo>
                    <a:pt x="35" y="361"/>
                  </a:lnTo>
                  <a:close/>
                  <a:moveTo>
                    <a:pt x="3" y="357"/>
                  </a:moveTo>
                  <a:cubicBezTo>
                    <a:pt x="12" y="357"/>
                    <a:pt x="22" y="358"/>
                    <a:pt x="33" y="358"/>
                  </a:cubicBezTo>
                  <a:cubicBezTo>
                    <a:pt x="67" y="27"/>
                    <a:pt x="67" y="27"/>
                    <a:pt x="67" y="27"/>
                  </a:cubicBezTo>
                  <a:lnTo>
                    <a:pt x="3" y="357"/>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66" name="Google Shape;3766;p55"/>
            <p:cNvSpPr/>
            <p:nvPr/>
          </p:nvSpPr>
          <p:spPr>
            <a:xfrm>
              <a:off x="6859325" y="5216513"/>
              <a:ext cx="295275" cy="481013"/>
            </a:xfrm>
            <a:custGeom>
              <a:avLst/>
              <a:gdLst/>
              <a:ahLst/>
              <a:cxnLst/>
              <a:rect l="l" t="t" r="r" b="b"/>
              <a:pathLst>
                <a:path w="213" h="346" extrusionOk="0">
                  <a:moveTo>
                    <a:pt x="38" y="346"/>
                  </a:moveTo>
                  <a:cubicBezTo>
                    <a:pt x="37" y="346"/>
                    <a:pt x="37" y="346"/>
                    <a:pt x="37" y="346"/>
                  </a:cubicBezTo>
                  <a:cubicBezTo>
                    <a:pt x="24" y="343"/>
                    <a:pt x="12" y="340"/>
                    <a:pt x="1" y="336"/>
                  </a:cubicBezTo>
                  <a:cubicBezTo>
                    <a:pt x="0" y="336"/>
                    <a:pt x="0" y="336"/>
                    <a:pt x="0" y="336"/>
                  </a:cubicBezTo>
                  <a:cubicBezTo>
                    <a:pt x="211" y="0"/>
                    <a:pt x="211" y="0"/>
                    <a:pt x="211" y="0"/>
                  </a:cubicBezTo>
                  <a:cubicBezTo>
                    <a:pt x="213" y="1"/>
                    <a:pt x="213" y="1"/>
                    <a:pt x="213" y="1"/>
                  </a:cubicBezTo>
                  <a:lnTo>
                    <a:pt x="38" y="346"/>
                  </a:lnTo>
                  <a:close/>
                  <a:moveTo>
                    <a:pt x="3" y="334"/>
                  </a:moveTo>
                  <a:cubicBezTo>
                    <a:pt x="14" y="338"/>
                    <a:pt x="25" y="341"/>
                    <a:pt x="37" y="343"/>
                  </a:cubicBezTo>
                  <a:cubicBezTo>
                    <a:pt x="199" y="24"/>
                    <a:pt x="199" y="24"/>
                    <a:pt x="199" y="24"/>
                  </a:cubicBezTo>
                  <a:lnTo>
                    <a:pt x="3" y="33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67" name="Google Shape;3767;p55"/>
            <p:cNvSpPr/>
            <p:nvPr/>
          </p:nvSpPr>
          <p:spPr>
            <a:xfrm>
              <a:off x="7006963" y="5216513"/>
              <a:ext cx="147638" cy="500063"/>
            </a:xfrm>
            <a:custGeom>
              <a:avLst/>
              <a:gdLst/>
              <a:ahLst/>
              <a:cxnLst/>
              <a:rect l="l" t="t" r="r" b="b"/>
              <a:pathLst>
                <a:path w="107" h="359" extrusionOk="0">
                  <a:moveTo>
                    <a:pt x="38" y="359"/>
                  </a:moveTo>
                  <a:cubicBezTo>
                    <a:pt x="37" y="359"/>
                    <a:pt x="37" y="359"/>
                    <a:pt x="37" y="359"/>
                  </a:cubicBezTo>
                  <a:cubicBezTo>
                    <a:pt x="25" y="358"/>
                    <a:pt x="13" y="357"/>
                    <a:pt x="2" y="356"/>
                  </a:cubicBezTo>
                  <a:cubicBezTo>
                    <a:pt x="0" y="356"/>
                    <a:pt x="0" y="356"/>
                    <a:pt x="0" y="356"/>
                  </a:cubicBezTo>
                  <a:cubicBezTo>
                    <a:pt x="1" y="355"/>
                    <a:pt x="1" y="355"/>
                    <a:pt x="1" y="355"/>
                  </a:cubicBezTo>
                  <a:cubicBezTo>
                    <a:pt x="105" y="0"/>
                    <a:pt x="105" y="0"/>
                    <a:pt x="105" y="0"/>
                  </a:cubicBezTo>
                  <a:cubicBezTo>
                    <a:pt x="107" y="0"/>
                    <a:pt x="107" y="0"/>
                    <a:pt x="107" y="0"/>
                  </a:cubicBezTo>
                  <a:lnTo>
                    <a:pt x="38" y="359"/>
                  </a:lnTo>
                  <a:close/>
                  <a:moveTo>
                    <a:pt x="3" y="354"/>
                  </a:moveTo>
                  <a:cubicBezTo>
                    <a:pt x="14" y="355"/>
                    <a:pt x="25" y="356"/>
                    <a:pt x="36" y="357"/>
                  </a:cubicBezTo>
                  <a:cubicBezTo>
                    <a:pt x="100" y="25"/>
                    <a:pt x="100" y="25"/>
                    <a:pt x="100" y="25"/>
                  </a:cubicBezTo>
                  <a:lnTo>
                    <a:pt x="3" y="35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68" name="Google Shape;3768;p55"/>
            <p:cNvSpPr/>
            <p:nvPr/>
          </p:nvSpPr>
          <p:spPr>
            <a:xfrm>
              <a:off x="6908538" y="5216513"/>
              <a:ext cx="246063" cy="490538"/>
            </a:xfrm>
            <a:custGeom>
              <a:avLst/>
              <a:gdLst/>
              <a:ahLst/>
              <a:cxnLst/>
              <a:rect l="l" t="t" r="r" b="b"/>
              <a:pathLst>
                <a:path w="177" h="353" extrusionOk="0">
                  <a:moveTo>
                    <a:pt x="38" y="353"/>
                  </a:moveTo>
                  <a:cubicBezTo>
                    <a:pt x="37" y="353"/>
                    <a:pt x="37" y="353"/>
                    <a:pt x="37" y="353"/>
                  </a:cubicBezTo>
                  <a:cubicBezTo>
                    <a:pt x="25" y="351"/>
                    <a:pt x="13" y="348"/>
                    <a:pt x="1" y="346"/>
                  </a:cubicBezTo>
                  <a:cubicBezTo>
                    <a:pt x="0" y="346"/>
                    <a:pt x="0" y="346"/>
                    <a:pt x="0" y="346"/>
                  </a:cubicBezTo>
                  <a:cubicBezTo>
                    <a:pt x="1" y="344"/>
                    <a:pt x="1" y="344"/>
                    <a:pt x="1" y="344"/>
                  </a:cubicBezTo>
                  <a:cubicBezTo>
                    <a:pt x="175" y="0"/>
                    <a:pt x="175" y="0"/>
                    <a:pt x="175" y="0"/>
                  </a:cubicBezTo>
                  <a:cubicBezTo>
                    <a:pt x="177" y="1"/>
                    <a:pt x="177" y="1"/>
                    <a:pt x="177" y="1"/>
                  </a:cubicBezTo>
                  <a:lnTo>
                    <a:pt x="38" y="353"/>
                  </a:lnTo>
                  <a:close/>
                  <a:moveTo>
                    <a:pt x="3" y="344"/>
                  </a:moveTo>
                  <a:cubicBezTo>
                    <a:pt x="14" y="346"/>
                    <a:pt x="25" y="348"/>
                    <a:pt x="36" y="350"/>
                  </a:cubicBezTo>
                  <a:cubicBezTo>
                    <a:pt x="165" y="25"/>
                    <a:pt x="165" y="25"/>
                    <a:pt x="165" y="25"/>
                  </a:cubicBezTo>
                  <a:lnTo>
                    <a:pt x="3" y="34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69" name="Google Shape;3769;p55"/>
            <p:cNvSpPr/>
            <p:nvPr/>
          </p:nvSpPr>
          <p:spPr>
            <a:xfrm>
              <a:off x="6730738" y="5216513"/>
              <a:ext cx="423863" cy="425450"/>
            </a:xfrm>
            <a:custGeom>
              <a:avLst/>
              <a:gdLst/>
              <a:ahLst/>
              <a:cxnLst/>
              <a:rect l="l" t="t" r="r" b="b"/>
              <a:pathLst>
                <a:path w="305" h="307" extrusionOk="0">
                  <a:moveTo>
                    <a:pt x="28" y="307"/>
                  </a:moveTo>
                  <a:cubicBezTo>
                    <a:pt x="27" y="306"/>
                    <a:pt x="27" y="306"/>
                    <a:pt x="27" y="306"/>
                  </a:cubicBezTo>
                  <a:cubicBezTo>
                    <a:pt x="17" y="299"/>
                    <a:pt x="8" y="292"/>
                    <a:pt x="1" y="284"/>
                  </a:cubicBezTo>
                  <a:cubicBezTo>
                    <a:pt x="0" y="283"/>
                    <a:pt x="0" y="283"/>
                    <a:pt x="0" y="283"/>
                  </a:cubicBezTo>
                  <a:cubicBezTo>
                    <a:pt x="1" y="282"/>
                    <a:pt x="1" y="282"/>
                    <a:pt x="1" y="282"/>
                  </a:cubicBezTo>
                  <a:cubicBezTo>
                    <a:pt x="303" y="0"/>
                    <a:pt x="303" y="0"/>
                    <a:pt x="303" y="0"/>
                  </a:cubicBezTo>
                  <a:cubicBezTo>
                    <a:pt x="305" y="2"/>
                    <a:pt x="305" y="2"/>
                    <a:pt x="305" y="2"/>
                  </a:cubicBezTo>
                  <a:lnTo>
                    <a:pt x="28" y="307"/>
                  </a:lnTo>
                  <a:close/>
                  <a:moveTo>
                    <a:pt x="4" y="283"/>
                  </a:moveTo>
                  <a:cubicBezTo>
                    <a:pt x="10" y="290"/>
                    <a:pt x="18" y="297"/>
                    <a:pt x="28" y="303"/>
                  </a:cubicBezTo>
                  <a:cubicBezTo>
                    <a:pt x="283" y="22"/>
                    <a:pt x="283" y="22"/>
                    <a:pt x="283" y="22"/>
                  </a:cubicBezTo>
                  <a:lnTo>
                    <a:pt x="4" y="283"/>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70" name="Google Shape;3770;p55"/>
            <p:cNvSpPr/>
            <p:nvPr/>
          </p:nvSpPr>
          <p:spPr>
            <a:xfrm>
              <a:off x="6714863" y="5216513"/>
              <a:ext cx="439738" cy="395288"/>
            </a:xfrm>
            <a:custGeom>
              <a:avLst/>
              <a:gdLst/>
              <a:ahLst/>
              <a:cxnLst/>
              <a:rect l="l" t="t" r="r" b="b"/>
              <a:pathLst>
                <a:path w="317" h="285" extrusionOk="0">
                  <a:moveTo>
                    <a:pt x="14" y="285"/>
                  </a:moveTo>
                  <a:cubicBezTo>
                    <a:pt x="13" y="284"/>
                    <a:pt x="13" y="284"/>
                    <a:pt x="13" y="284"/>
                  </a:cubicBezTo>
                  <a:cubicBezTo>
                    <a:pt x="3" y="273"/>
                    <a:pt x="1" y="265"/>
                    <a:pt x="1" y="265"/>
                  </a:cubicBezTo>
                  <a:cubicBezTo>
                    <a:pt x="0" y="264"/>
                    <a:pt x="0" y="264"/>
                    <a:pt x="0" y="264"/>
                  </a:cubicBezTo>
                  <a:cubicBezTo>
                    <a:pt x="1" y="263"/>
                    <a:pt x="1" y="263"/>
                    <a:pt x="1" y="263"/>
                  </a:cubicBezTo>
                  <a:cubicBezTo>
                    <a:pt x="315" y="0"/>
                    <a:pt x="315" y="0"/>
                    <a:pt x="315" y="0"/>
                  </a:cubicBezTo>
                  <a:cubicBezTo>
                    <a:pt x="317" y="2"/>
                    <a:pt x="317" y="2"/>
                    <a:pt x="317" y="2"/>
                  </a:cubicBezTo>
                  <a:lnTo>
                    <a:pt x="14" y="285"/>
                  </a:lnTo>
                  <a:close/>
                  <a:moveTo>
                    <a:pt x="3" y="265"/>
                  </a:moveTo>
                  <a:cubicBezTo>
                    <a:pt x="4" y="267"/>
                    <a:pt x="7" y="273"/>
                    <a:pt x="14" y="282"/>
                  </a:cubicBezTo>
                  <a:cubicBezTo>
                    <a:pt x="283" y="30"/>
                    <a:pt x="283" y="30"/>
                    <a:pt x="283" y="30"/>
                  </a:cubicBezTo>
                  <a:lnTo>
                    <a:pt x="3" y="265"/>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71" name="Google Shape;3771;p55"/>
            <p:cNvSpPr/>
            <p:nvPr/>
          </p:nvSpPr>
          <p:spPr>
            <a:xfrm>
              <a:off x="6805350" y="5216513"/>
              <a:ext cx="349250" cy="466725"/>
            </a:xfrm>
            <a:custGeom>
              <a:avLst/>
              <a:gdLst/>
              <a:ahLst/>
              <a:cxnLst/>
              <a:rect l="l" t="t" r="r" b="b"/>
              <a:pathLst>
                <a:path w="252" h="336" extrusionOk="0">
                  <a:moveTo>
                    <a:pt x="41" y="336"/>
                  </a:moveTo>
                  <a:cubicBezTo>
                    <a:pt x="40" y="336"/>
                    <a:pt x="40" y="336"/>
                    <a:pt x="40" y="336"/>
                  </a:cubicBezTo>
                  <a:cubicBezTo>
                    <a:pt x="26" y="332"/>
                    <a:pt x="13" y="327"/>
                    <a:pt x="2" y="321"/>
                  </a:cubicBezTo>
                  <a:cubicBezTo>
                    <a:pt x="0" y="321"/>
                    <a:pt x="0" y="321"/>
                    <a:pt x="0" y="321"/>
                  </a:cubicBezTo>
                  <a:cubicBezTo>
                    <a:pt x="1" y="319"/>
                    <a:pt x="1" y="319"/>
                    <a:pt x="1" y="319"/>
                  </a:cubicBezTo>
                  <a:cubicBezTo>
                    <a:pt x="250" y="0"/>
                    <a:pt x="250" y="0"/>
                    <a:pt x="250" y="0"/>
                  </a:cubicBezTo>
                  <a:cubicBezTo>
                    <a:pt x="252" y="2"/>
                    <a:pt x="252" y="2"/>
                    <a:pt x="252" y="2"/>
                  </a:cubicBezTo>
                  <a:lnTo>
                    <a:pt x="41" y="336"/>
                  </a:lnTo>
                  <a:close/>
                  <a:moveTo>
                    <a:pt x="4" y="320"/>
                  </a:moveTo>
                  <a:cubicBezTo>
                    <a:pt x="15" y="325"/>
                    <a:pt x="27" y="330"/>
                    <a:pt x="40" y="334"/>
                  </a:cubicBezTo>
                  <a:cubicBezTo>
                    <a:pt x="237" y="21"/>
                    <a:pt x="237" y="21"/>
                    <a:pt x="237" y="21"/>
                  </a:cubicBezTo>
                  <a:lnTo>
                    <a:pt x="4" y="32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72" name="Google Shape;3772;p55"/>
            <p:cNvSpPr/>
            <p:nvPr/>
          </p:nvSpPr>
          <p:spPr>
            <a:xfrm>
              <a:off x="6767250" y="5216513"/>
              <a:ext cx="387350" cy="447675"/>
            </a:xfrm>
            <a:custGeom>
              <a:avLst/>
              <a:gdLst/>
              <a:ahLst/>
              <a:cxnLst/>
              <a:rect l="l" t="t" r="r" b="b"/>
              <a:pathLst>
                <a:path w="279" h="322" extrusionOk="0">
                  <a:moveTo>
                    <a:pt x="29" y="322"/>
                  </a:moveTo>
                  <a:cubicBezTo>
                    <a:pt x="29" y="321"/>
                    <a:pt x="29" y="321"/>
                    <a:pt x="29" y="321"/>
                  </a:cubicBezTo>
                  <a:cubicBezTo>
                    <a:pt x="18" y="317"/>
                    <a:pt x="9" y="311"/>
                    <a:pt x="1" y="306"/>
                  </a:cubicBezTo>
                  <a:cubicBezTo>
                    <a:pt x="0" y="305"/>
                    <a:pt x="0" y="305"/>
                    <a:pt x="0" y="305"/>
                  </a:cubicBezTo>
                  <a:cubicBezTo>
                    <a:pt x="277" y="0"/>
                    <a:pt x="277" y="0"/>
                    <a:pt x="277" y="0"/>
                  </a:cubicBezTo>
                  <a:cubicBezTo>
                    <a:pt x="279" y="2"/>
                    <a:pt x="279" y="2"/>
                    <a:pt x="279" y="2"/>
                  </a:cubicBezTo>
                  <a:lnTo>
                    <a:pt x="29" y="322"/>
                  </a:lnTo>
                  <a:close/>
                  <a:moveTo>
                    <a:pt x="4" y="305"/>
                  </a:moveTo>
                  <a:cubicBezTo>
                    <a:pt x="11" y="310"/>
                    <a:pt x="20" y="314"/>
                    <a:pt x="29" y="319"/>
                  </a:cubicBezTo>
                  <a:cubicBezTo>
                    <a:pt x="257" y="25"/>
                    <a:pt x="257" y="25"/>
                    <a:pt x="257" y="25"/>
                  </a:cubicBezTo>
                  <a:lnTo>
                    <a:pt x="4" y="305"/>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73" name="Google Shape;3773;p55"/>
            <p:cNvSpPr/>
            <p:nvPr/>
          </p:nvSpPr>
          <p:spPr>
            <a:xfrm>
              <a:off x="7151425" y="5216513"/>
              <a:ext cx="298450" cy="481013"/>
            </a:xfrm>
            <a:custGeom>
              <a:avLst/>
              <a:gdLst/>
              <a:ahLst/>
              <a:cxnLst/>
              <a:rect l="l" t="t" r="r" b="b"/>
              <a:pathLst>
                <a:path w="214" h="346" extrusionOk="0">
                  <a:moveTo>
                    <a:pt x="175" y="346"/>
                  </a:moveTo>
                  <a:cubicBezTo>
                    <a:pt x="174" y="345"/>
                    <a:pt x="174" y="345"/>
                    <a:pt x="174" y="345"/>
                  </a:cubicBezTo>
                  <a:cubicBezTo>
                    <a:pt x="0" y="1"/>
                    <a:pt x="0" y="1"/>
                    <a:pt x="0" y="1"/>
                  </a:cubicBezTo>
                  <a:cubicBezTo>
                    <a:pt x="2" y="0"/>
                    <a:pt x="2" y="0"/>
                    <a:pt x="2" y="0"/>
                  </a:cubicBezTo>
                  <a:cubicBezTo>
                    <a:pt x="214" y="336"/>
                    <a:pt x="214" y="336"/>
                    <a:pt x="214" y="336"/>
                  </a:cubicBezTo>
                  <a:cubicBezTo>
                    <a:pt x="212" y="336"/>
                    <a:pt x="212" y="336"/>
                    <a:pt x="212" y="336"/>
                  </a:cubicBezTo>
                  <a:cubicBezTo>
                    <a:pt x="201" y="340"/>
                    <a:pt x="189" y="343"/>
                    <a:pt x="176" y="346"/>
                  </a:cubicBezTo>
                  <a:lnTo>
                    <a:pt x="175" y="346"/>
                  </a:lnTo>
                  <a:close/>
                  <a:moveTo>
                    <a:pt x="14" y="24"/>
                  </a:moveTo>
                  <a:cubicBezTo>
                    <a:pt x="176" y="343"/>
                    <a:pt x="176" y="343"/>
                    <a:pt x="176" y="343"/>
                  </a:cubicBezTo>
                  <a:cubicBezTo>
                    <a:pt x="188" y="341"/>
                    <a:pt x="200" y="338"/>
                    <a:pt x="210" y="334"/>
                  </a:cubicBezTo>
                  <a:lnTo>
                    <a:pt x="14" y="2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74" name="Google Shape;3774;p55"/>
            <p:cNvSpPr/>
            <p:nvPr/>
          </p:nvSpPr>
          <p:spPr>
            <a:xfrm>
              <a:off x="7151425" y="5216513"/>
              <a:ext cx="388938" cy="447675"/>
            </a:xfrm>
            <a:custGeom>
              <a:avLst/>
              <a:gdLst/>
              <a:ahLst/>
              <a:cxnLst/>
              <a:rect l="l" t="t" r="r" b="b"/>
              <a:pathLst>
                <a:path w="279" h="322" extrusionOk="0">
                  <a:moveTo>
                    <a:pt x="250" y="322"/>
                  </a:moveTo>
                  <a:cubicBezTo>
                    <a:pt x="249" y="321"/>
                    <a:pt x="249" y="321"/>
                    <a:pt x="249" y="321"/>
                  </a:cubicBezTo>
                  <a:cubicBezTo>
                    <a:pt x="0" y="2"/>
                    <a:pt x="0" y="2"/>
                    <a:pt x="0" y="2"/>
                  </a:cubicBezTo>
                  <a:cubicBezTo>
                    <a:pt x="2" y="0"/>
                    <a:pt x="2" y="0"/>
                    <a:pt x="2" y="0"/>
                  </a:cubicBezTo>
                  <a:cubicBezTo>
                    <a:pt x="279" y="305"/>
                    <a:pt x="279" y="305"/>
                    <a:pt x="279" y="305"/>
                  </a:cubicBezTo>
                  <a:cubicBezTo>
                    <a:pt x="278" y="306"/>
                    <a:pt x="278" y="306"/>
                    <a:pt x="278" y="306"/>
                  </a:cubicBezTo>
                  <a:cubicBezTo>
                    <a:pt x="270" y="311"/>
                    <a:pt x="261" y="317"/>
                    <a:pt x="251" y="321"/>
                  </a:cubicBezTo>
                  <a:lnTo>
                    <a:pt x="250" y="322"/>
                  </a:lnTo>
                  <a:close/>
                  <a:moveTo>
                    <a:pt x="22" y="25"/>
                  </a:moveTo>
                  <a:cubicBezTo>
                    <a:pt x="250" y="319"/>
                    <a:pt x="250" y="319"/>
                    <a:pt x="250" y="319"/>
                  </a:cubicBezTo>
                  <a:cubicBezTo>
                    <a:pt x="260" y="314"/>
                    <a:pt x="268" y="310"/>
                    <a:pt x="276" y="305"/>
                  </a:cubicBezTo>
                  <a:lnTo>
                    <a:pt x="22" y="25"/>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75" name="Google Shape;3775;p55"/>
            <p:cNvSpPr/>
            <p:nvPr/>
          </p:nvSpPr>
          <p:spPr>
            <a:xfrm>
              <a:off x="7151425" y="5216513"/>
              <a:ext cx="425450" cy="425450"/>
            </a:xfrm>
            <a:custGeom>
              <a:avLst/>
              <a:gdLst/>
              <a:ahLst/>
              <a:cxnLst/>
              <a:rect l="l" t="t" r="r" b="b"/>
              <a:pathLst>
                <a:path w="305" h="307" extrusionOk="0">
                  <a:moveTo>
                    <a:pt x="277" y="307"/>
                  </a:moveTo>
                  <a:cubicBezTo>
                    <a:pt x="277" y="306"/>
                    <a:pt x="277" y="306"/>
                    <a:pt x="277" y="306"/>
                  </a:cubicBezTo>
                  <a:cubicBezTo>
                    <a:pt x="0" y="2"/>
                    <a:pt x="0" y="2"/>
                    <a:pt x="0" y="2"/>
                  </a:cubicBezTo>
                  <a:cubicBezTo>
                    <a:pt x="2" y="0"/>
                    <a:pt x="2" y="0"/>
                    <a:pt x="2" y="0"/>
                  </a:cubicBezTo>
                  <a:cubicBezTo>
                    <a:pt x="305" y="283"/>
                    <a:pt x="305" y="283"/>
                    <a:pt x="305" y="283"/>
                  </a:cubicBezTo>
                  <a:cubicBezTo>
                    <a:pt x="304" y="284"/>
                    <a:pt x="304" y="284"/>
                    <a:pt x="304" y="284"/>
                  </a:cubicBezTo>
                  <a:cubicBezTo>
                    <a:pt x="297" y="292"/>
                    <a:pt x="288" y="299"/>
                    <a:pt x="278" y="306"/>
                  </a:cubicBezTo>
                  <a:lnTo>
                    <a:pt x="277" y="307"/>
                  </a:lnTo>
                  <a:close/>
                  <a:moveTo>
                    <a:pt x="22" y="22"/>
                  </a:moveTo>
                  <a:cubicBezTo>
                    <a:pt x="278" y="303"/>
                    <a:pt x="278" y="303"/>
                    <a:pt x="278" y="303"/>
                  </a:cubicBezTo>
                  <a:cubicBezTo>
                    <a:pt x="287" y="297"/>
                    <a:pt x="295" y="290"/>
                    <a:pt x="301" y="283"/>
                  </a:cubicBezTo>
                  <a:lnTo>
                    <a:pt x="22" y="2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76" name="Google Shape;3776;p55"/>
            <p:cNvSpPr/>
            <p:nvPr/>
          </p:nvSpPr>
          <p:spPr>
            <a:xfrm>
              <a:off x="7151425" y="5216513"/>
              <a:ext cx="350838" cy="466725"/>
            </a:xfrm>
            <a:custGeom>
              <a:avLst/>
              <a:gdLst/>
              <a:ahLst/>
              <a:cxnLst/>
              <a:rect l="l" t="t" r="r" b="b"/>
              <a:pathLst>
                <a:path w="252" h="336" extrusionOk="0">
                  <a:moveTo>
                    <a:pt x="211" y="336"/>
                  </a:moveTo>
                  <a:cubicBezTo>
                    <a:pt x="211" y="336"/>
                    <a:pt x="211" y="336"/>
                    <a:pt x="211" y="336"/>
                  </a:cubicBezTo>
                  <a:cubicBezTo>
                    <a:pt x="0" y="2"/>
                    <a:pt x="0" y="2"/>
                    <a:pt x="0" y="2"/>
                  </a:cubicBezTo>
                  <a:cubicBezTo>
                    <a:pt x="2" y="0"/>
                    <a:pt x="2" y="0"/>
                    <a:pt x="2" y="0"/>
                  </a:cubicBezTo>
                  <a:cubicBezTo>
                    <a:pt x="252" y="321"/>
                    <a:pt x="252" y="321"/>
                    <a:pt x="252" y="321"/>
                  </a:cubicBezTo>
                  <a:cubicBezTo>
                    <a:pt x="251" y="321"/>
                    <a:pt x="251" y="321"/>
                    <a:pt x="251" y="321"/>
                  </a:cubicBezTo>
                  <a:cubicBezTo>
                    <a:pt x="239" y="327"/>
                    <a:pt x="226" y="332"/>
                    <a:pt x="212" y="336"/>
                  </a:cubicBezTo>
                  <a:lnTo>
                    <a:pt x="211" y="336"/>
                  </a:lnTo>
                  <a:close/>
                  <a:moveTo>
                    <a:pt x="15" y="21"/>
                  </a:moveTo>
                  <a:cubicBezTo>
                    <a:pt x="212" y="334"/>
                    <a:pt x="212" y="334"/>
                    <a:pt x="212" y="334"/>
                  </a:cubicBezTo>
                  <a:cubicBezTo>
                    <a:pt x="225" y="330"/>
                    <a:pt x="237" y="325"/>
                    <a:pt x="248" y="320"/>
                  </a:cubicBezTo>
                  <a:lnTo>
                    <a:pt x="15" y="21"/>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77" name="Google Shape;3777;p55"/>
            <p:cNvSpPr/>
            <p:nvPr/>
          </p:nvSpPr>
          <p:spPr>
            <a:xfrm>
              <a:off x="7151425" y="5216513"/>
              <a:ext cx="441325" cy="395288"/>
            </a:xfrm>
            <a:custGeom>
              <a:avLst/>
              <a:gdLst/>
              <a:ahLst/>
              <a:cxnLst/>
              <a:rect l="l" t="t" r="r" b="b"/>
              <a:pathLst>
                <a:path w="317" h="285" extrusionOk="0">
                  <a:moveTo>
                    <a:pt x="303" y="285"/>
                  </a:moveTo>
                  <a:cubicBezTo>
                    <a:pt x="302" y="284"/>
                    <a:pt x="302" y="284"/>
                    <a:pt x="302" y="284"/>
                  </a:cubicBezTo>
                  <a:cubicBezTo>
                    <a:pt x="0" y="2"/>
                    <a:pt x="0" y="2"/>
                    <a:pt x="0" y="2"/>
                  </a:cubicBezTo>
                  <a:cubicBezTo>
                    <a:pt x="2" y="0"/>
                    <a:pt x="2" y="0"/>
                    <a:pt x="2" y="0"/>
                  </a:cubicBezTo>
                  <a:cubicBezTo>
                    <a:pt x="317" y="264"/>
                    <a:pt x="317" y="264"/>
                    <a:pt x="317" y="264"/>
                  </a:cubicBezTo>
                  <a:cubicBezTo>
                    <a:pt x="317" y="265"/>
                    <a:pt x="317" y="265"/>
                    <a:pt x="317" y="265"/>
                  </a:cubicBezTo>
                  <a:cubicBezTo>
                    <a:pt x="317" y="265"/>
                    <a:pt x="314" y="273"/>
                    <a:pt x="304" y="284"/>
                  </a:cubicBezTo>
                  <a:lnTo>
                    <a:pt x="303" y="285"/>
                  </a:lnTo>
                  <a:close/>
                  <a:moveTo>
                    <a:pt x="34" y="30"/>
                  </a:moveTo>
                  <a:cubicBezTo>
                    <a:pt x="303" y="282"/>
                    <a:pt x="303" y="282"/>
                    <a:pt x="303" y="282"/>
                  </a:cubicBezTo>
                  <a:cubicBezTo>
                    <a:pt x="310" y="273"/>
                    <a:pt x="313" y="267"/>
                    <a:pt x="314" y="265"/>
                  </a:cubicBezTo>
                  <a:lnTo>
                    <a:pt x="34" y="3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78" name="Google Shape;3778;p55"/>
            <p:cNvSpPr/>
            <p:nvPr/>
          </p:nvSpPr>
          <p:spPr>
            <a:xfrm>
              <a:off x="7151425" y="5216513"/>
              <a:ext cx="101600" cy="503238"/>
            </a:xfrm>
            <a:custGeom>
              <a:avLst/>
              <a:gdLst/>
              <a:ahLst/>
              <a:cxnLst/>
              <a:rect l="l" t="t" r="r" b="b"/>
              <a:pathLst>
                <a:path w="72" h="361" extrusionOk="0">
                  <a:moveTo>
                    <a:pt x="37" y="361"/>
                  </a:moveTo>
                  <a:cubicBezTo>
                    <a:pt x="37" y="360"/>
                    <a:pt x="37" y="360"/>
                    <a:pt x="37" y="360"/>
                  </a:cubicBezTo>
                  <a:cubicBezTo>
                    <a:pt x="0" y="0"/>
                    <a:pt x="0" y="0"/>
                    <a:pt x="0" y="0"/>
                  </a:cubicBezTo>
                  <a:cubicBezTo>
                    <a:pt x="2" y="0"/>
                    <a:pt x="2" y="0"/>
                    <a:pt x="2" y="0"/>
                  </a:cubicBezTo>
                  <a:cubicBezTo>
                    <a:pt x="72" y="359"/>
                    <a:pt x="72" y="359"/>
                    <a:pt x="72" y="359"/>
                  </a:cubicBezTo>
                  <a:cubicBezTo>
                    <a:pt x="71" y="359"/>
                    <a:pt x="71" y="359"/>
                    <a:pt x="71" y="359"/>
                  </a:cubicBezTo>
                  <a:cubicBezTo>
                    <a:pt x="61" y="360"/>
                    <a:pt x="50" y="360"/>
                    <a:pt x="38" y="361"/>
                  </a:cubicBezTo>
                  <a:lnTo>
                    <a:pt x="37" y="361"/>
                  </a:lnTo>
                  <a:close/>
                  <a:moveTo>
                    <a:pt x="5" y="27"/>
                  </a:moveTo>
                  <a:cubicBezTo>
                    <a:pt x="39" y="358"/>
                    <a:pt x="39" y="358"/>
                    <a:pt x="39" y="358"/>
                  </a:cubicBezTo>
                  <a:cubicBezTo>
                    <a:pt x="50" y="358"/>
                    <a:pt x="60" y="357"/>
                    <a:pt x="69" y="357"/>
                  </a:cubicBezTo>
                  <a:lnTo>
                    <a:pt x="5" y="27"/>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79" name="Google Shape;3779;p55"/>
            <p:cNvSpPr/>
            <p:nvPr/>
          </p:nvSpPr>
          <p:spPr>
            <a:xfrm>
              <a:off x="7151425" y="5216513"/>
              <a:ext cx="246063" cy="490538"/>
            </a:xfrm>
            <a:custGeom>
              <a:avLst/>
              <a:gdLst/>
              <a:ahLst/>
              <a:cxnLst/>
              <a:rect l="l" t="t" r="r" b="b"/>
              <a:pathLst>
                <a:path w="177" h="353" extrusionOk="0">
                  <a:moveTo>
                    <a:pt x="139" y="353"/>
                  </a:moveTo>
                  <a:cubicBezTo>
                    <a:pt x="139" y="352"/>
                    <a:pt x="139" y="352"/>
                    <a:pt x="139" y="352"/>
                  </a:cubicBezTo>
                  <a:cubicBezTo>
                    <a:pt x="0" y="1"/>
                    <a:pt x="0" y="1"/>
                    <a:pt x="0" y="1"/>
                  </a:cubicBezTo>
                  <a:cubicBezTo>
                    <a:pt x="2" y="0"/>
                    <a:pt x="2" y="0"/>
                    <a:pt x="2" y="0"/>
                  </a:cubicBezTo>
                  <a:cubicBezTo>
                    <a:pt x="177" y="346"/>
                    <a:pt x="177" y="346"/>
                    <a:pt x="177" y="346"/>
                  </a:cubicBezTo>
                  <a:cubicBezTo>
                    <a:pt x="176" y="346"/>
                    <a:pt x="176" y="346"/>
                    <a:pt x="176" y="346"/>
                  </a:cubicBezTo>
                  <a:cubicBezTo>
                    <a:pt x="164" y="348"/>
                    <a:pt x="153" y="351"/>
                    <a:pt x="140" y="353"/>
                  </a:cubicBezTo>
                  <a:lnTo>
                    <a:pt x="139" y="353"/>
                  </a:lnTo>
                  <a:close/>
                  <a:moveTo>
                    <a:pt x="12" y="25"/>
                  </a:moveTo>
                  <a:cubicBezTo>
                    <a:pt x="141" y="350"/>
                    <a:pt x="141" y="350"/>
                    <a:pt x="141" y="350"/>
                  </a:cubicBezTo>
                  <a:cubicBezTo>
                    <a:pt x="152" y="348"/>
                    <a:pt x="163" y="346"/>
                    <a:pt x="174" y="344"/>
                  </a:cubicBezTo>
                  <a:lnTo>
                    <a:pt x="12" y="25"/>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80" name="Google Shape;3780;p55"/>
            <p:cNvSpPr/>
            <p:nvPr/>
          </p:nvSpPr>
          <p:spPr>
            <a:xfrm>
              <a:off x="7151425" y="5216513"/>
              <a:ext cx="55563" cy="503238"/>
            </a:xfrm>
            <a:custGeom>
              <a:avLst/>
              <a:gdLst/>
              <a:ahLst/>
              <a:cxnLst/>
              <a:rect l="l" t="t" r="r" b="b"/>
              <a:pathLst>
                <a:path w="39" h="361" extrusionOk="0">
                  <a:moveTo>
                    <a:pt x="1" y="361"/>
                  </a:moveTo>
                  <a:cubicBezTo>
                    <a:pt x="0" y="361"/>
                    <a:pt x="0" y="361"/>
                    <a:pt x="0" y="361"/>
                  </a:cubicBezTo>
                  <a:cubicBezTo>
                    <a:pt x="0" y="0"/>
                    <a:pt x="0" y="0"/>
                    <a:pt x="0" y="0"/>
                  </a:cubicBezTo>
                  <a:cubicBezTo>
                    <a:pt x="2" y="0"/>
                    <a:pt x="2" y="0"/>
                    <a:pt x="2" y="0"/>
                  </a:cubicBezTo>
                  <a:cubicBezTo>
                    <a:pt x="39" y="361"/>
                    <a:pt x="39" y="361"/>
                    <a:pt x="39" y="361"/>
                  </a:cubicBezTo>
                  <a:cubicBezTo>
                    <a:pt x="38" y="361"/>
                    <a:pt x="38" y="361"/>
                    <a:pt x="38" y="361"/>
                  </a:cubicBezTo>
                  <a:cubicBezTo>
                    <a:pt x="24" y="361"/>
                    <a:pt x="12" y="361"/>
                    <a:pt x="1" y="361"/>
                  </a:cubicBezTo>
                  <a:close/>
                  <a:moveTo>
                    <a:pt x="2" y="24"/>
                  </a:moveTo>
                  <a:cubicBezTo>
                    <a:pt x="2" y="359"/>
                    <a:pt x="2" y="359"/>
                    <a:pt x="2" y="359"/>
                  </a:cubicBezTo>
                  <a:cubicBezTo>
                    <a:pt x="13" y="359"/>
                    <a:pt x="24" y="359"/>
                    <a:pt x="36" y="358"/>
                  </a:cubicBezTo>
                  <a:lnTo>
                    <a:pt x="2" y="2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81" name="Google Shape;3781;p55"/>
            <p:cNvSpPr/>
            <p:nvPr/>
          </p:nvSpPr>
          <p:spPr>
            <a:xfrm>
              <a:off x="7151425" y="5216513"/>
              <a:ext cx="149225" cy="500063"/>
            </a:xfrm>
            <a:custGeom>
              <a:avLst/>
              <a:gdLst/>
              <a:ahLst/>
              <a:cxnLst/>
              <a:rect l="l" t="t" r="r" b="b"/>
              <a:pathLst>
                <a:path w="107" h="359" extrusionOk="0">
                  <a:moveTo>
                    <a:pt x="69" y="359"/>
                  </a:moveTo>
                  <a:cubicBezTo>
                    <a:pt x="69" y="358"/>
                    <a:pt x="69" y="358"/>
                    <a:pt x="69" y="358"/>
                  </a:cubicBezTo>
                  <a:cubicBezTo>
                    <a:pt x="0" y="0"/>
                    <a:pt x="0" y="0"/>
                    <a:pt x="0" y="0"/>
                  </a:cubicBezTo>
                  <a:cubicBezTo>
                    <a:pt x="2" y="0"/>
                    <a:pt x="2" y="0"/>
                    <a:pt x="2" y="0"/>
                  </a:cubicBezTo>
                  <a:cubicBezTo>
                    <a:pt x="107" y="356"/>
                    <a:pt x="107" y="356"/>
                    <a:pt x="107" y="356"/>
                  </a:cubicBezTo>
                  <a:cubicBezTo>
                    <a:pt x="106" y="356"/>
                    <a:pt x="106" y="356"/>
                    <a:pt x="106" y="356"/>
                  </a:cubicBezTo>
                  <a:cubicBezTo>
                    <a:pt x="94" y="357"/>
                    <a:pt x="82" y="358"/>
                    <a:pt x="71" y="359"/>
                  </a:cubicBezTo>
                  <a:lnTo>
                    <a:pt x="69" y="359"/>
                  </a:lnTo>
                  <a:close/>
                  <a:moveTo>
                    <a:pt x="7" y="25"/>
                  </a:moveTo>
                  <a:cubicBezTo>
                    <a:pt x="71" y="357"/>
                    <a:pt x="71" y="357"/>
                    <a:pt x="71" y="357"/>
                  </a:cubicBezTo>
                  <a:cubicBezTo>
                    <a:pt x="82" y="356"/>
                    <a:pt x="93" y="355"/>
                    <a:pt x="104" y="354"/>
                  </a:cubicBezTo>
                  <a:lnTo>
                    <a:pt x="7" y="25"/>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82" name="Google Shape;3782;p55"/>
            <p:cNvSpPr/>
            <p:nvPr/>
          </p:nvSpPr>
          <p:spPr>
            <a:xfrm>
              <a:off x="7151425" y="5216513"/>
              <a:ext cx="198438" cy="495300"/>
            </a:xfrm>
            <a:custGeom>
              <a:avLst/>
              <a:gdLst/>
              <a:ahLst/>
              <a:cxnLst/>
              <a:rect l="l" t="t" r="r" b="b"/>
              <a:pathLst>
                <a:path w="142" h="357" extrusionOk="0">
                  <a:moveTo>
                    <a:pt x="105" y="357"/>
                  </a:moveTo>
                  <a:cubicBezTo>
                    <a:pt x="104" y="356"/>
                    <a:pt x="104" y="356"/>
                    <a:pt x="104" y="356"/>
                  </a:cubicBezTo>
                  <a:cubicBezTo>
                    <a:pt x="0" y="1"/>
                    <a:pt x="0" y="1"/>
                    <a:pt x="0" y="1"/>
                  </a:cubicBezTo>
                  <a:cubicBezTo>
                    <a:pt x="2" y="0"/>
                    <a:pt x="2" y="0"/>
                    <a:pt x="2" y="0"/>
                  </a:cubicBezTo>
                  <a:cubicBezTo>
                    <a:pt x="142" y="352"/>
                    <a:pt x="142" y="352"/>
                    <a:pt x="142" y="352"/>
                  </a:cubicBezTo>
                  <a:cubicBezTo>
                    <a:pt x="140" y="353"/>
                    <a:pt x="140" y="353"/>
                    <a:pt x="140" y="353"/>
                  </a:cubicBezTo>
                  <a:cubicBezTo>
                    <a:pt x="130" y="354"/>
                    <a:pt x="118" y="356"/>
                    <a:pt x="106" y="357"/>
                  </a:cubicBezTo>
                  <a:lnTo>
                    <a:pt x="105" y="357"/>
                  </a:lnTo>
                  <a:close/>
                  <a:moveTo>
                    <a:pt x="10" y="26"/>
                  </a:moveTo>
                  <a:cubicBezTo>
                    <a:pt x="106" y="355"/>
                    <a:pt x="106" y="355"/>
                    <a:pt x="106" y="355"/>
                  </a:cubicBezTo>
                  <a:cubicBezTo>
                    <a:pt x="118" y="353"/>
                    <a:pt x="128" y="352"/>
                    <a:pt x="138" y="350"/>
                  </a:cubicBezTo>
                  <a:lnTo>
                    <a:pt x="10" y="26"/>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3783" name="Google Shape;3783;p55"/>
          <p:cNvGrpSpPr/>
          <p:nvPr/>
        </p:nvGrpSpPr>
        <p:grpSpPr>
          <a:xfrm rot="-8100095">
            <a:off x="3831661" y="84504"/>
            <a:ext cx="1407977" cy="801539"/>
            <a:chOff x="2213401" y="1272925"/>
            <a:chExt cx="549276" cy="312737"/>
          </a:xfrm>
        </p:grpSpPr>
        <p:sp>
          <p:nvSpPr>
            <p:cNvPr id="3784" name="Google Shape;3784;p55"/>
            <p:cNvSpPr/>
            <p:nvPr/>
          </p:nvSpPr>
          <p:spPr>
            <a:xfrm>
              <a:off x="2361039" y="1461838"/>
              <a:ext cx="254000" cy="123825"/>
            </a:xfrm>
            <a:custGeom>
              <a:avLst/>
              <a:gdLst/>
              <a:ahLst/>
              <a:cxnLst/>
              <a:rect l="l" t="t" r="r" b="b"/>
              <a:pathLst>
                <a:path w="392" h="190" extrusionOk="0">
                  <a:moveTo>
                    <a:pt x="392" y="95"/>
                  </a:moveTo>
                  <a:cubicBezTo>
                    <a:pt x="384" y="84"/>
                    <a:pt x="375" y="74"/>
                    <a:pt x="366" y="65"/>
                  </a:cubicBezTo>
                  <a:cubicBezTo>
                    <a:pt x="261" y="129"/>
                    <a:pt x="261" y="129"/>
                    <a:pt x="261" y="129"/>
                  </a:cubicBezTo>
                  <a:cubicBezTo>
                    <a:pt x="259" y="130"/>
                    <a:pt x="259" y="130"/>
                    <a:pt x="259" y="130"/>
                  </a:cubicBezTo>
                  <a:cubicBezTo>
                    <a:pt x="256" y="125"/>
                    <a:pt x="252" y="120"/>
                    <a:pt x="248" y="115"/>
                  </a:cubicBezTo>
                  <a:cubicBezTo>
                    <a:pt x="248" y="115"/>
                    <a:pt x="248" y="115"/>
                    <a:pt x="248" y="115"/>
                  </a:cubicBezTo>
                  <a:cubicBezTo>
                    <a:pt x="335" y="40"/>
                    <a:pt x="335" y="40"/>
                    <a:pt x="335" y="40"/>
                  </a:cubicBezTo>
                  <a:cubicBezTo>
                    <a:pt x="325" y="34"/>
                    <a:pt x="316" y="28"/>
                    <a:pt x="305" y="23"/>
                  </a:cubicBezTo>
                  <a:cubicBezTo>
                    <a:pt x="243" y="110"/>
                    <a:pt x="243" y="110"/>
                    <a:pt x="243" y="110"/>
                  </a:cubicBezTo>
                  <a:cubicBezTo>
                    <a:pt x="243" y="110"/>
                    <a:pt x="243" y="110"/>
                    <a:pt x="243" y="110"/>
                  </a:cubicBezTo>
                  <a:cubicBezTo>
                    <a:pt x="239" y="106"/>
                    <a:pt x="234" y="103"/>
                    <a:pt x="229" y="100"/>
                  </a:cubicBezTo>
                  <a:cubicBezTo>
                    <a:pt x="274" y="12"/>
                    <a:pt x="274" y="12"/>
                    <a:pt x="274" y="12"/>
                  </a:cubicBezTo>
                  <a:cubicBezTo>
                    <a:pt x="265" y="8"/>
                    <a:pt x="255" y="6"/>
                    <a:pt x="244" y="4"/>
                  </a:cubicBezTo>
                  <a:cubicBezTo>
                    <a:pt x="221" y="96"/>
                    <a:pt x="221" y="96"/>
                    <a:pt x="221" y="96"/>
                  </a:cubicBezTo>
                  <a:cubicBezTo>
                    <a:pt x="215" y="94"/>
                    <a:pt x="209" y="92"/>
                    <a:pt x="203" y="91"/>
                  </a:cubicBezTo>
                  <a:cubicBezTo>
                    <a:pt x="201" y="91"/>
                    <a:pt x="201" y="91"/>
                    <a:pt x="201" y="91"/>
                  </a:cubicBezTo>
                  <a:cubicBezTo>
                    <a:pt x="212" y="1"/>
                    <a:pt x="212" y="1"/>
                    <a:pt x="212" y="1"/>
                  </a:cubicBezTo>
                  <a:cubicBezTo>
                    <a:pt x="206" y="0"/>
                    <a:pt x="201" y="0"/>
                    <a:pt x="196" y="0"/>
                  </a:cubicBezTo>
                  <a:cubicBezTo>
                    <a:pt x="191" y="0"/>
                    <a:pt x="186" y="0"/>
                    <a:pt x="181" y="1"/>
                  </a:cubicBezTo>
                  <a:cubicBezTo>
                    <a:pt x="191" y="90"/>
                    <a:pt x="191" y="90"/>
                    <a:pt x="191" y="90"/>
                  </a:cubicBezTo>
                  <a:cubicBezTo>
                    <a:pt x="189" y="91"/>
                    <a:pt x="189" y="91"/>
                    <a:pt x="189" y="91"/>
                  </a:cubicBezTo>
                  <a:cubicBezTo>
                    <a:pt x="183" y="92"/>
                    <a:pt x="177" y="94"/>
                    <a:pt x="172" y="96"/>
                  </a:cubicBezTo>
                  <a:cubicBezTo>
                    <a:pt x="149" y="3"/>
                    <a:pt x="149" y="3"/>
                    <a:pt x="149" y="3"/>
                  </a:cubicBezTo>
                  <a:cubicBezTo>
                    <a:pt x="138" y="5"/>
                    <a:pt x="128" y="8"/>
                    <a:pt x="118" y="11"/>
                  </a:cubicBezTo>
                  <a:cubicBezTo>
                    <a:pt x="164" y="100"/>
                    <a:pt x="164" y="100"/>
                    <a:pt x="164" y="100"/>
                  </a:cubicBezTo>
                  <a:cubicBezTo>
                    <a:pt x="159" y="102"/>
                    <a:pt x="154" y="106"/>
                    <a:pt x="149" y="110"/>
                  </a:cubicBezTo>
                  <a:cubicBezTo>
                    <a:pt x="149" y="109"/>
                    <a:pt x="149" y="109"/>
                    <a:pt x="149" y="109"/>
                  </a:cubicBezTo>
                  <a:cubicBezTo>
                    <a:pt x="87" y="22"/>
                    <a:pt x="87" y="22"/>
                    <a:pt x="87" y="22"/>
                  </a:cubicBezTo>
                  <a:cubicBezTo>
                    <a:pt x="77" y="27"/>
                    <a:pt x="67" y="33"/>
                    <a:pt x="57" y="39"/>
                  </a:cubicBezTo>
                  <a:cubicBezTo>
                    <a:pt x="144" y="115"/>
                    <a:pt x="144" y="115"/>
                    <a:pt x="144" y="115"/>
                  </a:cubicBezTo>
                  <a:cubicBezTo>
                    <a:pt x="144" y="115"/>
                    <a:pt x="144" y="115"/>
                    <a:pt x="144" y="115"/>
                  </a:cubicBezTo>
                  <a:cubicBezTo>
                    <a:pt x="140" y="119"/>
                    <a:pt x="136" y="124"/>
                    <a:pt x="134" y="130"/>
                  </a:cubicBezTo>
                  <a:cubicBezTo>
                    <a:pt x="131" y="129"/>
                    <a:pt x="131" y="129"/>
                    <a:pt x="131" y="129"/>
                  </a:cubicBezTo>
                  <a:cubicBezTo>
                    <a:pt x="26" y="65"/>
                    <a:pt x="26" y="65"/>
                    <a:pt x="26" y="65"/>
                  </a:cubicBezTo>
                  <a:cubicBezTo>
                    <a:pt x="16" y="74"/>
                    <a:pt x="7" y="84"/>
                    <a:pt x="0" y="95"/>
                  </a:cubicBezTo>
                  <a:cubicBezTo>
                    <a:pt x="186" y="161"/>
                    <a:pt x="186" y="161"/>
                    <a:pt x="186" y="161"/>
                  </a:cubicBezTo>
                  <a:cubicBezTo>
                    <a:pt x="168" y="169"/>
                    <a:pt x="168" y="169"/>
                    <a:pt x="168" y="169"/>
                  </a:cubicBezTo>
                  <a:cubicBezTo>
                    <a:pt x="168" y="169"/>
                    <a:pt x="174" y="190"/>
                    <a:pt x="196" y="190"/>
                  </a:cubicBezTo>
                  <a:cubicBezTo>
                    <a:pt x="219" y="190"/>
                    <a:pt x="225" y="170"/>
                    <a:pt x="225" y="170"/>
                  </a:cubicBezTo>
                  <a:cubicBezTo>
                    <a:pt x="206" y="161"/>
                    <a:pt x="206" y="161"/>
                    <a:pt x="206" y="161"/>
                  </a:cubicBezTo>
                  <a:lnTo>
                    <a:pt x="392" y="95"/>
                  </a:lnTo>
                  <a:close/>
                  <a:moveTo>
                    <a:pt x="205" y="164"/>
                  </a:moveTo>
                  <a:cubicBezTo>
                    <a:pt x="205" y="169"/>
                    <a:pt x="201" y="173"/>
                    <a:pt x="196" y="173"/>
                  </a:cubicBezTo>
                  <a:cubicBezTo>
                    <a:pt x="191" y="173"/>
                    <a:pt x="187" y="169"/>
                    <a:pt x="187" y="164"/>
                  </a:cubicBezTo>
                  <a:cubicBezTo>
                    <a:pt x="187" y="163"/>
                    <a:pt x="188" y="162"/>
                    <a:pt x="188" y="161"/>
                  </a:cubicBezTo>
                  <a:cubicBezTo>
                    <a:pt x="196" y="161"/>
                    <a:pt x="196" y="161"/>
                    <a:pt x="196" y="161"/>
                  </a:cubicBezTo>
                  <a:cubicBezTo>
                    <a:pt x="204" y="161"/>
                    <a:pt x="204" y="161"/>
                    <a:pt x="204" y="161"/>
                  </a:cubicBezTo>
                  <a:cubicBezTo>
                    <a:pt x="205" y="162"/>
                    <a:pt x="205" y="163"/>
                    <a:pt x="205" y="16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85" name="Google Shape;3785;p55"/>
            <p:cNvSpPr/>
            <p:nvPr/>
          </p:nvSpPr>
          <p:spPr>
            <a:xfrm>
              <a:off x="2397551" y="1476125"/>
              <a:ext cx="33338" cy="25400"/>
            </a:xfrm>
            <a:custGeom>
              <a:avLst/>
              <a:gdLst/>
              <a:ahLst/>
              <a:cxnLst/>
              <a:rect l="l" t="t" r="r" b="b"/>
              <a:pathLst>
                <a:path w="50" h="39" extrusionOk="0">
                  <a:moveTo>
                    <a:pt x="0" y="17"/>
                  </a:moveTo>
                  <a:cubicBezTo>
                    <a:pt x="26" y="39"/>
                    <a:pt x="26" y="39"/>
                    <a:pt x="26" y="39"/>
                  </a:cubicBezTo>
                  <a:cubicBezTo>
                    <a:pt x="34" y="35"/>
                    <a:pt x="42" y="32"/>
                    <a:pt x="50" y="29"/>
                  </a:cubicBezTo>
                  <a:cubicBezTo>
                    <a:pt x="30" y="0"/>
                    <a:pt x="30" y="0"/>
                    <a:pt x="30" y="0"/>
                  </a:cubicBezTo>
                  <a:cubicBezTo>
                    <a:pt x="20" y="5"/>
                    <a:pt x="10" y="11"/>
                    <a:pt x="0" y="17"/>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86" name="Google Shape;3786;p55"/>
            <p:cNvSpPr/>
            <p:nvPr/>
          </p:nvSpPr>
          <p:spPr>
            <a:xfrm>
              <a:off x="2546776" y="1477713"/>
              <a:ext cx="31750" cy="23813"/>
            </a:xfrm>
            <a:custGeom>
              <a:avLst/>
              <a:gdLst/>
              <a:ahLst/>
              <a:cxnLst/>
              <a:rect l="l" t="t" r="r" b="b"/>
              <a:pathLst>
                <a:path w="50" h="38" extrusionOk="0">
                  <a:moveTo>
                    <a:pt x="0" y="28"/>
                  </a:moveTo>
                  <a:cubicBezTo>
                    <a:pt x="9" y="31"/>
                    <a:pt x="17" y="35"/>
                    <a:pt x="25" y="38"/>
                  </a:cubicBezTo>
                  <a:cubicBezTo>
                    <a:pt x="50" y="17"/>
                    <a:pt x="50" y="17"/>
                    <a:pt x="50" y="17"/>
                  </a:cubicBezTo>
                  <a:cubicBezTo>
                    <a:pt x="40" y="11"/>
                    <a:pt x="31" y="5"/>
                    <a:pt x="20" y="0"/>
                  </a:cubicBezTo>
                  <a:lnTo>
                    <a:pt x="0" y="28"/>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87" name="Google Shape;3787;p55"/>
            <p:cNvSpPr/>
            <p:nvPr/>
          </p:nvSpPr>
          <p:spPr>
            <a:xfrm>
              <a:off x="2437239" y="1465013"/>
              <a:ext cx="25400" cy="25400"/>
            </a:xfrm>
            <a:custGeom>
              <a:avLst/>
              <a:gdLst/>
              <a:ahLst/>
              <a:cxnLst/>
              <a:rect l="l" t="t" r="r" b="b"/>
              <a:pathLst>
                <a:path w="39" h="40" extrusionOk="0">
                  <a:moveTo>
                    <a:pt x="0" y="8"/>
                  </a:moveTo>
                  <a:cubicBezTo>
                    <a:pt x="17" y="40"/>
                    <a:pt x="17" y="40"/>
                    <a:pt x="17" y="40"/>
                  </a:cubicBezTo>
                  <a:cubicBezTo>
                    <a:pt x="24" y="38"/>
                    <a:pt x="32" y="36"/>
                    <a:pt x="39" y="35"/>
                  </a:cubicBezTo>
                  <a:cubicBezTo>
                    <a:pt x="31" y="0"/>
                    <a:pt x="31" y="0"/>
                    <a:pt x="31" y="0"/>
                  </a:cubicBezTo>
                  <a:cubicBezTo>
                    <a:pt x="20" y="2"/>
                    <a:pt x="10" y="5"/>
                    <a:pt x="0" y="8"/>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88" name="Google Shape;3788;p55"/>
            <p:cNvSpPr/>
            <p:nvPr/>
          </p:nvSpPr>
          <p:spPr>
            <a:xfrm>
              <a:off x="2361039" y="1504700"/>
              <a:ext cx="31750" cy="23812"/>
            </a:xfrm>
            <a:custGeom>
              <a:avLst/>
              <a:gdLst/>
              <a:ahLst/>
              <a:cxnLst/>
              <a:rect l="l" t="t" r="r" b="b"/>
              <a:pathLst>
                <a:path w="50" h="37" extrusionOk="0">
                  <a:moveTo>
                    <a:pt x="50" y="14"/>
                  </a:moveTo>
                  <a:cubicBezTo>
                    <a:pt x="26" y="0"/>
                    <a:pt x="26" y="0"/>
                    <a:pt x="26" y="0"/>
                  </a:cubicBezTo>
                  <a:cubicBezTo>
                    <a:pt x="16" y="9"/>
                    <a:pt x="7" y="19"/>
                    <a:pt x="0" y="30"/>
                  </a:cubicBezTo>
                  <a:cubicBezTo>
                    <a:pt x="21" y="37"/>
                    <a:pt x="21" y="37"/>
                    <a:pt x="21" y="37"/>
                  </a:cubicBezTo>
                  <a:cubicBezTo>
                    <a:pt x="30" y="29"/>
                    <a:pt x="40" y="21"/>
                    <a:pt x="50" y="14"/>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89" name="Google Shape;3789;p55"/>
            <p:cNvSpPr/>
            <p:nvPr/>
          </p:nvSpPr>
          <p:spPr>
            <a:xfrm>
              <a:off x="2513439" y="1465013"/>
              <a:ext cx="25400" cy="25400"/>
            </a:xfrm>
            <a:custGeom>
              <a:avLst/>
              <a:gdLst/>
              <a:ahLst/>
              <a:cxnLst/>
              <a:rect l="l" t="t" r="r" b="b"/>
              <a:pathLst>
                <a:path w="39" h="39" extrusionOk="0">
                  <a:moveTo>
                    <a:pt x="0" y="34"/>
                  </a:moveTo>
                  <a:cubicBezTo>
                    <a:pt x="8" y="36"/>
                    <a:pt x="16" y="37"/>
                    <a:pt x="23" y="39"/>
                  </a:cubicBezTo>
                  <a:cubicBezTo>
                    <a:pt x="39" y="8"/>
                    <a:pt x="39" y="8"/>
                    <a:pt x="39" y="8"/>
                  </a:cubicBezTo>
                  <a:cubicBezTo>
                    <a:pt x="30" y="4"/>
                    <a:pt x="20" y="2"/>
                    <a:pt x="9" y="0"/>
                  </a:cubicBezTo>
                  <a:lnTo>
                    <a:pt x="0" y="34"/>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90" name="Google Shape;3790;p55"/>
            <p:cNvSpPr/>
            <p:nvPr/>
          </p:nvSpPr>
          <p:spPr>
            <a:xfrm>
              <a:off x="2583289" y="1504700"/>
              <a:ext cx="31750" cy="23812"/>
            </a:xfrm>
            <a:custGeom>
              <a:avLst/>
              <a:gdLst/>
              <a:ahLst/>
              <a:cxnLst/>
              <a:rect l="l" t="t" r="r" b="b"/>
              <a:pathLst>
                <a:path w="50" h="37" extrusionOk="0">
                  <a:moveTo>
                    <a:pt x="24" y="0"/>
                  </a:moveTo>
                  <a:cubicBezTo>
                    <a:pt x="0" y="15"/>
                    <a:pt x="0" y="15"/>
                    <a:pt x="0" y="15"/>
                  </a:cubicBezTo>
                  <a:cubicBezTo>
                    <a:pt x="10" y="22"/>
                    <a:pt x="20" y="29"/>
                    <a:pt x="29" y="37"/>
                  </a:cubicBezTo>
                  <a:cubicBezTo>
                    <a:pt x="50" y="30"/>
                    <a:pt x="50" y="30"/>
                    <a:pt x="50" y="30"/>
                  </a:cubicBezTo>
                  <a:cubicBezTo>
                    <a:pt x="42" y="19"/>
                    <a:pt x="33" y="9"/>
                    <a:pt x="24" y="0"/>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91" name="Google Shape;3791;p55"/>
            <p:cNvSpPr/>
            <p:nvPr/>
          </p:nvSpPr>
          <p:spPr>
            <a:xfrm>
              <a:off x="2478514" y="1461838"/>
              <a:ext cx="20637" cy="23812"/>
            </a:xfrm>
            <a:custGeom>
              <a:avLst/>
              <a:gdLst/>
              <a:ahLst/>
              <a:cxnLst/>
              <a:rect l="l" t="t" r="r" b="b"/>
              <a:pathLst>
                <a:path w="31" h="36" extrusionOk="0">
                  <a:moveTo>
                    <a:pt x="0" y="1"/>
                  </a:moveTo>
                  <a:cubicBezTo>
                    <a:pt x="4" y="36"/>
                    <a:pt x="4" y="36"/>
                    <a:pt x="4" y="36"/>
                  </a:cubicBezTo>
                  <a:cubicBezTo>
                    <a:pt x="8" y="36"/>
                    <a:pt x="11" y="35"/>
                    <a:pt x="15" y="35"/>
                  </a:cubicBezTo>
                  <a:cubicBezTo>
                    <a:pt x="19" y="35"/>
                    <a:pt x="23" y="36"/>
                    <a:pt x="27" y="36"/>
                  </a:cubicBezTo>
                  <a:cubicBezTo>
                    <a:pt x="31" y="1"/>
                    <a:pt x="31" y="1"/>
                    <a:pt x="31" y="1"/>
                  </a:cubicBezTo>
                  <a:cubicBezTo>
                    <a:pt x="25" y="0"/>
                    <a:pt x="20" y="0"/>
                    <a:pt x="15" y="0"/>
                  </a:cubicBezTo>
                  <a:cubicBezTo>
                    <a:pt x="10" y="0"/>
                    <a:pt x="5" y="0"/>
                    <a:pt x="0" y="1"/>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92" name="Google Shape;3792;p55"/>
            <p:cNvSpPr/>
            <p:nvPr/>
          </p:nvSpPr>
          <p:spPr>
            <a:xfrm>
              <a:off x="2213401" y="1272925"/>
              <a:ext cx="549276" cy="266700"/>
            </a:xfrm>
            <a:custGeom>
              <a:avLst/>
              <a:gdLst/>
              <a:ahLst/>
              <a:cxnLst/>
              <a:rect l="l" t="t" r="r" b="b"/>
              <a:pathLst>
                <a:path w="846" h="410" extrusionOk="0">
                  <a:moveTo>
                    <a:pt x="423" y="294"/>
                  </a:moveTo>
                  <a:cubicBezTo>
                    <a:pt x="511" y="294"/>
                    <a:pt x="588" y="340"/>
                    <a:pt x="636" y="410"/>
                  </a:cubicBezTo>
                  <a:cubicBezTo>
                    <a:pt x="846" y="344"/>
                    <a:pt x="846" y="344"/>
                    <a:pt x="846" y="344"/>
                  </a:cubicBezTo>
                  <a:cubicBezTo>
                    <a:pt x="797" y="143"/>
                    <a:pt x="617" y="4"/>
                    <a:pt x="413" y="0"/>
                  </a:cubicBezTo>
                  <a:cubicBezTo>
                    <a:pt x="209" y="4"/>
                    <a:pt x="49" y="143"/>
                    <a:pt x="0" y="344"/>
                  </a:cubicBezTo>
                  <a:cubicBezTo>
                    <a:pt x="210" y="410"/>
                    <a:pt x="210" y="410"/>
                    <a:pt x="210" y="410"/>
                  </a:cubicBezTo>
                  <a:cubicBezTo>
                    <a:pt x="258" y="340"/>
                    <a:pt x="335" y="294"/>
                    <a:pt x="423" y="29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93" name="Google Shape;3793;p55"/>
            <p:cNvSpPr/>
            <p:nvPr/>
          </p:nvSpPr>
          <p:spPr>
            <a:xfrm>
              <a:off x="2459464" y="1299913"/>
              <a:ext cx="58738" cy="144463"/>
            </a:xfrm>
            <a:custGeom>
              <a:avLst/>
              <a:gdLst/>
              <a:ahLst/>
              <a:cxnLst/>
              <a:rect l="l" t="t" r="r" b="b"/>
              <a:pathLst>
                <a:path w="91" h="223" extrusionOk="0">
                  <a:moveTo>
                    <a:pt x="66" y="223"/>
                  </a:moveTo>
                  <a:cubicBezTo>
                    <a:pt x="91" y="0"/>
                    <a:pt x="91" y="0"/>
                    <a:pt x="91" y="0"/>
                  </a:cubicBezTo>
                  <a:cubicBezTo>
                    <a:pt x="45" y="0"/>
                    <a:pt x="45" y="0"/>
                    <a:pt x="45" y="0"/>
                  </a:cubicBezTo>
                  <a:cubicBezTo>
                    <a:pt x="0" y="0"/>
                    <a:pt x="0" y="0"/>
                    <a:pt x="0" y="0"/>
                  </a:cubicBezTo>
                  <a:cubicBezTo>
                    <a:pt x="25" y="223"/>
                    <a:pt x="25" y="223"/>
                    <a:pt x="25" y="223"/>
                  </a:cubicBezTo>
                  <a:cubicBezTo>
                    <a:pt x="31" y="222"/>
                    <a:pt x="38" y="222"/>
                    <a:pt x="44" y="222"/>
                  </a:cubicBezTo>
                  <a:cubicBezTo>
                    <a:pt x="52" y="222"/>
                    <a:pt x="59" y="222"/>
                    <a:pt x="66" y="223"/>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94" name="Google Shape;3794;p55"/>
            <p:cNvSpPr/>
            <p:nvPr/>
          </p:nvSpPr>
          <p:spPr>
            <a:xfrm>
              <a:off x="2365801" y="1304675"/>
              <a:ext cx="88900" cy="149225"/>
            </a:xfrm>
            <a:custGeom>
              <a:avLst/>
              <a:gdLst/>
              <a:ahLst/>
              <a:cxnLst/>
              <a:rect l="l" t="t" r="r" b="b"/>
              <a:pathLst>
                <a:path w="138" h="228" extrusionOk="0">
                  <a:moveTo>
                    <a:pt x="84" y="0"/>
                  </a:moveTo>
                  <a:cubicBezTo>
                    <a:pt x="42" y="18"/>
                    <a:pt x="42" y="18"/>
                    <a:pt x="42" y="18"/>
                  </a:cubicBezTo>
                  <a:cubicBezTo>
                    <a:pt x="0" y="35"/>
                    <a:pt x="0" y="35"/>
                    <a:pt x="0" y="35"/>
                  </a:cubicBezTo>
                  <a:cubicBezTo>
                    <a:pt x="97" y="228"/>
                    <a:pt x="97" y="228"/>
                    <a:pt x="97" y="228"/>
                  </a:cubicBezTo>
                  <a:cubicBezTo>
                    <a:pt x="110" y="223"/>
                    <a:pt x="124" y="220"/>
                    <a:pt x="138" y="217"/>
                  </a:cubicBezTo>
                  <a:lnTo>
                    <a:pt x="84"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95" name="Google Shape;3795;p55"/>
            <p:cNvSpPr/>
            <p:nvPr/>
          </p:nvSpPr>
          <p:spPr>
            <a:xfrm>
              <a:off x="2286426" y="1349125"/>
              <a:ext cx="120650" cy="128588"/>
            </a:xfrm>
            <a:custGeom>
              <a:avLst/>
              <a:gdLst/>
              <a:ahLst/>
              <a:cxnLst/>
              <a:rect l="l" t="t" r="r" b="b"/>
              <a:pathLst>
                <a:path w="187" h="198" extrusionOk="0">
                  <a:moveTo>
                    <a:pt x="66" y="0"/>
                  </a:moveTo>
                  <a:cubicBezTo>
                    <a:pt x="33" y="33"/>
                    <a:pt x="33" y="33"/>
                    <a:pt x="33" y="33"/>
                  </a:cubicBezTo>
                  <a:cubicBezTo>
                    <a:pt x="0" y="66"/>
                    <a:pt x="0" y="66"/>
                    <a:pt x="0" y="66"/>
                  </a:cubicBezTo>
                  <a:cubicBezTo>
                    <a:pt x="147" y="198"/>
                    <a:pt x="147" y="198"/>
                    <a:pt x="147" y="198"/>
                  </a:cubicBezTo>
                  <a:cubicBezTo>
                    <a:pt x="160" y="189"/>
                    <a:pt x="173" y="181"/>
                    <a:pt x="187" y="174"/>
                  </a:cubicBezTo>
                  <a:lnTo>
                    <a:pt x="66"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96" name="Google Shape;3796;p55"/>
            <p:cNvSpPr/>
            <p:nvPr/>
          </p:nvSpPr>
          <p:spPr>
            <a:xfrm>
              <a:off x="2235626" y="1433263"/>
              <a:ext cx="125412" cy="90488"/>
            </a:xfrm>
            <a:custGeom>
              <a:avLst/>
              <a:gdLst/>
              <a:ahLst/>
              <a:cxnLst/>
              <a:rect l="l" t="t" r="r" b="b"/>
              <a:pathLst>
                <a:path w="192" h="139" extrusionOk="0">
                  <a:moveTo>
                    <a:pt x="192" y="97"/>
                  </a:moveTo>
                  <a:cubicBezTo>
                    <a:pt x="36" y="0"/>
                    <a:pt x="36" y="0"/>
                    <a:pt x="36" y="0"/>
                  </a:cubicBezTo>
                  <a:cubicBezTo>
                    <a:pt x="18" y="44"/>
                    <a:pt x="18" y="44"/>
                    <a:pt x="18" y="44"/>
                  </a:cubicBezTo>
                  <a:cubicBezTo>
                    <a:pt x="0" y="88"/>
                    <a:pt x="0" y="88"/>
                    <a:pt x="0" y="88"/>
                  </a:cubicBezTo>
                  <a:cubicBezTo>
                    <a:pt x="156" y="139"/>
                    <a:pt x="156" y="139"/>
                    <a:pt x="156" y="139"/>
                  </a:cubicBezTo>
                  <a:cubicBezTo>
                    <a:pt x="167" y="124"/>
                    <a:pt x="179" y="110"/>
                    <a:pt x="192" y="9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97" name="Google Shape;3797;p55"/>
            <p:cNvSpPr/>
            <p:nvPr/>
          </p:nvSpPr>
          <p:spPr>
            <a:xfrm>
              <a:off x="2521376" y="1304675"/>
              <a:ext cx="90488" cy="149225"/>
            </a:xfrm>
            <a:custGeom>
              <a:avLst/>
              <a:gdLst/>
              <a:ahLst/>
              <a:cxnLst/>
              <a:rect l="l" t="t" r="r" b="b"/>
              <a:pathLst>
                <a:path w="138" h="229" extrusionOk="0">
                  <a:moveTo>
                    <a:pt x="138" y="35"/>
                  </a:moveTo>
                  <a:cubicBezTo>
                    <a:pt x="96" y="18"/>
                    <a:pt x="96" y="18"/>
                    <a:pt x="96" y="18"/>
                  </a:cubicBezTo>
                  <a:cubicBezTo>
                    <a:pt x="54" y="0"/>
                    <a:pt x="54" y="0"/>
                    <a:pt x="54" y="0"/>
                  </a:cubicBezTo>
                  <a:cubicBezTo>
                    <a:pt x="0" y="218"/>
                    <a:pt x="0" y="218"/>
                    <a:pt x="0" y="218"/>
                  </a:cubicBezTo>
                  <a:cubicBezTo>
                    <a:pt x="14" y="220"/>
                    <a:pt x="28" y="224"/>
                    <a:pt x="41" y="229"/>
                  </a:cubicBezTo>
                  <a:lnTo>
                    <a:pt x="138" y="3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98" name="Google Shape;3798;p55"/>
            <p:cNvSpPr/>
            <p:nvPr/>
          </p:nvSpPr>
          <p:spPr>
            <a:xfrm>
              <a:off x="2569001" y="1349125"/>
              <a:ext cx="122238" cy="130175"/>
            </a:xfrm>
            <a:custGeom>
              <a:avLst/>
              <a:gdLst/>
              <a:ahLst/>
              <a:cxnLst/>
              <a:rect l="l" t="t" r="r" b="b"/>
              <a:pathLst>
                <a:path w="187" h="199" extrusionOk="0">
                  <a:moveTo>
                    <a:pt x="187" y="66"/>
                  </a:moveTo>
                  <a:cubicBezTo>
                    <a:pt x="154" y="33"/>
                    <a:pt x="154" y="33"/>
                    <a:pt x="154" y="33"/>
                  </a:cubicBezTo>
                  <a:cubicBezTo>
                    <a:pt x="121" y="0"/>
                    <a:pt x="121" y="0"/>
                    <a:pt x="121" y="0"/>
                  </a:cubicBezTo>
                  <a:cubicBezTo>
                    <a:pt x="0" y="175"/>
                    <a:pt x="0" y="175"/>
                    <a:pt x="0" y="175"/>
                  </a:cubicBezTo>
                  <a:cubicBezTo>
                    <a:pt x="13" y="182"/>
                    <a:pt x="26" y="190"/>
                    <a:pt x="39" y="199"/>
                  </a:cubicBezTo>
                  <a:lnTo>
                    <a:pt x="187" y="6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99" name="Google Shape;3799;p55"/>
            <p:cNvSpPr/>
            <p:nvPr/>
          </p:nvSpPr>
          <p:spPr>
            <a:xfrm>
              <a:off x="2615039" y="1433263"/>
              <a:ext cx="125412" cy="90488"/>
            </a:xfrm>
            <a:custGeom>
              <a:avLst/>
              <a:gdLst/>
              <a:ahLst/>
              <a:cxnLst/>
              <a:rect l="l" t="t" r="r" b="b"/>
              <a:pathLst>
                <a:path w="193" h="139" extrusionOk="0">
                  <a:moveTo>
                    <a:pt x="35" y="139"/>
                  </a:moveTo>
                  <a:cubicBezTo>
                    <a:pt x="193" y="88"/>
                    <a:pt x="193" y="88"/>
                    <a:pt x="193" y="88"/>
                  </a:cubicBezTo>
                  <a:cubicBezTo>
                    <a:pt x="175" y="44"/>
                    <a:pt x="175" y="44"/>
                    <a:pt x="175" y="44"/>
                  </a:cubicBezTo>
                  <a:cubicBezTo>
                    <a:pt x="156" y="0"/>
                    <a:pt x="156" y="0"/>
                    <a:pt x="156" y="0"/>
                  </a:cubicBezTo>
                  <a:cubicBezTo>
                    <a:pt x="0" y="98"/>
                    <a:pt x="0" y="98"/>
                    <a:pt x="0" y="98"/>
                  </a:cubicBezTo>
                  <a:cubicBezTo>
                    <a:pt x="13" y="111"/>
                    <a:pt x="24" y="125"/>
                    <a:pt x="35" y="139"/>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800" name="Google Shape;3800;p55"/>
            <p:cNvSpPr/>
            <p:nvPr/>
          </p:nvSpPr>
          <p:spPr>
            <a:xfrm>
              <a:off x="2475339" y="1307850"/>
              <a:ext cx="27000" cy="270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801" name="Google Shape;3801;p55"/>
            <p:cNvSpPr/>
            <p:nvPr/>
          </p:nvSpPr>
          <p:spPr>
            <a:xfrm>
              <a:off x="2476926" y="1358650"/>
              <a:ext cx="22200" cy="207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802" name="Google Shape;3802;p55"/>
            <p:cNvSpPr/>
            <p:nvPr/>
          </p:nvSpPr>
          <p:spPr>
            <a:xfrm>
              <a:off x="2478514" y="1406275"/>
              <a:ext cx="19200" cy="192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803" name="Google Shape;3803;p55"/>
            <p:cNvSpPr/>
            <p:nvPr/>
          </p:nvSpPr>
          <p:spPr>
            <a:xfrm>
              <a:off x="2561064" y="1323725"/>
              <a:ext cx="26988" cy="26988"/>
            </a:xfrm>
            <a:custGeom>
              <a:avLst/>
              <a:gdLst/>
              <a:ahLst/>
              <a:cxnLst/>
              <a:rect l="l" t="t" r="r" b="b"/>
              <a:pathLst>
                <a:path w="42" h="42" extrusionOk="0">
                  <a:moveTo>
                    <a:pt x="38" y="27"/>
                  </a:moveTo>
                  <a:cubicBezTo>
                    <a:pt x="35" y="37"/>
                    <a:pt x="24" y="42"/>
                    <a:pt x="14" y="39"/>
                  </a:cubicBezTo>
                  <a:cubicBezTo>
                    <a:pt x="5" y="35"/>
                    <a:pt x="0" y="25"/>
                    <a:pt x="3" y="15"/>
                  </a:cubicBezTo>
                  <a:cubicBezTo>
                    <a:pt x="6" y="5"/>
                    <a:pt x="17" y="0"/>
                    <a:pt x="27" y="3"/>
                  </a:cubicBezTo>
                  <a:cubicBezTo>
                    <a:pt x="37" y="7"/>
                    <a:pt x="42" y="18"/>
                    <a:pt x="38"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804" name="Google Shape;3804;p55"/>
            <p:cNvSpPr/>
            <p:nvPr/>
          </p:nvSpPr>
          <p:spPr>
            <a:xfrm>
              <a:off x="2546776" y="1366588"/>
              <a:ext cx="23812" cy="23812"/>
            </a:xfrm>
            <a:custGeom>
              <a:avLst/>
              <a:gdLst/>
              <a:ahLst/>
              <a:cxnLst/>
              <a:rect l="l" t="t" r="r" b="b"/>
              <a:pathLst>
                <a:path w="36" h="36" extrusionOk="0">
                  <a:moveTo>
                    <a:pt x="33" y="24"/>
                  </a:moveTo>
                  <a:cubicBezTo>
                    <a:pt x="30" y="32"/>
                    <a:pt x="21" y="36"/>
                    <a:pt x="13" y="33"/>
                  </a:cubicBezTo>
                  <a:cubicBezTo>
                    <a:pt x="4" y="30"/>
                    <a:pt x="0" y="21"/>
                    <a:pt x="3" y="13"/>
                  </a:cubicBezTo>
                  <a:cubicBezTo>
                    <a:pt x="6" y="5"/>
                    <a:pt x="15" y="0"/>
                    <a:pt x="23" y="3"/>
                  </a:cubicBezTo>
                  <a:cubicBezTo>
                    <a:pt x="32" y="6"/>
                    <a:pt x="36" y="15"/>
                    <a:pt x="3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805" name="Google Shape;3805;p55"/>
            <p:cNvSpPr/>
            <p:nvPr/>
          </p:nvSpPr>
          <p:spPr>
            <a:xfrm>
              <a:off x="2534076" y="1411038"/>
              <a:ext cx="20637" cy="19050"/>
            </a:xfrm>
            <a:custGeom>
              <a:avLst/>
              <a:gdLst/>
              <a:ahLst/>
              <a:cxnLst/>
              <a:rect l="l" t="t" r="r" b="b"/>
              <a:pathLst>
                <a:path w="31" h="30" extrusionOk="0">
                  <a:moveTo>
                    <a:pt x="28" y="19"/>
                  </a:moveTo>
                  <a:cubicBezTo>
                    <a:pt x="26" y="26"/>
                    <a:pt x="18" y="30"/>
                    <a:pt x="11" y="27"/>
                  </a:cubicBezTo>
                  <a:cubicBezTo>
                    <a:pt x="4" y="25"/>
                    <a:pt x="0" y="17"/>
                    <a:pt x="3" y="10"/>
                  </a:cubicBezTo>
                  <a:cubicBezTo>
                    <a:pt x="5" y="3"/>
                    <a:pt x="13" y="0"/>
                    <a:pt x="20" y="2"/>
                  </a:cubicBezTo>
                  <a:cubicBezTo>
                    <a:pt x="27" y="5"/>
                    <a:pt x="31" y="12"/>
                    <a:pt x="28"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806" name="Google Shape;3806;p55"/>
            <p:cNvSpPr/>
            <p:nvPr/>
          </p:nvSpPr>
          <p:spPr>
            <a:xfrm>
              <a:off x="2640439" y="1376113"/>
              <a:ext cx="26988" cy="25400"/>
            </a:xfrm>
            <a:custGeom>
              <a:avLst/>
              <a:gdLst/>
              <a:ahLst/>
              <a:cxnLst/>
              <a:rect l="l" t="t" r="r" b="b"/>
              <a:pathLst>
                <a:path w="40" h="40" extrusionOk="0">
                  <a:moveTo>
                    <a:pt x="33" y="32"/>
                  </a:moveTo>
                  <a:cubicBezTo>
                    <a:pt x="26" y="40"/>
                    <a:pt x="15" y="40"/>
                    <a:pt x="8" y="33"/>
                  </a:cubicBezTo>
                  <a:cubicBezTo>
                    <a:pt x="0" y="26"/>
                    <a:pt x="0" y="15"/>
                    <a:pt x="7" y="8"/>
                  </a:cubicBezTo>
                  <a:cubicBezTo>
                    <a:pt x="14" y="1"/>
                    <a:pt x="25" y="0"/>
                    <a:pt x="32" y="7"/>
                  </a:cubicBezTo>
                  <a:cubicBezTo>
                    <a:pt x="39" y="14"/>
                    <a:pt x="40" y="25"/>
                    <a:pt x="33"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807" name="Google Shape;3807;p55"/>
            <p:cNvSpPr/>
            <p:nvPr/>
          </p:nvSpPr>
          <p:spPr>
            <a:xfrm>
              <a:off x="2615039" y="1407863"/>
              <a:ext cx="20637" cy="22225"/>
            </a:xfrm>
            <a:custGeom>
              <a:avLst/>
              <a:gdLst/>
              <a:ahLst/>
              <a:cxnLst/>
              <a:rect l="l" t="t" r="r" b="b"/>
              <a:pathLst>
                <a:path w="34" h="34" extrusionOk="0">
                  <a:moveTo>
                    <a:pt x="28" y="28"/>
                  </a:moveTo>
                  <a:cubicBezTo>
                    <a:pt x="22" y="34"/>
                    <a:pt x="13" y="34"/>
                    <a:pt x="7" y="29"/>
                  </a:cubicBezTo>
                  <a:cubicBezTo>
                    <a:pt x="0" y="23"/>
                    <a:pt x="0" y="13"/>
                    <a:pt x="6" y="7"/>
                  </a:cubicBezTo>
                  <a:cubicBezTo>
                    <a:pt x="12" y="1"/>
                    <a:pt x="21" y="0"/>
                    <a:pt x="27" y="6"/>
                  </a:cubicBezTo>
                  <a:cubicBezTo>
                    <a:pt x="34" y="12"/>
                    <a:pt x="34" y="22"/>
                    <a:pt x="28"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808" name="Google Shape;3808;p55"/>
            <p:cNvSpPr/>
            <p:nvPr/>
          </p:nvSpPr>
          <p:spPr>
            <a:xfrm>
              <a:off x="2588051" y="1441200"/>
              <a:ext cx="17462" cy="17462"/>
            </a:xfrm>
            <a:custGeom>
              <a:avLst/>
              <a:gdLst/>
              <a:ahLst/>
              <a:cxnLst/>
              <a:rect l="l" t="t" r="r" b="b"/>
              <a:pathLst>
                <a:path w="28" h="29" extrusionOk="0">
                  <a:moveTo>
                    <a:pt x="24" y="24"/>
                  </a:moveTo>
                  <a:cubicBezTo>
                    <a:pt x="19" y="29"/>
                    <a:pt x="10" y="29"/>
                    <a:pt x="5" y="24"/>
                  </a:cubicBezTo>
                  <a:cubicBezTo>
                    <a:pt x="0" y="19"/>
                    <a:pt x="0" y="11"/>
                    <a:pt x="4" y="6"/>
                  </a:cubicBezTo>
                  <a:cubicBezTo>
                    <a:pt x="9" y="1"/>
                    <a:pt x="18" y="0"/>
                    <a:pt x="23" y="5"/>
                  </a:cubicBezTo>
                  <a:cubicBezTo>
                    <a:pt x="28" y="10"/>
                    <a:pt x="28" y="18"/>
                    <a:pt x="24"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809" name="Google Shape;3809;p55"/>
            <p:cNvSpPr/>
            <p:nvPr/>
          </p:nvSpPr>
          <p:spPr>
            <a:xfrm>
              <a:off x="2699176" y="1461838"/>
              <a:ext cx="22225" cy="22225"/>
            </a:xfrm>
            <a:custGeom>
              <a:avLst/>
              <a:gdLst/>
              <a:ahLst/>
              <a:cxnLst/>
              <a:rect l="l" t="t" r="r" b="b"/>
              <a:pathLst>
                <a:path w="34" h="34" extrusionOk="0">
                  <a:moveTo>
                    <a:pt x="23" y="31"/>
                  </a:moveTo>
                  <a:cubicBezTo>
                    <a:pt x="15" y="34"/>
                    <a:pt x="6" y="31"/>
                    <a:pt x="3" y="23"/>
                  </a:cubicBezTo>
                  <a:cubicBezTo>
                    <a:pt x="0" y="15"/>
                    <a:pt x="3" y="7"/>
                    <a:pt x="11" y="3"/>
                  </a:cubicBezTo>
                  <a:cubicBezTo>
                    <a:pt x="19" y="0"/>
                    <a:pt x="28" y="3"/>
                    <a:pt x="31" y="11"/>
                  </a:cubicBezTo>
                  <a:cubicBezTo>
                    <a:pt x="34" y="19"/>
                    <a:pt x="31" y="28"/>
                    <a:pt x="23"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810" name="Google Shape;3810;p55"/>
            <p:cNvSpPr/>
            <p:nvPr/>
          </p:nvSpPr>
          <p:spPr>
            <a:xfrm>
              <a:off x="2669014" y="1476125"/>
              <a:ext cx="19050" cy="20638"/>
            </a:xfrm>
            <a:custGeom>
              <a:avLst/>
              <a:gdLst/>
              <a:ahLst/>
              <a:cxnLst/>
              <a:rect l="l" t="t" r="r" b="b"/>
              <a:pathLst>
                <a:path w="30" h="30" extrusionOk="0">
                  <a:moveTo>
                    <a:pt x="20" y="27"/>
                  </a:moveTo>
                  <a:cubicBezTo>
                    <a:pt x="13" y="30"/>
                    <a:pt x="6" y="27"/>
                    <a:pt x="3" y="20"/>
                  </a:cubicBezTo>
                  <a:cubicBezTo>
                    <a:pt x="0" y="13"/>
                    <a:pt x="3" y="6"/>
                    <a:pt x="10" y="3"/>
                  </a:cubicBezTo>
                  <a:cubicBezTo>
                    <a:pt x="16" y="0"/>
                    <a:pt x="24" y="3"/>
                    <a:pt x="27" y="10"/>
                  </a:cubicBezTo>
                  <a:cubicBezTo>
                    <a:pt x="30" y="16"/>
                    <a:pt x="27" y="24"/>
                    <a:pt x="2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811" name="Google Shape;3811;p55"/>
            <p:cNvSpPr/>
            <p:nvPr/>
          </p:nvSpPr>
          <p:spPr>
            <a:xfrm>
              <a:off x="2637264" y="1492000"/>
              <a:ext cx="15875" cy="17463"/>
            </a:xfrm>
            <a:custGeom>
              <a:avLst/>
              <a:gdLst/>
              <a:ahLst/>
              <a:cxnLst/>
              <a:rect l="l" t="t" r="r" b="b"/>
              <a:pathLst>
                <a:path w="25" h="25" extrusionOk="0">
                  <a:moveTo>
                    <a:pt x="17" y="23"/>
                  </a:moveTo>
                  <a:cubicBezTo>
                    <a:pt x="12" y="25"/>
                    <a:pt x="5" y="23"/>
                    <a:pt x="3" y="17"/>
                  </a:cubicBezTo>
                  <a:cubicBezTo>
                    <a:pt x="0" y="11"/>
                    <a:pt x="3" y="5"/>
                    <a:pt x="8" y="3"/>
                  </a:cubicBezTo>
                  <a:cubicBezTo>
                    <a:pt x="14" y="0"/>
                    <a:pt x="20" y="3"/>
                    <a:pt x="23" y="8"/>
                  </a:cubicBezTo>
                  <a:cubicBezTo>
                    <a:pt x="25" y="14"/>
                    <a:pt x="23" y="20"/>
                    <a:pt x="17"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812" name="Google Shape;3812;p55"/>
            <p:cNvSpPr/>
            <p:nvPr/>
          </p:nvSpPr>
          <p:spPr>
            <a:xfrm>
              <a:off x="2388026" y="1323725"/>
              <a:ext cx="28575" cy="26988"/>
            </a:xfrm>
            <a:custGeom>
              <a:avLst/>
              <a:gdLst/>
              <a:ahLst/>
              <a:cxnLst/>
              <a:rect l="l" t="t" r="r" b="b"/>
              <a:pathLst>
                <a:path w="42" h="42" extrusionOk="0">
                  <a:moveTo>
                    <a:pt x="4" y="27"/>
                  </a:moveTo>
                  <a:cubicBezTo>
                    <a:pt x="7" y="37"/>
                    <a:pt x="18" y="42"/>
                    <a:pt x="27" y="39"/>
                  </a:cubicBezTo>
                  <a:cubicBezTo>
                    <a:pt x="37" y="35"/>
                    <a:pt x="42" y="25"/>
                    <a:pt x="39" y="15"/>
                  </a:cubicBezTo>
                  <a:cubicBezTo>
                    <a:pt x="35" y="5"/>
                    <a:pt x="25" y="0"/>
                    <a:pt x="15" y="3"/>
                  </a:cubicBezTo>
                  <a:cubicBezTo>
                    <a:pt x="5" y="7"/>
                    <a:pt x="0" y="18"/>
                    <a:pt x="4"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813" name="Google Shape;3813;p55"/>
            <p:cNvSpPr/>
            <p:nvPr/>
          </p:nvSpPr>
          <p:spPr>
            <a:xfrm>
              <a:off x="2405489" y="1366588"/>
              <a:ext cx="23812" cy="23812"/>
            </a:xfrm>
            <a:custGeom>
              <a:avLst/>
              <a:gdLst/>
              <a:ahLst/>
              <a:cxnLst/>
              <a:rect l="l" t="t" r="r" b="b"/>
              <a:pathLst>
                <a:path w="36" h="36" extrusionOk="0">
                  <a:moveTo>
                    <a:pt x="3" y="24"/>
                  </a:moveTo>
                  <a:cubicBezTo>
                    <a:pt x="6" y="32"/>
                    <a:pt x="15" y="36"/>
                    <a:pt x="23" y="33"/>
                  </a:cubicBezTo>
                  <a:cubicBezTo>
                    <a:pt x="31" y="30"/>
                    <a:pt x="36" y="21"/>
                    <a:pt x="33" y="13"/>
                  </a:cubicBezTo>
                  <a:cubicBezTo>
                    <a:pt x="30" y="5"/>
                    <a:pt x="21" y="0"/>
                    <a:pt x="12" y="3"/>
                  </a:cubicBezTo>
                  <a:cubicBezTo>
                    <a:pt x="4" y="6"/>
                    <a:pt x="0" y="15"/>
                    <a:pt x="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814" name="Google Shape;3814;p55"/>
            <p:cNvSpPr/>
            <p:nvPr/>
          </p:nvSpPr>
          <p:spPr>
            <a:xfrm>
              <a:off x="2421364" y="1411038"/>
              <a:ext cx="20637" cy="19050"/>
            </a:xfrm>
            <a:custGeom>
              <a:avLst/>
              <a:gdLst/>
              <a:ahLst/>
              <a:cxnLst/>
              <a:rect l="l" t="t" r="r" b="b"/>
              <a:pathLst>
                <a:path w="31" h="30" extrusionOk="0">
                  <a:moveTo>
                    <a:pt x="3" y="19"/>
                  </a:moveTo>
                  <a:cubicBezTo>
                    <a:pt x="5" y="26"/>
                    <a:pt x="13" y="30"/>
                    <a:pt x="20" y="27"/>
                  </a:cubicBezTo>
                  <a:cubicBezTo>
                    <a:pt x="27" y="25"/>
                    <a:pt x="31" y="17"/>
                    <a:pt x="28" y="10"/>
                  </a:cubicBezTo>
                  <a:cubicBezTo>
                    <a:pt x="26" y="3"/>
                    <a:pt x="18" y="0"/>
                    <a:pt x="11" y="2"/>
                  </a:cubicBezTo>
                  <a:cubicBezTo>
                    <a:pt x="4" y="5"/>
                    <a:pt x="0" y="12"/>
                    <a:pt x="3"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815" name="Google Shape;3815;p55"/>
            <p:cNvSpPr/>
            <p:nvPr/>
          </p:nvSpPr>
          <p:spPr>
            <a:xfrm>
              <a:off x="2308651" y="1376113"/>
              <a:ext cx="26988" cy="25400"/>
            </a:xfrm>
            <a:custGeom>
              <a:avLst/>
              <a:gdLst/>
              <a:ahLst/>
              <a:cxnLst/>
              <a:rect l="l" t="t" r="r" b="b"/>
              <a:pathLst>
                <a:path w="40" h="40" extrusionOk="0">
                  <a:moveTo>
                    <a:pt x="7" y="32"/>
                  </a:moveTo>
                  <a:cubicBezTo>
                    <a:pt x="13" y="40"/>
                    <a:pt x="25" y="40"/>
                    <a:pt x="32" y="33"/>
                  </a:cubicBezTo>
                  <a:cubicBezTo>
                    <a:pt x="39" y="26"/>
                    <a:pt x="40" y="15"/>
                    <a:pt x="33" y="8"/>
                  </a:cubicBezTo>
                  <a:cubicBezTo>
                    <a:pt x="26" y="1"/>
                    <a:pt x="15" y="0"/>
                    <a:pt x="8" y="7"/>
                  </a:cubicBezTo>
                  <a:cubicBezTo>
                    <a:pt x="0" y="14"/>
                    <a:pt x="0" y="25"/>
                    <a:pt x="7"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816" name="Google Shape;3816;p55"/>
            <p:cNvSpPr/>
            <p:nvPr/>
          </p:nvSpPr>
          <p:spPr>
            <a:xfrm>
              <a:off x="2340401" y="1407863"/>
              <a:ext cx="22225" cy="22225"/>
            </a:xfrm>
            <a:custGeom>
              <a:avLst/>
              <a:gdLst/>
              <a:ahLst/>
              <a:cxnLst/>
              <a:rect l="l" t="t" r="r" b="b"/>
              <a:pathLst>
                <a:path w="34" h="34" extrusionOk="0">
                  <a:moveTo>
                    <a:pt x="6" y="28"/>
                  </a:moveTo>
                  <a:cubicBezTo>
                    <a:pt x="11" y="34"/>
                    <a:pt x="21" y="34"/>
                    <a:pt x="27" y="29"/>
                  </a:cubicBezTo>
                  <a:cubicBezTo>
                    <a:pt x="33" y="23"/>
                    <a:pt x="34" y="13"/>
                    <a:pt x="28" y="7"/>
                  </a:cubicBezTo>
                  <a:cubicBezTo>
                    <a:pt x="22" y="1"/>
                    <a:pt x="13" y="0"/>
                    <a:pt x="6" y="6"/>
                  </a:cubicBezTo>
                  <a:cubicBezTo>
                    <a:pt x="0" y="12"/>
                    <a:pt x="0" y="22"/>
                    <a:pt x="6"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817" name="Google Shape;3817;p55"/>
            <p:cNvSpPr/>
            <p:nvPr/>
          </p:nvSpPr>
          <p:spPr>
            <a:xfrm>
              <a:off x="2370564" y="1441200"/>
              <a:ext cx="17462" cy="17462"/>
            </a:xfrm>
            <a:custGeom>
              <a:avLst/>
              <a:gdLst/>
              <a:ahLst/>
              <a:cxnLst/>
              <a:rect l="l" t="t" r="r" b="b"/>
              <a:pathLst>
                <a:path w="29" h="29" extrusionOk="0">
                  <a:moveTo>
                    <a:pt x="5" y="24"/>
                  </a:moveTo>
                  <a:cubicBezTo>
                    <a:pt x="10" y="29"/>
                    <a:pt x="18" y="29"/>
                    <a:pt x="24" y="24"/>
                  </a:cubicBezTo>
                  <a:cubicBezTo>
                    <a:pt x="29" y="19"/>
                    <a:pt x="29" y="11"/>
                    <a:pt x="24" y="6"/>
                  </a:cubicBezTo>
                  <a:cubicBezTo>
                    <a:pt x="19" y="1"/>
                    <a:pt x="11" y="0"/>
                    <a:pt x="6" y="5"/>
                  </a:cubicBezTo>
                  <a:cubicBezTo>
                    <a:pt x="1" y="10"/>
                    <a:pt x="0" y="18"/>
                    <a:pt x="5"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818" name="Google Shape;3818;p55"/>
            <p:cNvSpPr/>
            <p:nvPr/>
          </p:nvSpPr>
          <p:spPr>
            <a:xfrm>
              <a:off x="2254676" y="1461838"/>
              <a:ext cx="22225" cy="22225"/>
            </a:xfrm>
            <a:custGeom>
              <a:avLst/>
              <a:gdLst/>
              <a:ahLst/>
              <a:cxnLst/>
              <a:rect l="l" t="t" r="r" b="b"/>
              <a:pathLst>
                <a:path w="34" h="34" extrusionOk="0">
                  <a:moveTo>
                    <a:pt x="11" y="31"/>
                  </a:moveTo>
                  <a:cubicBezTo>
                    <a:pt x="18" y="34"/>
                    <a:pt x="27" y="31"/>
                    <a:pt x="31" y="23"/>
                  </a:cubicBezTo>
                  <a:cubicBezTo>
                    <a:pt x="34" y="15"/>
                    <a:pt x="31" y="7"/>
                    <a:pt x="23" y="3"/>
                  </a:cubicBezTo>
                  <a:cubicBezTo>
                    <a:pt x="15" y="0"/>
                    <a:pt x="6" y="3"/>
                    <a:pt x="3" y="11"/>
                  </a:cubicBezTo>
                  <a:cubicBezTo>
                    <a:pt x="0" y="19"/>
                    <a:pt x="3" y="28"/>
                    <a:pt x="1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819" name="Google Shape;3819;p55"/>
            <p:cNvSpPr/>
            <p:nvPr/>
          </p:nvSpPr>
          <p:spPr>
            <a:xfrm>
              <a:off x="2288014" y="1476125"/>
              <a:ext cx="20638" cy="20638"/>
            </a:xfrm>
            <a:custGeom>
              <a:avLst/>
              <a:gdLst/>
              <a:ahLst/>
              <a:cxnLst/>
              <a:rect l="l" t="t" r="r" b="b"/>
              <a:pathLst>
                <a:path w="30" h="30" extrusionOk="0">
                  <a:moveTo>
                    <a:pt x="10" y="27"/>
                  </a:moveTo>
                  <a:cubicBezTo>
                    <a:pt x="16" y="30"/>
                    <a:pt x="24" y="27"/>
                    <a:pt x="27" y="20"/>
                  </a:cubicBezTo>
                  <a:cubicBezTo>
                    <a:pt x="30" y="13"/>
                    <a:pt x="27" y="6"/>
                    <a:pt x="20" y="3"/>
                  </a:cubicBezTo>
                  <a:cubicBezTo>
                    <a:pt x="14" y="0"/>
                    <a:pt x="6" y="3"/>
                    <a:pt x="3" y="10"/>
                  </a:cubicBezTo>
                  <a:cubicBezTo>
                    <a:pt x="0" y="16"/>
                    <a:pt x="3" y="24"/>
                    <a:pt x="1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820" name="Google Shape;3820;p55"/>
            <p:cNvSpPr/>
            <p:nvPr/>
          </p:nvSpPr>
          <p:spPr>
            <a:xfrm>
              <a:off x="2322939" y="1492000"/>
              <a:ext cx="15875" cy="17463"/>
            </a:xfrm>
            <a:custGeom>
              <a:avLst/>
              <a:gdLst/>
              <a:ahLst/>
              <a:cxnLst/>
              <a:rect l="l" t="t" r="r" b="b"/>
              <a:pathLst>
                <a:path w="25" h="25" extrusionOk="0">
                  <a:moveTo>
                    <a:pt x="8" y="23"/>
                  </a:moveTo>
                  <a:cubicBezTo>
                    <a:pt x="13" y="25"/>
                    <a:pt x="20" y="23"/>
                    <a:pt x="22" y="17"/>
                  </a:cubicBezTo>
                  <a:cubicBezTo>
                    <a:pt x="25" y="11"/>
                    <a:pt x="22" y="5"/>
                    <a:pt x="16" y="3"/>
                  </a:cubicBezTo>
                  <a:cubicBezTo>
                    <a:pt x="11" y="0"/>
                    <a:pt x="4" y="3"/>
                    <a:pt x="2" y="8"/>
                  </a:cubicBezTo>
                  <a:cubicBezTo>
                    <a:pt x="0" y="14"/>
                    <a:pt x="2" y="20"/>
                    <a:pt x="8"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89" name="Rounded Rectangle 188"/>
          <p:cNvSpPr/>
          <p:nvPr/>
        </p:nvSpPr>
        <p:spPr>
          <a:xfrm>
            <a:off x="3025588" y="1337983"/>
            <a:ext cx="3092824" cy="779929"/>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3000" b="1" dirty="0"/>
              <a:t>NHIỆM VỤ 5</a:t>
            </a:r>
            <a:endParaRPr lang="en-US" sz="3000" b="1" dirty="0"/>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9"/>
                                        </p:tgtEl>
                                        <p:attrNameLst>
                                          <p:attrName>style.visibility</p:attrName>
                                        </p:attrNameLst>
                                      </p:cBhvr>
                                      <p:to>
                                        <p:strVal val="visible"/>
                                      </p:to>
                                    </p:set>
                                    <p:animEffect transition="in" filter="blinds(horizontal)">
                                      <p:cBhvr>
                                        <p:cTn id="7" dur="500"/>
                                        <p:tgtEl>
                                          <p:spTgt spid="18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636"/>
                                        </p:tgtEl>
                                        <p:attrNameLst>
                                          <p:attrName>style.visibility</p:attrName>
                                        </p:attrNameLst>
                                      </p:cBhvr>
                                      <p:to>
                                        <p:strVal val="visible"/>
                                      </p:to>
                                    </p:set>
                                    <p:animEffect transition="in" filter="blinds(horizontal)">
                                      <p:cBhvr>
                                        <p:cTn id="10" dur="500"/>
                                        <p:tgtEl>
                                          <p:spTgt spid="3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6" grpId="0"/>
      <p:bldP spid="18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31"/>
        <p:cNvGrpSpPr/>
        <p:nvPr/>
      </p:nvGrpSpPr>
      <p:grpSpPr>
        <a:xfrm>
          <a:off x="0" y="0"/>
          <a:ext cx="0" cy="0"/>
          <a:chOff x="0" y="0"/>
          <a:chExt cx="0" cy="0"/>
        </a:xfrm>
      </p:grpSpPr>
      <p:sp>
        <p:nvSpPr>
          <p:cNvPr id="4" name="Rounded Rectangle 3"/>
          <p:cNvSpPr/>
          <p:nvPr/>
        </p:nvSpPr>
        <p:spPr>
          <a:xfrm>
            <a:off x="389965" y="430305"/>
            <a:ext cx="2218765" cy="7126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T</a:t>
            </a:r>
            <a:r>
              <a:rPr lang="en-US" sz="2000" b="1" dirty="0"/>
              <a:t>iểu dự án 1</a:t>
            </a:r>
            <a:endParaRPr lang="en-US" sz="2000" b="1" dirty="0"/>
          </a:p>
        </p:txBody>
      </p:sp>
      <p:sp>
        <p:nvSpPr>
          <p:cNvPr id="5" name="Rounded Rectangle 4"/>
          <p:cNvSpPr/>
          <p:nvPr/>
        </p:nvSpPr>
        <p:spPr>
          <a:xfrm>
            <a:off x="2433918" y="201705"/>
            <a:ext cx="6158753" cy="116989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Cao </a:t>
            </a:r>
            <a:r>
              <a:rPr lang="en-US" sz="2000" dirty="0" err="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nguyên</a:t>
            </a:r>
            <a:r>
              <a:rPr lang="en-US" sz="2000" dirty="0">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đá</a:t>
            </a:r>
            <a:r>
              <a:rPr lang="en-US" sz="2000" dirty="0">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Đồng</a:t>
            </a:r>
            <a:r>
              <a:rPr lang="en-US" sz="2000" dirty="0">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Văn</a:t>
            </a:r>
            <a:r>
              <a:rPr lang="en-US" sz="2000" dirty="0">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 – </a:t>
            </a:r>
            <a:r>
              <a:rPr lang="en-US" sz="2000" dirty="0" err="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Công</a:t>
            </a:r>
            <a:r>
              <a:rPr lang="en-US" sz="2000" dirty="0">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viên</a:t>
            </a:r>
            <a:r>
              <a:rPr lang="en-US" sz="2000" dirty="0">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địa</a:t>
            </a:r>
            <a:r>
              <a:rPr lang="en-US" sz="2000" dirty="0">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chất</a:t>
            </a:r>
            <a:r>
              <a:rPr lang="en-US" sz="2000" dirty="0">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toàn</a:t>
            </a:r>
            <a:r>
              <a:rPr lang="en-US" sz="2000" dirty="0">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cầu</a:t>
            </a:r>
            <a:r>
              <a:rPr lang="en-US" sz="2000" dirty="0">
                <a:solidFill>
                  <a:schemeClr val="bg1">
                    <a:lumMod val="10000"/>
                  </a:schemeClr>
                </a:solidFill>
                <a:effectLst/>
                <a:latin typeface="Arial" panose="020B0604020202020204" pitchFamily="34" charset="0"/>
                <a:cs typeface="Arial" panose="020B0604020202020204" pitchFamily="34" charset="0"/>
              </a:rPr>
              <a:t> </a:t>
            </a:r>
            <a:endParaRPr lang="en-US" sz="2000" dirty="0">
              <a:solidFill>
                <a:schemeClr val="bg1">
                  <a:lumMod val="10000"/>
                </a:schemeClr>
              </a:solidFill>
              <a:latin typeface="Arial" panose="020B0604020202020204" pitchFamily="34" charset="0"/>
              <a:cs typeface="Arial" panose="020B0604020202020204" pitchFamily="34" charset="0"/>
            </a:endParaRPr>
          </a:p>
        </p:txBody>
      </p:sp>
      <p:sp>
        <p:nvSpPr>
          <p:cNvPr id="20" name="Rounded Rectangle 19"/>
          <p:cNvSpPr/>
          <p:nvPr/>
        </p:nvSpPr>
        <p:spPr>
          <a:xfrm>
            <a:off x="389965" y="1600199"/>
            <a:ext cx="2218765" cy="7126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T</a:t>
            </a:r>
            <a:r>
              <a:rPr lang="en-US" sz="2000" b="1" dirty="0"/>
              <a:t>iểu dự án 2</a:t>
            </a:r>
            <a:endParaRPr lang="en-US" sz="2000" b="1" dirty="0"/>
          </a:p>
        </p:txBody>
      </p:sp>
      <p:sp>
        <p:nvSpPr>
          <p:cNvPr id="21" name="Rounded Rectangle 20"/>
          <p:cNvSpPr/>
          <p:nvPr/>
        </p:nvSpPr>
        <p:spPr>
          <a:xfrm>
            <a:off x="2433918" y="1544730"/>
            <a:ext cx="6158753" cy="823632"/>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Quần</a:t>
            </a:r>
            <a:r>
              <a:rPr lang="en-US" sz="2000" dirty="0">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đảo</a:t>
            </a:r>
            <a:r>
              <a:rPr lang="en-US" sz="2000" dirty="0">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Cát</a:t>
            </a:r>
            <a:r>
              <a:rPr lang="en-US" sz="2000" dirty="0">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Bà</a:t>
            </a:r>
            <a:r>
              <a:rPr lang="en-US" sz="2000" dirty="0">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 – </a:t>
            </a:r>
            <a:r>
              <a:rPr lang="en-US" sz="2000" dirty="0" err="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Khu</a:t>
            </a:r>
            <a:r>
              <a:rPr lang="en-US" sz="2000" dirty="0">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dự</a:t>
            </a:r>
            <a:r>
              <a:rPr lang="en-US" sz="2000" dirty="0">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trữ</a:t>
            </a:r>
            <a:r>
              <a:rPr lang="en-US" sz="2000" dirty="0">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sinh</a:t>
            </a:r>
            <a:r>
              <a:rPr lang="en-US" sz="2000" dirty="0">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quyển</a:t>
            </a:r>
            <a:r>
              <a:rPr lang="en-US" sz="2000" dirty="0">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thế</a:t>
            </a:r>
            <a:r>
              <a:rPr lang="en-US" sz="2000" dirty="0">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giới</a:t>
            </a:r>
            <a:r>
              <a:rPr lang="en-US" sz="2000" dirty="0">
                <a:solidFill>
                  <a:schemeClr val="bg1">
                    <a:lumMod val="10000"/>
                  </a:schemeClr>
                </a:solidFill>
                <a:effectLst/>
                <a:latin typeface="Arial" panose="020B0604020202020204" pitchFamily="34" charset="0"/>
                <a:cs typeface="Arial" panose="020B0604020202020204" pitchFamily="34" charset="0"/>
              </a:rPr>
              <a:t> </a:t>
            </a:r>
            <a:endParaRPr lang="en-US" sz="2000" dirty="0">
              <a:solidFill>
                <a:schemeClr val="bg1">
                  <a:lumMod val="10000"/>
                </a:schemeClr>
              </a:solidFill>
              <a:latin typeface="Arial" panose="020B0604020202020204" pitchFamily="34" charset="0"/>
              <a:cs typeface="Arial" panose="020B0604020202020204" pitchFamily="34" charset="0"/>
            </a:endParaRPr>
          </a:p>
        </p:txBody>
      </p:sp>
      <p:sp>
        <p:nvSpPr>
          <p:cNvPr id="22" name="Rounded Rectangle 21"/>
          <p:cNvSpPr/>
          <p:nvPr/>
        </p:nvSpPr>
        <p:spPr>
          <a:xfrm>
            <a:off x="389965" y="2652431"/>
            <a:ext cx="2218765" cy="7126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T</a:t>
            </a:r>
            <a:r>
              <a:rPr lang="en-US" sz="2000" b="1" dirty="0"/>
              <a:t>iểu dự án 3</a:t>
            </a:r>
            <a:endParaRPr lang="en-US" sz="2000" b="1" dirty="0"/>
          </a:p>
        </p:txBody>
      </p:sp>
      <p:sp>
        <p:nvSpPr>
          <p:cNvPr id="23" name="Rounded Rectangle 22"/>
          <p:cNvSpPr/>
          <p:nvPr/>
        </p:nvSpPr>
        <p:spPr>
          <a:xfrm>
            <a:off x="2433918" y="2596962"/>
            <a:ext cx="6158753" cy="823632"/>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Quần</a:t>
            </a:r>
            <a:r>
              <a:rPr lang="en-US" sz="2000" dirty="0">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 </a:t>
            </a:r>
            <a:r>
              <a:rPr lang="en-US" sz="2000" dirty="0">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thể danh thắng Tràng An</a:t>
            </a:r>
            <a:endParaRPr lang="en-US" sz="2000" dirty="0">
              <a:solidFill>
                <a:schemeClr val="bg1">
                  <a:lumMod val="10000"/>
                </a:schemeClr>
              </a:solidFill>
              <a:latin typeface="Arial" panose="020B0604020202020204" pitchFamily="34" charset="0"/>
              <a:cs typeface="Arial" panose="020B0604020202020204" pitchFamily="34" charset="0"/>
            </a:endParaRPr>
          </a:p>
        </p:txBody>
      </p:sp>
      <p:sp>
        <p:nvSpPr>
          <p:cNvPr id="24" name="Rounded Rectangle 23"/>
          <p:cNvSpPr/>
          <p:nvPr/>
        </p:nvSpPr>
        <p:spPr>
          <a:xfrm>
            <a:off x="389965" y="3877794"/>
            <a:ext cx="2218765" cy="7126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T</a:t>
            </a:r>
            <a:r>
              <a:rPr lang="en-US" sz="2000" b="1" dirty="0"/>
              <a:t>iểu dự án 4</a:t>
            </a:r>
            <a:endParaRPr lang="en-US" sz="2000" b="1" dirty="0"/>
          </a:p>
        </p:txBody>
      </p:sp>
      <p:sp>
        <p:nvSpPr>
          <p:cNvPr id="25" name="Rounded Rectangle 24"/>
          <p:cNvSpPr/>
          <p:nvPr/>
        </p:nvSpPr>
        <p:spPr>
          <a:xfrm>
            <a:off x="2433918" y="3649194"/>
            <a:ext cx="6158753" cy="116989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Vườn quốc gia Cát Tiên – Khu dự trữ sinh quyển thế giới </a:t>
            </a:r>
            <a:endParaRPr lang="en-US" sz="2000" dirty="0">
              <a:solidFill>
                <a:schemeClr val="bg1">
                  <a:lumMod val="1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5:prstTrans prst="peelOff"/>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barn(inVertical)">
                                      <p:cBhvr>
                                        <p:cTn id="3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0" grpId="0" animBg="1"/>
      <p:bldP spid="21" grpId="0" animBg="1"/>
      <p:bldP spid="22" grpId="0" animBg="1"/>
      <p:bldP spid="23" grpId="0" animBg="1"/>
      <p:bldP spid="24"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51"/>
        <p:cNvGrpSpPr/>
        <p:nvPr/>
      </p:nvGrpSpPr>
      <p:grpSpPr>
        <a:xfrm>
          <a:off x="0" y="0"/>
          <a:ext cx="0" cy="0"/>
          <a:chOff x="0" y="0"/>
          <a:chExt cx="0" cy="0"/>
        </a:xfrm>
      </p:grpSpPr>
      <p:pic>
        <p:nvPicPr>
          <p:cNvPr id="3252" name="Google Shape;3252;p52"/>
          <p:cNvPicPr preferRelativeResize="0">
            <a:picLocks noGrp="1"/>
          </p:cNvPicPr>
          <p:nvPr>
            <p:ph type="pic" idx="2"/>
          </p:nvPr>
        </p:nvPicPr>
        <p:blipFill>
          <a:blip r:embed="rId1"/>
          <a:srcRect t="36" b="36"/>
          <a:stretch>
            <a:fillRect/>
          </a:stretch>
        </p:blipFill>
        <p:spPr>
          <a:xfrm>
            <a:off x="-6650" y="-6650"/>
            <a:ext cx="9150604" cy="5143499"/>
          </a:xfrm>
          <a:prstGeom prst="rect">
            <a:avLst/>
          </a:prstGeom>
        </p:spPr>
      </p:pic>
      <p:sp>
        <p:nvSpPr>
          <p:cNvPr id="3253" name="Google Shape;3253;p52"/>
          <p:cNvSpPr txBox="1">
            <a:spLocks noGrp="1"/>
          </p:cNvSpPr>
          <p:nvPr>
            <p:ph type="title"/>
          </p:nvPr>
        </p:nvSpPr>
        <p:spPr>
          <a:xfrm>
            <a:off x="720000" y="3946300"/>
            <a:ext cx="7704000" cy="640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3000" dirty="0">
                <a:latin typeface="Arial" panose="020B0604020202020204" pitchFamily="34" charset="0"/>
                <a:cs typeface="Arial" panose="020B0604020202020204" pitchFamily="34" charset="0"/>
              </a:rPr>
              <a:t>CAO NGUYÊN ĐÁ ĐỒNG VĂN</a:t>
            </a:r>
            <a:endParaRPr sz="3000" dirty="0">
              <a:latin typeface="Arial" panose="020B0604020202020204" pitchFamily="34" charset="0"/>
              <a:cs typeface="Arial" panose="020B0604020202020204" pitchFamily="34" charset="0"/>
            </a:endParaRPr>
          </a:p>
        </p:txBody>
      </p:sp>
      <p:grpSp>
        <p:nvGrpSpPr>
          <p:cNvPr id="3254" name="Google Shape;3254;p52"/>
          <p:cNvGrpSpPr/>
          <p:nvPr/>
        </p:nvGrpSpPr>
        <p:grpSpPr>
          <a:xfrm>
            <a:off x="8170253" y="-105695"/>
            <a:ext cx="1562392" cy="4805656"/>
            <a:chOff x="8170253" y="-105695"/>
            <a:chExt cx="1562392" cy="4805656"/>
          </a:xfrm>
        </p:grpSpPr>
        <p:grpSp>
          <p:nvGrpSpPr>
            <p:cNvPr id="3255" name="Google Shape;3255;p52"/>
            <p:cNvGrpSpPr/>
            <p:nvPr/>
          </p:nvGrpSpPr>
          <p:grpSpPr>
            <a:xfrm rot="-8100095">
              <a:off x="8247461" y="274704"/>
              <a:ext cx="1407977" cy="801539"/>
              <a:chOff x="2213401" y="1272925"/>
              <a:chExt cx="549276" cy="312737"/>
            </a:xfrm>
          </p:grpSpPr>
          <p:sp>
            <p:nvSpPr>
              <p:cNvPr id="3256" name="Google Shape;3256;p52"/>
              <p:cNvSpPr/>
              <p:nvPr/>
            </p:nvSpPr>
            <p:spPr>
              <a:xfrm>
                <a:off x="2361039" y="1461838"/>
                <a:ext cx="254000" cy="123825"/>
              </a:xfrm>
              <a:custGeom>
                <a:avLst/>
                <a:gdLst/>
                <a:ahLst/>
                <a:cxnLst/>
                <a:rect l="l" t="t" r="r" b="b"/>
                <a:pathLst>
                  <a:path w="392" h="190" extrusionOk="0">
                    <a:moveTo>
                      <a:pt x="392" y="95"/>
                    </a:moveTo>
                    <a:cubicBezTo>
                      <a:pt x="384" y="84"/>
                      <a:pt x="375" y="74"/>
                      <a:pt x="366" y="65"/>
                    </a:cubicBezTo>
                    <a:cubicBezTo>
                      <a:pt x="261" y="129"/>
                      <a:pt x="261" y="129"/>
                      <a:pt x="261" y="129"/>
                    </a:cubicBezTo>
                    <a:cubicBezTo>
                      <a:pt x="259" y="130"/>
                      <a:pt x="259" y="130"/>
                      <a:pt x="259" y="130"/>
                    </a:cubicBezTo>
                    <a:cubicBezTo>
                      <a:pt x="256" y="125"/>
                      <a:pt x="252" y="120"/>
                      <a:pt x="248" y="115"/>
                    </a:cubicBezTo>
                    <a:cubicBezTo>
                      <a:pt x="248" y="115"/>
                      <a:pt x="248" y="115"/>
                      <a:pt x="248" y="115"/>
                    </a:cubicBezTo>
                    <a:cubicBezTo>
                      <a:pt x="335" y="40"/>
                      <a:pt x="335" y="40"/>
                      <a:pt x="335" y="40"/>
                    </a:cubicBezTo>
                    <a:cubicBezTo>
                      <a:pt x="325" y="34"/>
                      <a:pt x="316" y="28"/>
                      <a:pt x="305" y="23"/>
                    </a:cubicBezTo>
                    <a:cubicBezTo>
                      <a:pt x="243" y="110"/>
                      <a:pt x="243" y="110"/>
                      <a:pt x="243" y="110"/>
                    </a:cubicBezTo>
                    <a:cubicBezTo>
                      <a:pt x="243" y="110"/>
                      <a:pt x="243" y="110"/>
                      <a:pt x="243" y="110"/>
                    </a:cubicBezTo>
                    <a:cubicBezTo>
                      <a:pt x="239" y="106"/>
                      <a:pt x="234" y="103"/>
                      <a:pt x="229" y="100"/>
                    </a:cubicBezTo>
                    <a:cubicBezTo>
                      <a:pt x="274" y="12"/>
                      <a:pt x="274" y="12"/>
                      <a:pt x="274" y="12"/>
                    </a:cubicBezTo>
                    <a:cubicBezTo>
                      <a:pt x="265" y="8"/>
                      <a:pt x="255" y="6"/>
                      <a:pt x="244" y="4"/>
                    </a:cubicBezTo>
                    <a:cubicBezTo>
                      <a:pt x="221" y="96"/>
                      <a:pt x="221" y="96"/>
                      <a:pt x="221" y="96"/>
                    </a:cubicBezTo>
                    <a:cubicBezTo>
                      <a:pt x="215" y="94"/>
                      <a:pt x="209" y="92"/>
                      <a:pt x="203" y="91"/>
                    </a:cubicBezTo>
                    <a:cubicBezTo>
                      <a:pt x="201" y="91"/>
                      <a:pt x="201" y="91"/>
                      <a:pt x="201" y="91"/>
                    </a:cubicBezTo>
                    <a:cubicBezTo>
                      <a:pt x="212" y="1"/>
                      <a:pt x="212" y="1"/>
                      <a:pt x="212" y="1"/>
                    </a:cubicBezTo>
                    <a:cubicBezTo>
                      <a:pt x="206" y="0"/>
                      <a:pt x="201" y="0"/>
                      <a:pt x="196" y="0"/>
                    </a:cubicBezTo>
                    <a:cubicBezTo>
                      <a:pt x="191" y="0"/>
                      <a:pt x="186" y="0"/>
                      <a:pt x="181" y="1"/>
                    </a:cubicBezTo>
                    <a:cubicBezTo>
                      <a:pt x="191" y="90"/>
                      <a:pt x="191" y="90"/>
                      <a:pt x="191" y="90"/>
                    </a:cubicBezTo>
                    <a:cubicBezTo>
                      <a:pt x="189" y="91"/>
                      <a:pt x="189" y="91"/>
                      <a:pt x="189" y="91"/>
                    </a:cubicBezTo>
                    <a:cubicBezTo>
                      <a:pt x="183" y="92"/>
                      <a:pt x="177" y="94"/>
                      <a:pt x="172" y="96"/>
                    </a:cubicBezTo>
                    <a:cubicBezTo>
                      <a:pt x="149" y="3"/>
                      <a:pt x="149" y="3"/>
                      <a:pt x="149" y="3"/>
                    </a:cubicBezTo>
                    <a:cubicBezTo>
                      <a:pt x="138" y="5"/>
                      <a:pt x="128" y="8"/>
                      <a:pt x="118" y="11"/>
                    </a:cubicBezTo>
                    <a:cubicBezTo>
                      <a:pt x="164" y="100"/>
                      <a:pt x="164" y="100"/>
                      <a:pt x="164" y="100"/>
                    </a:cubicBezTo>
                    <a:cubicBezTo>
                      <a:pt x="159" y="102"/>
                      <a:pt x="154" y="106"/>
                      <a:pt x="149" y="110"/>
                    </a:cubicBezTo>
                    <a:cubicBezTo>
                      <a:pt x="149" y="109"/>
                      <a:pt x="149" y="109"/>
                      <a:pt x="149" y="109"/>
                    </a:cubicBezTo>
                    <a:cubicBezTo>
                      <a:pt x="87" y="22"/>
                      <a:pt x="87" y="22"/>
                      <a:pt x="87" y="22"/>
                    </a:cubicBezTo>
                    <a:cubicBezTo>
                      <a:pt x="77" y="27"/>
                      <a:pt x="67" y="33"/>
                      <a:pt x="57" y="39"/>
                    </a:cubicBezTo>
                    <a:cubicBezTo>
                      <a:pt x="144" y="115"/>
                      <a:pt x="144" y="115"/>
                      <a:pt x="144" y="115"/>
                    </a:cubicBezTo>
                    <a:cubicBezTo>
                      <a:pt x="144" y="115"/>
                      <a:pt x="144" y="115"/>
                      <a:pt x="144" y="115"/>
                    </a:cubicBezTo>
                    <a:cubicBezTo>
                      <a:pt x="140" y="119"/>
                      <a:pt x="136" y="124"/>
                      <a:pt x="134" y="130"/>
                    </a:cubicBezTo>
                    <a:cubicBezTo>
                      <a:pt x="131" y="129"/>
                      <a:pt x="131" y="129"/>
                      <a:pt x="131" y="129"/>
                    </a:cubicBezTo>
                    <a:cubicBezTo>
                      <a:pt x="26" y="65"/>
                      <a:pt x="26" y="65"/>
                      <a:pt x="26" y="65"/>
                    </a:cubicBezTo>
                    <a:cubicBezTo>
                      <a:pt x="16" y="74"/>
                      <a:pt x="7" y="84"/>
                      <a:pt x="0" y="95"/>
                    </a:cubicBezTo>
                    <a:cubicBezTo>
                      <a:pt x="186" y="161"/>
                      <a:pt x="186" y="161"/>
                      <a:pt x="186" y="161"/>
                    </a:cubicBezTo>
                    <a:cubicBezTo>
                      <a:pt x="168" y="169"/>
                      <a:pt x="168" y="169"/>
                      <a:pt x="168" y="169"/>
                    </a:cubicBezTo>
                    <a:cubicBezTo>
                      <a:pt x="168" y="169"/>
                      <a:pt x="174" y="190"/>
                      <a:pt x="196" y="190"/>
                    </a:cubicBezTo>
                    <a:cubicBezTo>
                      <a:pt x="219" y="190"/>
                      <a:pt x="225" y="170"/>
                      <a:pt x="225" y="170"/>
                    </a:cubicBezTo>
                    <a:cubicBezTo>
                      <a:pt x="206" y="161"/>
                      <a:pt x="206" y="161"/>
                      <a:pt x="206" y="161"/>
                    </a:cubicBezTo>
                    <a:lnTo>
                      <a:pt x="392" y="95"/>
                    </a:lnTo>
                    <a:close/>
                    <a:moveTo>
                      <a:pt x="205" y="164"/>
                    </a:moveTo>
                    <a:cubicBezTo>
                      <a:pt x="205" y="169"/>
                      <a:pt x="201" y="173"/>
                      <a:pt x="196" y="173"/>
                    </a:cubicBezTo>
                    <a:cubicBezTo>
                      <a:pt x="191" y="173"/>
                      <a:pt x="187" y="169"/>
                      <a:pt x="187" y="164"/>
                    </a:cubicBezTo>
                    <a:cubicBezTo>
                      <a:pt x="187" y="163"/>
                      <a:pt x="188" y="162"/>
                      <a:pt x="188" y="161"/>
                    </a:cubicBezTo>
                    <a:cubicBezTo>
                      <a:pt x="196" y="161"/>
                      <a:pt x="196" y="161"/>
                      <a:pt x="196" y="161"/>
                    </a:cubicBezTo>
                    <a:cubicBezTo>
                      <a:pt x="204" y="161"/>
                      <a:pt x="204" y="161"/>
                      <a:pt x="204" y="161"/>
                    </a:cubicBezTo>
                    <a:cubicBezTo>
                      <a:pt x="205" y="162"/>
                      <a:pt x="205" y="163"/>
                      <a:pt x="205" y="16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57" name="Google Shape;3257;p52"/>
              <p:cNvSpPr/>
              <p:nvPr/>
            </p:nvSpPr>
            <p:spPr>
              <a:xfrm>
                <a:off x="2397551" y="1476125"/>
                <a:ext cx="33338" cy="25400"/>
              </a:xfrm>
              <a:custGeom>
                <a:avLst/>
                <a:gdLst/>
                <a:ahLst/>
                <a:cxnLst/>
                <a:rect l="l" t="t" r="r" b="b"/>
                <a:pathLst>
                  <a:path w="50" h="39" extrusionOk="0">
                    <a:moveTo>
                      <a:pt x="0" y="17"/>
                    </a:moveTo>
                    <a:cubicBezTo>
                      <a:pt x="26" y="39"/>
                      <a:pt x="26" y="39"/>
                      <a:pt x="26" y="39"/>
                    </a:cubicBezTo>
                    <a:cubicBezTo>
                      <a:pt x="34" y="35"/>
                      <a:pt x="42" y="32"/>
                      <a:pt x="50" y="29"/>
                    </a:cubicBezTo>
                    <a:cubicBezTo>
                      <a:pt x="30" y="0"/>
                      <a:pt x="30" y="0"/>
                      <a:pt x="30" y="0"/>
                    </a:cubicBezTo>
                    <a:cubicBezTo>
                      <a:pt x="20" y="5"/>
                      <a:pt x="10" y="11"/>
                      <a:pt x="0" y="17"/>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58" name="Google Shape;3258;p52"/>
              <p:cNvSpPr/>
              <p:nvPr/>
            </p:nvSpPr>
            <p:spPr>
              <a:xfrm>
                <a:off x="2546776" y="1477713"/>
                <a:ext cx="31750" cy="23813"/>
              </a:xfrm>
              <a:custGeom>
                <a:avLst/>
                <a:gdLst/>
                <a:ahLst/>
                <a:cxnLst/>
                <a:rect l="l" t="t" r="r" b="b"/>
                <a:pathLst>
                  <a:path w="50" h="38" extrusionOk="0">
                    <a:moveTo>
                      <a:pt x="0" y="28"/>
                    </a:moveTo>
                    <a:cubicBezTo>
                      <a:pt x="9" y="31"/>
                      <a:pt x="17" y="35"/>
                      <a:pt x="25" y="38"/>
                    </a:cubicBezTo>
                    <a:cubicBezTo>
                      <a:pt x="50" y="17"/>
                      <a:pt x="50" y="17"/>
                      <a:pt x="50" y="17"/>
                    </a:cubicBezTo>
                    <a:cubicBezTo>
                      <a:pt x="40" y="11"/>
                      <a:pt x="31" y="5"/>
                      <a:pt x="20" y="0"/>
                    </a:cubicBezTo>
                    <a:lnTo>
                      <a:pt x="0" y="28"/>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59" name="Google Shape;3259;p52"/>
              <p:cNvSpPr/>
              <p:nvPr/>
            </p:nvSpPr>
            <p:spPr>
              <a:xfrm>
                <a:off x="2437239" y="1465013"/>
                <a:ext cx="25400" cy="25400"/>
              </a:xfrm>
              <a:custGeom>
                <a:avLst/>
                <a:gdLst/>
                <a:ahLst/>
                <a:cxnLst/>
                <a:rect l="l" t="t" r="r" b="b"/>
                <a:pathLst>
                  <a:path w="39" h="40" extrusionOk="0">
                    <a:moveTo>
                      <a:pt x="0" y="8"/>
                    </a:moveTo>
                    <a:cubicBezTo>
                      <a:pt x="17" y="40"/>
                      <a:pt x="17" y="40"/>
                      <a:pt x="17" y="40"/>
                    </a:cubicBezTo>
                    <a:cubicBezTo>
                      <a:pt x="24" y="38"/>
                      <a:pt x="32" y="36"/>
                      <a:pt x="39" y="35"/>
                    </a:cubicBezTo>
                    <a:cubicBezTo>
                      <a:pt x="31" y="0"/>
                      <a:pt x="31" y="0"/>
                      <a:pt x="31" y="0"/>
                    </a:cubicBezTo>
                    <a:cubicBezTo>
                      <a:pt x="20" y="2"/>
                      <a:pt x="10" y="5"/>
                      <a:pt x="0" y="8"/>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60" name="Google Shape;3260;p52"/>
              <p:cNvSpPr/>
              <p:nvPr/>
            </p:nvSpPr>
            <p:spPr>
              <a:xfrm>
                <a:off x="2361039" y="1504700"/>
                <a:ext cx="31750" cy="23812"/>
              </a:xfrm>
              <a:custGeom>
                <a:avLst/>
                <a:gdLst/>
                <a:ahLst/>
                <a:cxnLst/>
                <a:rect l="l" t="t" r="r" b="b"/>
                <a:pathLst>
                  <a:path w="50" h="37" extrusionOk="0">
                    <a:moveTo>
                      <a:pt x="50" y="14"/>
                    </a:moveTo>
                    <a:cubicBezTo>
                      <a:pt x="26" y="0"/>
                      <a:pt x="26" y="0"/>
                      <a:pt x="26" y="0"/>
                    </a:cubicBezTo>
                    <a:cubicBezTo>
                      <a:pt x="16" y="9"/>
                      <a:pt x="7" y="19"/>
                      <a:pt x="0" y="30"/>
                    </a:cubicBezTo>
                    <a:cubicBezTo>
                      <a:pt x="21" y="37"/>
                      <a:pt x="21" y="37"/>
                      <a:pt x="21" y="37"/>
                    </a:cubicBezTo>
                    <a:cubicBezTo>
                      <a:pt x="30" y="29"/>
                      <a:pt x="40" y="21"/>
                      <a:pt x="50" y="14"/>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61" name="Google Shape;3261;p52"/>
              <p:cNvSpPr/>
              <p:nvPr/>
            </p:nvSpPr>
            <p:spPr>
              <a:xfrm>
                <a:off x="2513439" y="1465013"/>
                <a:ext cx="25400" cy="25400"/>
              </a:xfrm>
              <a:custGeom>
                <a:avLst/>
                <a:gdLst/>
                <a:ahLst/>
                <a:cxnLst/>
                <a:rect l="l" t="t" r="r" b="b"/>
                <a:pathLst>
                  <a:path w="39" h="39" extrusionOk="0">
                    <a:moveTo>
                      <a:pt x="0" y="34"/>
                    </a:moveTo>
                    <a:cubicBezTo>
                      <a:pt x="8" y="36"/>
                      <a:pt x="16" y="37"/>
                      <a:pt x="23" y="39"/>
                    </a:cubicBezTo>
                    <a:cubicBezTo>
                      <a:pt x="39" y="8"/>
                      <a:pt x="39" y="8"/>
                      <a:pt x="39" y="8"/>
                    </a:cubicBezTo>
                    <a:cubicBezTo>
                      <a:pt x="30" y="4"/>
                      <a:pt x="20" y="2"/>
                      <a:pt x="9" y="0"/>
                    </a:cubicBezTo>
                    <a:lnTo>
                      <a:pt x="0" y="34"/>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62" name="Google Shape;3262;p52"/>
              <p:cNvSpPr/>
              <p:nvPr/>
            </p:nvSpPr>
            <p:spPr>
              <a:xfrm>
                <a:off x="2583289" y="1504700"/>
                <a:ext cx="31750" cy="23812"/>
              </a:xfrm>
              <a:custGeom>
                <a:avLst/>
                <a:gdLst/>
                <a:ahLst/>
                <a:cxnLst/>
                <a:rect l="l" t="t" r="r" b="b"/>
                <a:pathLst>
                  <a:path w="50" h="37" extrusionOk="0">
                    <a:moveTo>
                      <a:pt x="24" y="0"/>
                    </a:moveTo>
                    <a:cubicBezTo>
                      <a:pt x="0" y="15"/>
                      <a:pt x="0" y="15"/>
                      <a:pt x="0" y="15"/>
                    </a:cubicBezTo>
                    <a:cubicBezTo>
                      <a:pt x="10" y="22"/>
                      <a:pt x="20" y="29"/>
                      <a:pt x="29" y="37"/>
                    </a:cubicBezTo>
                    <a:cubicBezTo>
                      <a:pt x="50" y="30"/>
                      <a:pt x="50" y="30"/>
                      <a:pt x="50" y="30"/>
                    </a:cubicBezTo>
                    <a:cubicBezTo>
                      <a:pt x="42" y="19"/>
                      <a:pt x="33" y="9"/>
                      <a:pt x="24" y="0"/>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63" name="Google Shape;3263;p52"/>
              <p:cNvSpPr/>
              <p:nvPr/>
            </p:nvSpPr>
            <p:spPr>
              <a:xfrm>
                <a:off x="2478514" y="1461838"/>
                <a:ext cx="20637" cy="23812"/>
              </a:xfrm>
              <a:custGeom>
                <a:avLst/>
                <a:gdLst/>
                <a:ahLst/>
                <a:cxnLst/>
                <a:rect l="l" t="t" r="r" b="b"/>
                <a:pathLst>
                  <a:path w="31" h="36" extrusionOk="0">
                    <a:moveTo>
                      <a:pt x="0" y="1"/>
                    </a:moveTo>
                    <a:cubicBezTo>
                      <a:pt x="4" y="36"/>
                      <a:pt x="4" y="36"/>
                      <a:pt x="4" y="36"/>
                    </a:cubicBezTo>
                    <a:cubicBezTo>
                      <a:pt x="8" y="36"/>
                      <a:pt x="11" y="35"/>
                      <a:pt x="15" y="35"/>
                    </a:cubicBezTo>
                    <a:cubicBezTo>
                      <a:pt x="19" y="35"/>
                      <a:pt x="23" y="36"/>
                      <a:pt x="27" y="36"/>
                    </a:cubicBezTo>
                    <a:cubicBezTo>
                      <a:pt x="31" y="1"/>
                      <a:pt x="31" y="1"/>
                      <a:pt x="31" y="1"/>
                    </a:cubicBezTo>
                    <a:cubicBezTo>
                      <a:pt x="25" y="0"/>
                      <a:pt x="20" y="0"/>
                      <a:pt x="15" y="0"/>
                    </a:cubicBezTo>
                    <a:cubicBezTo>
                      <a:pt x="10" y="0"/>
                      <a:pt x="5" y="0"/>
                      <a:pt x="0" y="1"/>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64" name="Google Shape;3264;p52"/>
              <p:cNvSpPr/>
              <p:nvPr/>
            </p:nvSpPr>
            <p:spPr>
              <a:xfrm>
                <a:off x="2213401" y="1272925"/>
                <a:ext cx="549276" cy="266700"/>
              </a:xfrm>
              <a:custGeom>
                <a:avLst/>
                <a:gdLst/>
                <a:ahLst/>
                <a:cxnLst/>
                <a:rect l="l" t="t" r="r" b="b"/>
                <a:pathLst>
                  <a:path w="846" h="410" extrusionOk="0">
                    <a:moveTo>
                      <a:pt x="423" y="294"/>
                    </a:moveTo>
                    <a:cubicBezTo>
                      <a:pt x="511" y="294"/>
                      <a:pt x="588" y="340"/>
                      <a:pt x="636" y="410"/>
                    </a:cubicBezTo>
                    <a:cubicBezTo>
                      <a:pt x="846" y="344"/>
                      <a:pt x="846" y="344"/>
                      <a:pt x="846" y="344"/>
                    </a:cubicBezTo>
                    <a:cubicBezTo>
                      <a:pt x="797" y="143"/>
                      <a:pt x="617" y="4"/>
                      <a:pt x="413" y="0"/>
                    </a:cubicBezTo>
                    <a:cubicBezTo>
                      <a:pt x="209" y="4"/>
                      <a:pt x="49" y="143"/>
                      <a:pt x="0" y="344"/>
                    </a:cubicBezTo>
                    <a:cubicBezTo>
                      <a:pt x="210" y="410"/>
                      <a:pt x="210" y="410"/>
                      <a:pt x="210" y="410"/>
                    </a:cubicBezTo>
                    <a:cubicBezTo>
                      <a:pt x="258" y="340"/>
                      <a:pt x="335" y="294"/>
                      <a:pt x="423" y="29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65" name="Google Shape;3265;p52"/>
              <p:cNvSpPr/>
              <p:nvPr/>
            </p:nvSpPr>
            <p:spPr>
              <a:xfrm>
                <a:off x="2459464" y="1299913"/>
                <a:ext cx="58738" cy="144463"/>
              </a:xfrm>
              <a:custGeom>
                <a:avLst/>
                <a:gdLst/>
                <a:ahLst/>
                <a:cxnLst/>
                <a:rect l="l" t="t" r="r" b="b"/>
                <a:pathLst>
                  <a:path w="91" h="223" extrusionOk="0">
                    <a:moveTo>
                      <a:pt x="66" y="223"/>
                    </a:moveTo>
                    <a:cubicBezTo>
                      <a:pt x="91" y="0"/>
                      <a:pt x="91" y="0"/>
                      <a:pt x="91" y="0"/>
                    </a:cubicBezTo>
                    <a:cubicBezTo>
                      <a:pt x="45" y="0"/>
                      <a:pt x="45" y="0"/>
                      <a:pt x="45" y="0"/>
                    </a:cubicBezTo>
                    <a:cubicBezTo>
                      <a:pt x="0" y="0"/>
                      <a:pt x="0" y="0"/>
                      <a:pt x="0" y="0"/>
                    </a:cubicBezTo>
                    <a:cubicBezTo>
                      <a:pt x="25" y="223"/>
                      <a:pt x="25" y="223"/>
                      <a:pt x="25" y="223"/>
                    </a:cubicBezTo>
                    <a:cubicBezTo>
                      <a:pt x="31" y="222"/>
                      <a:pt x="38" y="222"/>
                      <a:pt x="44" y="222"/>
                    </a:cubicBezTo>
                    <a:cubicBezTo>
                      <a:pt x="52" y="222"/>
                      <a:pt x="59" y="222"/>
                      <a:pt x="66" y="223"/>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66" name="Google Shape;3266;p52"/>
              <p:cNvSpPr/>
              <p:nvPr/>
            </p:nvSpPr>
            <p:spPr>
              <a:xfrm>
                <a:off x="2365801" y="1304675"/>
                <a:ext cx="88900" cy="149225"/>
              </a:xfrm>
              <a:custGeom>
                <a:avLst/>
                <a:gdLst/>
                <a:ahLst/>
                <a:cxnLst/>
                <a:rect l="l" t="t" r="r" b="b"/>
                <a:pathLst>
                  <a:path w="138" h="228" extrusionOk="0">
                    <a:moveTo>
                      <a:pt x="84" y="0"/>
                    </a:moveTo>
                    <a:cubicBezTo>
                      <a:pt x="42" y="18"/>
                      <a:pt x="42" y="18"/>
                      <a:pt x="42" y="18"/>
                    </a:cubicBezTo>
                    <a:cubicBezTo>
                      <a:pt x="0" y="35"/>
                      <a:pt x="0" y="35"/>
                      <a:pt x="0" y="35"/>
                    </a:cubicBezTo>
                    <a:cubicBezTo>
                      <a:pt x="97" y="228"/>
                      <a:pt x="97" y="228"/>
                      <a:pt x="97" y="228"/>
                    </a:cubicBezTo>
                    <a:cubicBezTo>
                      <a:pt x="110" y="223"/>
                      <a:pt x="124" y="220"/>
                      <a:pt x="138" y="217"/>
                    </a:cubicBezTo>
                    <a:lnTo>
                      <a:pt x="84"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67" name="Google Shape;3267;p52"/>
              <p:cNvSpPr/>
              <p:nvPr/>
            </p:nvSpPr>
            <p:spPr>
              <a:xfrm>
                <a:off x="2286426" y="1349125"/>
                <a:ext cx="120650" cy="128588"/>
              </a:xfrm>
              <a:custGeom>
                <a:avLst/>
                <a:gdLst/>
                <a:ahLst/>
                <a:cxnLst/>
                <a:rect l="l" t="t" r="r" b="b"/>
                <a:pathLst>
                  <a:path w="187" h="198" extrusionOk="0">
                    <a:moveTo>
                      <a:pt x="66" y="0"/>
                    </a:moveTo>
                    <a:cubicBezTo>
                      <a:pt x="33" y="33"/>
                      <a:pt x="33" y="33"/>
                      <a:pt x="33" y="33"/>
                    </a:cubicBezTo>
                    <a:cubicBezTo>
                      <a:pt x="0" y="66"/>
                      <a:pt x="0" y="66"/>
                      <a:pt x="0" y="66"/>
                    </a:cubicBezTo>
                    <a:cubicBezTo>
                      <a:pt x="147" y="198"/>
                      <a:pt x="147" y="198"/>
                      <a:pt x="147" y="198"/>
                    </a:cubicBezTo>
                    <a:cubicBezTo>
                      <a:pt x="160" y="189"/>
                      <a:pt x="173" y="181"/>
                      <a:pt x="187" y="174"/>
                    </a:cubicBezTo>
                    <a:lnTo>
                      <a:pt x="66"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68" name="Google Shape;3268;p52"/>
              <p:cNvSpPr/>
              <p:nvPr/>
            </p:nvSpPr>
            <p:spPr>
              <a:xfrm>
                <a:off x="2235626" y="1433263"/>
                <a:ext cx="125412" cy="90488"/>
              </a:xfrm>
              <a:custGeom>
                <a:avLst/>
                <a:gdLst/>
                <a:ahLst/>
                <a:cxnLst/>
                <a:rect l="l" t="t" r="r" b="b"/>
                <a:pathLst>
                  <a:path w="192" h="139" extrusionOk="0">
                    <a:moveTo>
                      <a:pt x="192" y="97"/>
                    </a:moveTo>
                    <a:cubicBezTo>
                      <a:pt x="36" y="0"/>
                      <a:pt x="36" y="0"/>
                      <a:pt x="36" y="0"/>
                    </a:cubicBezTo>
                    <a:cubicBezTo>
                      <a:pt x="18" y="44"/>
                      <a:pt x="18" y="44"/>
                      <a:pt x="18" y="44"/>
                    </a:cubicBezTo>
                    <a:cubicBezTo>
                      <a:pt x="0" y="88"/>
                      <a:pt x="0" y="88"/>
                      <a:pt x="0" y="88"/>
                    </a:cubicBezTo>
                    <a:cubicBezTo>
                      <a:pt x="156" y="139"/>
                      <a:pt x="156" y="139"/>
                      <a:pt x="156" y="139"/>
                    </a:cubicBezTo>
                    <a:cubicBezTo>
                      <a:pt x="167" y="124"/>
                      <a:pt x="179" y="110"/>
                      <a:pt x="192" y="9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69" name="Google Shape;3269;p52"/>
              <p:cNvSpPr/>
              <p:nvPr/>
            </p:nvSpPr>
            <p:spPr>
              <a:xfrm>
                <a:off x="2521376" y="1304675"/>
                <a:ext cx="90488" cy="149225"/>
              </a:xfrm>
              <a:custGeom>
                <a:avLst/>
                <a:gdLst/>
                <a:ahLst/>
                <a:cxnLst/>
                <a:rect l="l" t="t" r="r" b="b"/>
                <a:pathLst>
                  <a:path w="138" h="229" extrusionOk="0">
                    <a:moveTo>
                      <a:pt x="138" y="35"/>
                    </a:moveTo>
                    <a:cubicBezTo>
                      <a:pt x="96" y="18"/>
                      <a:pt x="96" y="18"/>
                      <a:pt x="96" y="18"/>
                    </a:cubicBezTo>
                    <a:cubicBezTo>
                      <a:pt x="54" y="0"/>
                      <a:pt x="54" y="0"/>
                      <a:pt x="54" y="0"/>
                    </a:cubicBezTo>
                    <a:cubicBezTo>
                      <a:pt x="0" y="218"/>
                      <a:pt x="0" y="218"/>
                      <a:pt x="0" y="218"/>
                    </a:cubicBezTo>
                    <a:cubicBezTo>
                      <a:pt x="14" y="220"/>
                      <a:pt x="28" y="224"/>
                      <a:pt x="41" y="229"/>
                    </a:cubicBezTo>
                    <a:lnTo>
                      <a:pt x="138" y="3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70" name="Google Shape;3270;p52"/>
              <p:cNvSpPr/>
              <p:nvPr/>
            </p:nvSpPr>
            <p:spPr>
              <a:xfrm>
                <a:off x="2569001" y="1349125"/>
                <a:ext cx="122238" cy="130175"/>
              </a:xfrm>
              <a:custGeom>
                <a:avLst/>
                <a:gdLst/>
                <a:ahLst/>
                <a:cxnLst/>
                <a:rect l="l" t="t" r="r" b="b"/>
                <a:pathLst>
                  <a:path w="187" h="199" extrusionOk="0">
                    <a:moveTo>
                      <a:pt x="187" y="66"/>
                    </a:moveTo>
                    <a:cubicBezTo>
                      <a:pt x="154" y="33"/>
                      <a:pt x="154" y="33"/>
                      <a:pt x="154" y="33"/>
                    </a:cubicBezTo>
                    <a:cubicBezTo>
                      <a:pt x="121" y="0"/>
                      <a:pt x="121" y="0"/>
                      <a:pt x="121" y="0"/>
                    </a:cubicBezTo>
                    <a:cubicBezTo>
                      <a:pt x="0" y="175"/>
                      <a:pt x="0" y="175"/>
                      <a:pt x="0" y="175"/>
                    </a:cubicBezTo>
                    <a:cubicBezTo>
                      <a:pt x="13" y="182"/>
                      <a:pt x="26" y="190"/>
                      <a:pt x="39" y="199"/>
                    </a:cubicBezTo>
                    <a:lnTo>
                      <a:pt x="187" y="6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71" name="Google Shape;3271;p52"/>
              <p:cNvSpPr/>
              <p:nvPr/>
            </p:nvSpPr>
            <p:spPr>
              <a:xfrm>
                <a:off x="2615039" y="1433263"/>
                <a:ext cx="125412" cy="90488"/>
              </a:xfrm>
              <a:custGeom>
                <a:avLst/>
                <a:gdLst/>
                <a:ahLst/>
                <a:cxnLst/>
                <a:rect l="l" t="t" r="r" b="b"/>
                <a:pathLst>
                  <a:path w="193" h="139" extrusionOk="0">
                    <a:moveTo>
                      <a:pt x="35" y="139"/>
                    </a:moveTo>
                    <a:cubicBezTo>
                      <a:pt x="193" y="88"/>
                      <a:pt x="193" y="88"/>
                      <a:pt x="193" y="88"/>
                    </a:cubicBezTo>
                    <a:cubicBezTo>
                      <a:pt x="175" y="44"/>
                      <a:pt x="175" y="44"/>
                      <a:pt x="175" y="44"/>
                    </a:cubicBezTo>
                    <a:cubicBezTo>
                      <a:pt x="156" y="0"/>
                      <a:pt x="156" y="0"/>
                      <a:pt x="156" y="0"/>
                    </a:cubicBezTo>
                    <a:cubicBezTo>
                      <a:pt x="0" y="98"/>
                      <a:pt x="0" y="98"/>
                      <a:pt x="0" y="98"/>
                    </a:cubicBezTo>
                    <a:cubicBezTo>
                      <a:pt x="13" y="111"/>
                      <a:pt x="24" y="125"/>
                      <a:pt x="35" y="139"/>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72" name="Google Shape;3272;p52"/>
              <p:cNvSpPr/>
              <p:nvPr/>
            </p:nvSpPr>
            <p:spPr>
              <a:xfrm>
                <a:off x="2475339" y="1307850"/>
                <a:ext cx="27000" cy="270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73" name="Google Shape;3273;p52"/>
              <p:cNvSpPr/>
              <p:nvPr/>
            </p:nvSpPr>
            <p:spPr>
              <a:xfrm>
                <a:off x="2476926" y="1358650"/>
                <a:ext cx="22200" cy="207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74" name="Google Shape;3274;p52"/>
              <p:cNvSpPr/>
              <p:nvPr/>
            </p:nvSpPr>
            <p:spPr>
              <a:xfrm>
                <a:off x="2478514" y="1406275"/>
                <a:ext cx="19200" cy="192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75" name="Google Shape;3275;p52"/>
              <p:cNvSpPr/>
              <p:nvPr/>
            </p:nvSpPr>
            <p:spPr>
              <a:xfrm>
                <a:off x="2561064" y="1323725"/>
                <a:ext cx="26988" cy="26988"/>
              </a:xfrm>
              <a:custGeom>
                <a:avLst/>
                <a:gdLst/>
                <a:ahLst/>
                <a:cxnLst/>
                <a:rect l="l" t="t" r="r" b="b"/>
                <a:pathLst>
                  <a:path w="42" h="42" extrusionOk="0">
                    <a:moveTo>
                      <a:pt x="38" y="27"/>
                    </a:moveTo>
                    <a:cubicBezTo>
                      <a:pt x="35" y="37"/>
                      <a:pt x="24" y="42"/>
                      <a:pt x="14" y="39"/>
                    </a:cubicBezTo>
                    <a:cubicBezTo>
                      <a:pt x="5" y="35"/>
                      <a:pt x="0" y="25"/>
                      <a:pt x="3" y="15"/>
                    </a:cubicBezTo>
                    <a:cubicBezTo>
                      <a:pt x="6" y="5"/>
                      <a:pt x="17" y="0"/>
                      <a:pt x="27" y="3"/>
                    </a:cubicBezTo>
                    <a:cubicBezTo>
                      <a:pt x="37" y="7"/>
                      <a:pt x="42" y="18"/>
                      <a:pt x="38"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76" name="Google Shape;3276;p52"/>
              <p:cNvSpPr/>
              <p:nvPr/>
            </p:nvSpPr>
            <p:spPr>
              <a:xfrm>
                <a:off x="2546776" y="1366588"/>
                <a:ext cx="23812" cy="23812"/>
              </a:xfrm>
              <a:custGeom>
                <a:avLst/>
                <a:gdLst/>
                <a:ahLst/>
                <a:cxnLst/>
                <a:rect l="l" t="t" r="r" b="b"/>
                <a:pathLst>
                  <a:path w="36" h="36" extrusionOk="0">
                    <a:moveTo>
                      <a:pt x="33" y="24"/>
                    </a:moveTo>
                    <a:cubicBezTo>
                      <a:pt x="30" y="32"/>
                      <a:pt x="21" y="36"/>
                      <a:pt x="13" y="33"/>
                    </a:cubicBezTo>
                    <a:cubicBezTo>
                      <a:pt x="4" y="30"/>
                      <a:pt x="0" y="21"/>
                      <a:pt x="3" y="13"/>
                    </a:cubicBezTo>
                    <a:cubicBezTo>
                      <a:pt x="6" y="5"/>
                      <a:pt x="15" y="0"/>
                      <a:pt x="23" y="3"/>
                    </a:cubicBezTo>
                    <a:cubicBezTo>
                      <a:pt x="32" y="6"/>
                      <a:pt x="36" y="15"/>
                      <a:pt x="3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77" name="Google Shape;3277;p52"/>
              <p:cNvSpPr/>
              <p:nvPr/>
            </p:nvSpPr>
            <p:spPr>
              <a:xfrm>
                <a:off x="2534076" y="1411038"/>
                <a:ext cx="20637" cy="19050"/>
              </a:xfrm>
              <a:custGeom>
                <a:avLst/>
                <a:gdLst/>
                <a:ahLst/>
                <a:cxnLst/>
                <a:rect l="l" t="t" r="r" b="b"/>
                <a:pathLst>
                  <a:path w="31" h="30" extrusionOk="0">
                    <a:moveTo>
                      <a:pt x="28" y="19"/>
                    </a:moveTo>
                    <a:cubicBezTo>
                      <a:pt x="26" y="26"/>
                      <a:pt x="18" y="30"/>
                      <a:pt x="11" y="27"/>
                    </a:cubicBezTo>
                    <a:cubicBezTo>
                      <a:pt x="4" y="25"/>
                      <a:pt x="0" y="17"/>
                      <a:pt x="3" y="10"/>
                    </a:cubicBezTo>
                    <a:cubicBezTo>
                      <a:pt x="5" y="3"/>
                      <a:pt x="13" y="0"/>
                      <a:pt x="20" y="2"/>
                    </a:cubicBezTo>
                    <a:cubicBezTo>
                      <a:pt x="27" y="5"/>
                      <a:pt x="31" y="12"/>
                      <a:pt x="28"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78" name="Google Shape;3278;p52"/>
              <p:cNvSpPr/>
              <p:nvPr/>
            </p:nvSpPr>
            <p:spPr>
              <a:xfrm>
                <a:off x="2640439" y="1376113"/>
                <a:ext cx="26988" cy="25400"/>
              </a:xfrm>
              <a:custGeom>
                <a:avLst/>
                <a:gdLst/>
                <a:ahLst/>
                <a:cxnLst/>
                <a:rect l="l" t="t" r="r" b="b"/>
                <a:pathLst>
                  <a:path w="40" h="40" extrusionOk="0">
                    <a:moveTo>
                      <a:pt x="33" y="32"/>
                    </a:moveTo>
                    <a:cubicBezTo>
                      <a:pt x="26" y="40"/>
                      <a:pt x="15" y="40"/>
                      <a:pt x="8" y="33"/>
                    </a:cubicBezTo>
                    <a:cubicBezTo>
                      <a:pt x="0" y="26"/>
                      <a:pt x="0" y="15"/>
                      <a:pt x="7" y="8"/>
                    </a:cubicBezTo>
                    <a:cubicBezTo>
                      <a:pt x="14" y="1"/>
                      <a:pt x="25" y="0"/>
                      <a:pt x="32" y="7"/>
                    </a:cubicBezTo>
                    <a:cubicBezTo>
                      <a:pt x="39" y="14"/>
                      <a:pt x="40" y="25"/>
                      <a:pt x="33"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79" name="Google Shape;3279;p52"/>
              <p:cNvSpPr/>
              <p:nvPr/>
            </p:nvSpPr>
            <p:spPr>
              <a:xfrm>
                <a:off x="2615039" y="1407863"/>
                <a:ext cx="20637" cy="22225"/>
              </a:xfrm>
              <a:custGeom>
                <a:avLst/>
                <a:gdLst/>
                <a:ahLst/>
                <a:cxnLst/>
                <a:rect l="l" t="t" r="r" b="b"/>
                <a:pathLst>
                  <a:path w="34" h="34" extrusionOk="0">
                    <a:moveTo>
                      <a:pt x="28" y="28"/>
                    </a:moveTo>
                    <a:cubicBezTo>
                      <a:pt x="22" y="34"/>
                      <a:pt x="13" y="34"/>
                      <a:pt x="7" y="29"/>
                    </a:cubicBezTo>
                    <a:cubicBezTo>
                      <a:pt x="0" y="23"/>
                      <a:pt x="0" y="13"/>
                      <a:pt x="6" y="7"/>
                    </a:cubicBezTo>
                    <a:cubicBezTo>
                      <a:pt x="12" y="1"/>
                      <a:pt x="21" y="0"/>
                      <a:pt x="27" y="6"/>
                    </a:cubicBezTo>
                    <a:cubicBezTo>
                      <a:pt x="34" y="12"/>
                      <a:pt x="34" y="22"/>
                      <a:pt x="28"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80" name="Google Shape;3280;p52"/>
              <p:cNvSpPr/>
              <p:nvPr/>
            </p:nvSpPr>
            <p:spPr>
              <a:xfrm>
                <a:off x="2588051" y="1441200"/>
                <a:ext cx="17462" cy="17462"/>
              </a:xfrm>
              <a:custGeom>
                <a:avLst/>
                <a:gdLst/>
                <a:ahLst/>
                <a:cxnLst/>
                <a:rect l="l" t="t" r="r" b="b"/>
                <a:pathLst>
                  <a:path w="28" h="29" extrusionOk="0">
                    <a:moveTo>
                      <a:pt x="24" y="24"/>
                    </a:moveTo>
                    <a:cubicBezTo>
                      <a:pt x="19" y="29"/>
                      <a:pt x="10" y="29"/>
                      <a:pt x="5" y="24"/>
                    </a:cubicBezTo>
                    <a:cubicBezTo>
                      <a:pt x="0" y="19"/>
                      <a:pt x="0" y="11"/>
                      <a:pt x="4" y="6"/>
                    </a:cubicBezTo>
                    <a:cubicBezTo>
                      <a:pt x="9" y="1"/>
                      <a:pt x="18" y="0"/>
                      <a:pt x="23" y="5"/>
                    </a:cubicBezTo>
                    <a:cubicBezTo>
                      <a:pt x="28" y="10"/>
                      <a:pt x="28" y="18"/>
                      <a:pt x="24"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81" name="Google Shape;3281;p52"/>
              <p:cNvSpPr/>
              <p:nvPr/>
            </p:nvSpPr>
            <p:spPr>
              <a:xfrm>
                <a:off x="2699176" y="1461838"/>
                <a:ext cx="22225" cy="22225"/>
              </a:xfrm>
              <a:custGeom>
                <a:avLst/>
                <a:gdLst/>
                <a:ahLst/>
                <a:cxnLst/>
                <a:rect l="l" t="t" r="r" b="b"/>
                <a:pathLst>
                  <a:path w="34" h="34" extrusionOk="0">
                    <a:moveTo>
                      <a:pt x="23" y="31"/>
                    </a:moveTo>
                    <a:cubicBezTo>
                      <a:pt x="15" y="34"/>
                      <a:pt x="6" y="31"/>
                      <a:pt x="3" y="23"/>
                    </a:cubicBezTo>
                    <a:cubicBezTo>
                      <a:pt x="0" y="15"/>
                      <a:pt x="3" y="7"/>
                      <a:pt x="11" y="3"/>
                    </a:cubicBezTo>
                    <a:cubicBezTo>
                      <a:pt x="19" y="0"/>
                      <a:pt x="28" y="3"/>
                      <a:pt x="31" y="11"/>
                    </a:cubicBezTo>
                    <a:cubicBezTo>
                      <a:pt x="34" y="19"/>
                      <a:pt x="31" y="28"/>
                      <a:pt x="23"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82" name="Google Shape;3282;p52"/>
              <p:cNvSpPr/>
              <p:nvPr/>
            </p:nvSpPr>
            <p:spPr>
              <a:xfrm>
                <a:off x="2669014" y="1476125"/>
                <a:ext cx="19050" cy="20638"/>
              </a:xfrm>
              <a:custGeom>
                <a:avLst/>
                <a:gdLst/>
                <a:ahLst/>
                <a:cxnLst/>
                <a:rect l="l" t="t" r="r" b="b"/>
                <a:pathLst>
                  <a:path w="30" h="30" extrusionOk="0">
                    <a:moveTo>
                      <a:pt x="20" y="27"/>
                    </a:moveTo>
                    <a:cubicBezTo>
                      <a:pt x="13" y="30"/>
                      <a:pt x="6" y="27"/>
                      <a:pt x="3" y="20"/>
                    </a:cubicBezTo>
                    <a:cubicBezTo>
                      <a:pt x="0" y="13"/>
                      <a:pt x="3" y="6"/>
                      <a:pt x="10" y="3"/>
                    </a:cubicBezTo>
                    <a:cubicBezTo>
                      <a:pt x="16" y="0"/>
                      <a:pt x="24" y="3"/>
                      <a:pt x="27" y="10"/>
                    </a:cubicBezTo>
                    <a:cubicBezTo>
                      <a:pt x="30" y="16"/>
                      <a:pt x="27" y="24"/>
                      <a:pt x="2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83" name="Google Shape;3283;p52"/>
              <p:cNvSpPr/>
              <p:nvPr/>
            </p:nvSpPr>
            <p:spPr>
              <a:xfrm>
                <a:off x="2637264" y="1492000"/>
                <a:ext cx="15875" cy="17463"/>
              </a:xfrm>
              <a:custGeom>
                <a:avLst/>
                <a:gdLst/>
                <a:ahLst/>
                <a:cxnLst/>
                <a:rect l="l" t="t" r="r" b="b"/>
                <a:pathLst>
                  <a:path w="25" h="25" extrusionOk="0">
                    <a:moveTo>
                      <a:pt x="17" y="23"/>
                    </a:moveTo>
                    <a:cubicBezTo>
                      <a:pt x="12" y="25"/>
                      <a:pt x="5" y="23"/>
                      <a:pt x="3" y="17"/>
                    </a:cubicBezTo>
                    <a:cubicBezTo>
                      <a:pt x="0" y="11"/>
                      <a:pt x="3" y="5"/>
                      <a:pt x="8" y="3"/>
                    </a:cubicBezTo>
                    <a:cubicBezTo>
                      <a:pt x="14" y="0"/>
                      <a:pt x="20" y="3"/>
                      <a:pt x="23" y="8"/>
                    </a:cubicBezTo>
                    <a:cubicBezTo>
                      <a:pt x="25" y="14"/>
                      <a:pt x="23" y="20"/>
                      <a:pt x="17"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84" name="Google Shape;3284;p52"/>
              <p:cNvSpPr/>
              <p:nvPr/>
            </p:nvSpPr>
            <p:spPr>
              <a:xfrm>
                <a:off x="2388026" y="1323725"/>
                <a:ext cx="28575" cy="26988"/>
              </a:xfrm>
              <a:custGeom>
                <a:avLst/>
                <a:gdLst/>
                <a:ahLst/>
                <a:cxnLst/>
                <a:rect l="l" t="t" r="r" b="b"/>
                <a:pathLst>
                  <a:path w="42" h="42" extrusionOk="0">
                    <a:moveTo>
                      <a:pt x="4" y="27"/>
                    </a:moveTo>
                    <a:cubicBezTo>
                      <a:pt x="7" y="37"/>
                      <a:pt x="18" y="42"/>
                      <a:pt x="27" y="39"/>
                    </a:cubicBezTo>
                    <a:cubicBezTo>
                      <a:pt x="37" y="35"/>
                      <a:pt x="42" y="25"/>
                      <a:pt x="39" y="15"/>
                    </a:cubicBezTo>
                    <a:cubicBezTo>
                      <a:pt x="35" y="5"/>
                      <a:pt x="25" y="0"/>
                      <a:pt x="15" y="3"/>
                    </a:cubicBezTo>
                    <a:cubicBezTo>
                      <a:pt x="5" y="7"/>
                      <a:pt x="0" y="18"/>
                      <a:pt x="4"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85" name="Google Shape;3285;p52"/>
              <p:cNvSpPr/>
              <p:nvPr/>
            </p:nvSpPr>
            <p:spPr>
              <a:xfrm>
                <a:off x="2405489" y="1366588"/>
                <a:ext cx="23812" cy="23812"/>
              </a:xfrm>
              <a:custGeom>
                <a:avLst/>
                <a:gdLst/>
                <a:ahLst/>
                <a:cxnLst/>
                <a:rect l="l" t="t" r="r" b="b"/>
                <a:pathLst>
                  <a:path w="36" h="36" extrusionOk="0">
                    <a:moveTo>
                      <a:pt x="3" y="24"/>
                    </a:moveTo>
                    <a:cubicBezTo>
                      <a:pt x="6" y="32"/>
                      <a:pt x="15" y="36"/>
                      <a:pt x="23" y="33"/>
                    </a:cubicBezTo>
                    <a:cubicBezTo>
                      <a:pt x="31" y="30"/>
                      <a:pt x="36" y="21"/>
                      <a:pt x="33" y="13"/>
                    </a:cubicBezTo>
                    <a:cubicBezTo>
                      <a:pt x="30" y="5"/>
                      <a:pt x="21" y="0"/>
                      <a:pt x="12" y="3"/>
                    </a:cubicBezTo>
                    <a:cubicBezTo>
                      <a:pt x="4" y="6"/>
                      <a:pt x="0" y="15"/>
                      <a:pt x="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86" name="Google Shape;3286;p52"/>
              <p:cNvSpPr/>
              <p:nvPr/>
            </p:nvSpPr>
            <p:spPr>
              <a:xfrm>
                <a:off x="2421364" y="1411038"/>
                <a:ext cx="20637" cy="19050"/>
              </a:xfrm>
              <a:custGeom>
                <a:avLst/>
                <a:gdLst/>
                <a:ahLst/>
                <a:cxnLst/>
                <a:rect l="l" t="t" r="r" b="b"/>
                <a:pathLst>
                  <a:path w="31" h="30" extrusionOk="0">
                    <a:moveTo>
                      <a:pt x="3" y="19"/>
                    </a:moveTo>
                    <a:cubicBezTo>
                      <a:pt x="5" y="26"/>
                      <a:pt x="13" y="30"/>
                      <a:pt x="20" y="27"/>
                    </a:cubicBezTo>
                    <a:cubicBezTo>
                      <a:pt x="27" y="25"/>
                      <a:pt x="31" y="17"/>
                      <a:pt x="28" y="10"/>
                    </a:cubicBezTo>
                    <a:cubicBezTo>
                      <a:pt x="26" y="3"/>
                      <a:pt x="18" y="0"/>
                      <a:pt x="11" y="2"/>
                    </a:cubicBezTo>
                    <a:cubicBezTo>
                      <a:pt x="4" y="5"/>
                      <a:pt x="0" y="12"/>
                      <a:pt x="3"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87" name="Google Shape;3287;p52"/>
              <p:cNvSpPr/>
              <p:nvPr/>
            </p:nvSpPr>
            <p:spPr>
              <a:xfrm>
                <a:off x="2308651" y="1376113"/>
                <a:ext cx="26988" cy="25400"/>
              </a:xfrm>
              <a:custGeom>
                <a:avLst/>
                <a:gdLst/>
                <a:ahLst/>
                <a:cxnLst/>
                <a:rect l="l" t="t" r="r" b="b"/>
                <a:pathLst>
                  <a:path w="40" h="40" extrusionOk="0">
                    <a:moveTo>
                      <a:pt x="7" y="32"/>
                    </a:moveTo>
                    <a:cubicBezTo>
                      <a:pt x="13" y="40"/>
                      <a:pt x="25" y="40"/>
                      <a:pt x="32" y="33"/>
                    </a:cubicBezTo>
                    <a:cubicBezTo>
                      <a:pt x="39" y="26"/>
                      <a:pt x="40" y="15"/>
                      <a:pt x="33" y="8"/>
                    </a:cubicBezTo>
                    <a:cubicBezTo>
                      <a:pt x="26" y="1"/>
                      <a:pt x="15" y="0"/>
                      <a:pt x="8" y="7"/>
                    </a:cubicBezTo>
                    <a:cubicBezTo>
                      <a:pt x="0" y="14"/>
                      <a:pt x="0" y="25"/>
                      <a:pt x="7"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88" name="Google Shape;3288;p52"/>
              <p:cNvSpPr/>
              <p:nvPr/>
            </p:nvSpPr>
            <p:spPr>
              <a:xfrm>
                <a:off x="2340401" y="1407863"/>
                <a:ext cx="22225" cy="22225"/>
              </a:xfrm>
              <a:custGeom>
                <a:avLst/>
                <a:gdLst/>
                <a:ahLst/>
                <a:cxnLst/>
                <a:rect l="l" t="t" r="r" b="b"/>
                <a:pathLst>
                  <a:path w="34" h="34" extrusionOk="0">
                    <a:moveTo>
                      <a:pt x="6" y="28"/>
                    </a:moveTo>
                    <a:cubicBezTo>
                      <a:pt x="11" y="34"/>
                      <a:pt x="21" y="34"/>
                      <a:pt x="27" y="29"/>
                    </a:cubicBezTo>
                    <a:cubicBezTo>
                      <a:pt x="33" y="23"/>
                      <a:pt x="34" y="13"/>
                      <a:pt x="28" y="7"/>
                    </a:cubicBezTo>
                    <a:cubicBezTo>
                      <a:pt x="22" y="1"/>
                      <a:pt x="13" y="0"/>
                      <a:pt x="6" y="6"/>
                    </a:cubicBezTo>
                    <a:cubicBezTo>
                      <a:pt x="0" y="12"/>
                      <a:pt x="0" y="22"/>
                      <a:pt x="6"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89" name="Google Shape;3289;p52"/>
              <p:cNvSpPr/>
              <p:nvPr/>
            </p:nvSpPr>
            <p:spPr>
              <a:xfrm>
                <a:off x="2370564" y="1441200"/>
                <a:ext cx="17462" cy="17462"/>
              </a:xfrm>
              <a:custGeom>
                <a:avLst/>
                <a:gdLst/>
                <a:ahLst/>
                <a:cxnLst/>
                <a:rect l="l" t="t" r="r" b="b"/>
                <a:pathLst>
                  <a:path w="29" h="29" extrusionOk="0">
                    <a:moveTo>
                      <a:pt x="5" y="24"/>
                    </a:moveTo>
                    <a:cubicBezTo>
                      <a:pt x="10" y="29"/>
                      <a:pt x="18" y="29"/>
                      <a:pt x="24" y="24"/>
                    </a:cubicBezTo>
                    <a:cubicBezTo>
                      <a:pt x="29" y="19"/>
                      <a:pt x="29" y="11"/>
                      <a:pt x="24" y="6"/>
                    </a:cubicBezTo>
                    <a:cubicBezTo>
                      <a:pt x="19" y="1"/>
                      <a:pt x="11" y="0"/>
                      <a:pt x="6" y="5"/>
                    </a:cubicBezTo>
                    <a:cubicBezTo>
                      <a:pt x="1" y="10"/>
                      <a:pt x="0" y="18"/>
                      <a:pt x="5"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90" name="Google Shape;3290;p52"/>
              <p:cNvSpPr/>
              <p:nvPr/>
            </p:nvSpPr>
            <p:spPr>
              <a:xfrm>
                <a:off x="2254676" y="1461838"/>
                <a:ext cx="22225" cy="22225"/>
              </a:xfrm>
              <a:custGeom>
                <a:avLst/>
                <a:gdLst/>
                <a:ahLst/>
                <a:cxnLst/>
                <a:rect l="l" t="t" r="r" b="b"/>
                <a:pathLst>
                  <a:path w="34" h="34" extrusionOk="0">
                    <a:moveTo>
                      <a:pt x="11" y="31"/>
                    </a:moveTo>
                    <a:cubicBezTo>
                      <a:pt x="18" y="34"/>
                      <a:pt x="27" y="31"/>
                      <a:pt x="31" y="23"/>
                    </a:cubicBezTo>
                    <a:cubicBezTo>
                      <a:pt x="34" y="15"/>
                      <a:pt x="31" y="7"/>
                      <a:pt x="23" y="3"/>
                    </a:cubicBezTo>
                    <a:cubicBezTo>
                      <a:pt x="15" y="0"/>
                      <a:pt x="6" y="3"/>
                      <a:pt x="3" y="11"/>
                    </a:cubicBezTo>
                    <a:cubicBezTo>
                      <a:pt x="0" y="19"/>
                      <a:pt x="3" y="28"/>
                      <a:pt x="1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91" name="Google Shape;3291;p52"/>
              <p:cNvSpPr/>
              <p:nvPr/>
            </p:nvSpPr>
            <p:spPr>
              <a:xfrm>
                <a:off x="2288014" y="1476125"/>
                <a:ext cx="20638" cy="20638"/>
              </a:xfrm>
              <a:custGeom>
                <a:avLst/>
                <a:gdLst/>
                <a:ahLst/>
                <a:cxnLst/>
                <a:rect l="l" t="t" r="r" b="b"/>
                <a:pathLst>
                  <a:path w="30" h="30" extrusionOk="0">
                    <a:moveTo>
                      <a:pt x="10" y="27"/>
                    </a:moveTo>
                    <a:cubicBezTo>
                      <a:pt x="16" y="30"/>
                      <a:pt x="24" y="27"/>
                      <a:pt x="27" y="20"/>
                    </a:cubicBezTo>
                    <a:cubicBezTo>
                      <a:pt x="30" y="13"/>
                      <a:pt x="27" y="6"/>
                      <a:pt x="20" y="3"/>
                    </a:cubicBezTo>
                    <a:cubicBezTo>
                      <a:pt x="14" y="0"/>
                      <a:pt x="6" y="3"/>
                      <a:pt x="3" y="10"/>
                    </a:cubicBezTo>
                    <a:cubicBezTo>
                      <a:pt x="0" y="16"/>
                      <a:pt x="3" y="24"/>
                      <a:pt x="1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92" name="Google Shape;3292;p52"/>
              <p:cNvSpPr/>
              <p:nvPr/>
            </p:nvSpPr>
            <p:spPr>
              <a:xfrm>
                <a:off x="2322939" y="1492000"/>
                <a:ext cx="15875" cy="17463"/>
              </a:xfrm>
              <a:custGeom>
                <a:avLst/>
                <a:gdLst/>
                <a:ahLst/>
                <a:cxnLst/>
                <a:rect l="l" t="t" r="r" b="b"/>
                <a:pathLst>
                  <a:path w="25" h="25" extrusionOk="0">
                    <a:moveTo>
                      <a:pt x="8" y="23"/>
                    </a:moveTo>
                    <a:cubicBezTo>
                      <a:pt x="13" y="25"/>
                      <a:pt x="20" y="23"/>
                      <a:pt x="22" y="17"/>
                    </a:cubicBezTo>
                    <a:cubicBezTo>
                      <a:pt x="25" y="11"/>
                      <a:pt x="22" y="5"/>
                      <a:pt x="16" y="3"/>
                    </a:cubicBezTo>
                    <a:cubicBezTo>
                      <a:pt x="11" y="0"/>
                      <a:pt x="4" y="3"/>
                      <a:pt x="2" y="8"/>
                    </a:cubicBezTo>
                    <a:cubicBezTo>
                      <a:pt x="0" y="14"/>
                      <a:pt x="2" y="20"/>
                      <a:pt x="8"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3293" name="Google Shape;3293;p52"/>
            <p:cNvSpPr/>
            <p:nvPr/>
          </p:nvSpPr>
          <p:spPr>
            <a:xfrm>
              <a:off x="8687663" y="4508036"/>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3294" name="Google Shape;3294;p52"/>
          <p:cNvGrpSpPr/>
          <p:nvPr/>
        </p:nvGrpSpPr>
        <p:grpSpPr>
          <a:xfrm>
            <a:off x="-408514" y="470791"/>
            <a:ext cx="1345830" cy="4685103"/>
            <a:chOff x="-408514" y="470791"/>
            <a:chExt cx="1345830" cy="4685103"/>
          </a:xfrm>
        </p:grpSpPr>
        <p:sp>
          <p:nvSpPr>
            <p:cNvPr id="3295" name="Google Shape;3295;p52"/>
            <p:cNvSpPr/>
            <p:nvPr/>
          </p:nvSpPr>
          <p:spPr>
            <a:xfrm>
              <a:off x="280800" y="470791"/>
              <a:ext cx="137275" cy="137426"/>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3296" name="Google Shape;3296;p52"/>
            <p:cNvGrpSpPr/>
            <p:nvPr/>
          </p:nvGrpSpPr>
          <p:grpSpPr>
            <a:xfrm rot="2699890">
              <a:off x="-341983" y="4137764"/>
              <a:ext cx="1212769" cy="690484"/>
              <a:chOff x="2213401" y="1272925"/>
              <a:chExt cx="549276" cy="312737"/>
            </a:xfrm>
          </p:grpSpPr>
          <p:sp>
            <p:nvSpPr>
              <p:cNvPr id="3297" name="Google Shape;3297;p52"/>
              <p:cNvSpPr/>
              <p:nvPr/>
            </p:nvSpPr>
            <p:spPr>
              <a:xfrm>
                <a:off x="2361039" y="1461838"/>
                <a:ext cx="254000" cy="123825"/>
              </a:xfrm>
              <a:custGeom>
                <a:avLst/>
                <a:gdLst/>
                <a:ahLst/>
                <a:cxnLst/>
                <a:rect l="l" t="t" r="r" b="b"/>
                <a:pathLst>
                  <a:path w="392" h="190" extrusionOk="0">
                    <a:moveTo>
                      <a:pt x="392" y="95"/>
                    </a:moveTo>
                    <a:cubicBezTo>
                      <a:pt x="384" y="84"/>
                      <a:pt x="375" y="74"/>
                      <a:pt x="366" y="65"/>
                    </a:cubicBezTo>
                    <a:cubicBezTo>
                      <a:pt x="261" y="129"/>
                      <a:pt x="261" y="129"/>
                      <a:pt x="261" y="129"/>
                    </a:cubicBezTo>
                    <a:cubicBezTo>
                      <a:pt x="259" y="130"/>
                      <a:pt x="259" y="130"/>
                      <a:pt x="259" y="130"/>
                    </a:cubicBezTo>
                    <a:cubicBezTo>
                      <a:pt x="256" y="125"/>
                      <a:pt x="252" y="120"/>
                      <a:pt x="248" y="115"/>
                    </a:cubicBezTo>
                    <a:cubicBezTo>
                      <a:pt x="248" y="115"/>
                      <a:pt x="248" y="115"/>
                      <a:pt x="248" y="115"/>
                    </a:cubicBezTo>
                    <a:cubicBezTo>
                      <a:pt x="335" y="40"/>
                      <a:pt x="335" y="40"/>
                      <a:pt x="335" y="40"/>
                    </a:cubicBezTo>
                    <a:cubicBezTo>
                      <a:pt x="325" y="34"/>
                      <a:pt x="316" y="28"/>
                      <a:pt x="305" y="23"/>
                    </a:cubicBezTo>
                    <a:cubicBezTo>
                      <a:pt x="243" y="110"/>
                      <a:pt x="243" y="110"/>
                      <a:pt x="243" y="110"/>
                    </a:cubicBezTo>
                    <a:cubicBezTo>
                      <a:pt x="243" y="110"/>
                      <a:pt x="243" y="110"/>
                      <a:pt x="243" y="110"/>
                    </a:cubicBezTo>
                    <a:cubicBezTo>
                      <a:pt x="239" y="106"/>
                      <a:pt x="234" y="103"/>
                      <a:pt x="229" y="100"/>
                    </a:cubicBezTo>
                    <a:cubicBezTo>
                      <a:pt x="274" y="12"/>
                      <a:pt x="274" y="12"/>
                      <a:pt x="274" y="12"/>
                    </a:cubicBezTo>
                    <a:cubicBezTo>
                      <a:pt x="265" y="8"/>
                      <a:pt x="255" y="6"/>
                      <a:pt x="244" y="4"/>
                    </a:cubicBezTo>
                    <a:cubicBezTo>
                      <a:pt x="221" y="96"/>
                      <a:pt x="221" y="96"/>
                      <a:pt x="221" y="96"/>
                    </a:cubicBezTo>
                    <a:cubicBezTo>
                      <a:pt x="215" y="94"/>
                      <a:pt x="209" y="92"/>
                      <a:pt x="203" y="91"/>
                    </a:cubicBezTo>
                    <a:cubicBezTo>
                      <a:pt x="201" y="91"/>
                      <a:pt x="201" y="91"/>
                      <a:pt x="201" y="91"/>
                    </a:cubicBezTo>
                    <a:cubicBezTo>
                      <a:pt x="212" y="1"/>
                      <a:pt x="212" y="1"/>
                      <a:pt x="212" y="1"/>
                    </a:cubicBezTo>
                    <a:cubicBezTo>
                      <a:pt x="206" y="0"/>
                      <a:pt x="201" y="0"/>
                      <a:pt x="196" y="0"/>
                    </a:cubicBezTo>
                    <a:cubicBezTo>
                      <a:pt x="191" y="0"/>
                      <a:pt x="186" y="0"/>
                      <a:pt x="181" y="1"/>
                    </a:cubicBezTo>
                    <a:cubicBezTo>
                      <a:pt x="191" y="90"/>
                      <a:pt x="191" y="90"/>
                      <a:pt x="191" y="90"/>
                    </a:cubicBezTo>
                    <a:cubicBezTo>
                      <a:pt x="189" y="91"/>
                      <a:pt x="189" y="91"/>
                      <a:pt x="189" y="91"/>
                    </a:cubicBezTo>
                    <a:cubicBezTo>
                      <a:pt x="183" y="92"/>
                      <a:pt x="177" y="94"/>
                      <a:pt x="172" y="96"/>
                    </a:cubicBezTo>
                    <a:cubicBezTo>
                      <a:pt x="149" y="3"/>
                      <a:pt x="149" y="3"/>
                      <a:pt x="149" y="3"/>
                    </a:cubicBezTo>
                    <a:cubicBezTo>
                      <a:pt x="138" y="5"/>
                      <a:pt x="128" y="8"/>
                      <a:pt x="118" y="11"/>
                    </a:cubicBezTo>
                    <a:cubicBezTo>
                      <a:pt x="164" y="100"/>
                      <a:pt x="164" y="100"/>
                      <a:pt x="164" y="100"/>
                    </a:cubicBezTo>
                    <a:cubicBezTo>
                      <a:pt x="159" y="102"/>
                      <a:pt x="154" y="106"/>
                      <a:pt x="149" y="110"/>
                    </a:cubicBezTo>
                    <a:cubicBezTo>
                      <a:pt x="149" y="109"/>
                      <a:pt x="149" y="109"/>
                      <a:pt x="149" y="109"/>
                    </a:cubicBezTo>
                    <a:cubicBezTo>
                      <a:pt x="87" y="22"/>
                      <a:pt x="87" y="22"/>
                      <a:pt x="87" y="22"/>
                    </a:cubicBezTo>
                    <a:cubicBezTo>
                      <a:pt x="77" y="27"/>
                      <a:pt x="67" y="33"/>
                      <a:pt x="57" y="39"/>
                    </a:cubicBezTo>
                    <a:cubicBezTo>
                      <a:pt x="144" y="115"/>
                      <a:pt x="144" y="115"/>
                      <a:pt x="144" y="115"/>
                    </a:cubicBezTo>
                    <a:cubicBezTo>
                      <a:pt x="144" y="115"/>
                      <a:pt x="144" y="115"/>
                      <a:pt x="144" y="115"/>
                    </a:cubicBezTo>
                    <a:cubicBezTo>
                      <a:pt x="140" y="119"/>
                      <a:pt x="136" y="124"/>
                      <a:pt x="134" y="130"/>
                    </a:cubicBezTo>
                    <a:cubicBezTo>
                      <a:pt x="131" y="129"/>
                      <a:pt x="131" y="129"/>
                      <a:pt x="131" y="129"/>
                    </a:cubicBezTo>
                    <a:cubicBezTo>
                      <a:pt x="26" y="65"/>
                      <a:pt x="26" y="65"/>
                      <a:pt x="26" y="65"/>
                    </a:cubicBezTo>
                    <a:cubicBezTo>
                      <a:pt x="16" y="74"/>
                      <a:pt x="7" y="84"/>
                      <a:pt x="0" y="95"/>
                    </a:cubicBezTo>
                    <a:cubicBezTo>
                      <a:pt x="186" y="161"/>
                      <a:pt x="186" y="161"/>
                      <a:pt x="186" y="161"/>
                    </a:cubicBezTo>
                    <a:cubicBezTo>
                      <a:pt x="168" y="169"/>
                      <a:pt x="168" y="169"/>
                      <a:pt x="168" y="169"/>
                    </a:cubicBezTo>
                    <a:cubicBezTo>
                      <a:pt x="168" y="169"/>
                      <a:pt x="174" y="190"/>
                      <a:pt x="196" y="190"/>
                    </a:cubicBezTo>
                    <a:cubicBezTo>
                      <a:pt x="219" y="190"/>
                      <a:pt x="225" y="170"/>
                      <a:pt x="225" y="170"/>
                    </a:cubicBezTo>
                    <a:cubicBezTo>
                      <a:pt x="206" y="161"/>
                      <a:pt x="206" y="161"/>
                      <a:pt x="206" y="161"/>
                    </a:cubicBezTo>
                    <a:lnTo>
                      <a:pt x="392" y="95"/>
                    </a:lnTo>
                    <a:close/>
                    <a:moveTo>
                      <a:pt x="205" y="164"/>
                    </a:moveTo>
                    <a:cubicBezTo>
                      <a:pt x="205" y="169"/>
                      <a:pt x="201" y="173"/>
                      <a:pt x="196" y="173"/>
                    </a:cubicBezTo>
                    <a:cubicBezTo>
                      <a:pt x="191" y="173"/>
                      <a:pt x="187" y="169"/>
                      <a:pt x="187" y="164"/>
                    </a:cubicBezTo>
                    <a:cubicBezTo>
                      <a:pt x="187" y="163"/>
                      <a:pt x="188" y="162"/>
                      <a:pt x="188" y="161"/>
                    </a:cubicBezTo>
                    <a:cubicBezTo>
                      <a:pt x="196" y="161"/>
                      <a:pt x="196" y="161"/>
                      <a:pt x="196" y="161"/>
                    </a:cubicBezTo>
                    <a:cubicBezTo>
                      <a:pt x="204" y="161"/>
                      <a:pt x="204" y="161"/>
                      <a:pt x="204" y="161"/>
                    </a:cubicBezTo>
                    <a:cubicBezTo>
                      <a:pt x="205" y="162"/>
                      <a:pt x="205" y="163"/>
                      <a:pt x="205" y="16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98" name="Google Shape;3298;p52"/>
              <p:cNvSpPr/>
              <p:nvPr/>
            </p:nvSpPr>
            <p:spPr>
              <a:xfrm>
                <a:off x="2397551" y="1476125"/>
                <a:ext cx="33338" cy="25400"/>
              </a:xfrm>
              <a:custGeom>
                <a:avLst/>
                <a:gdLst/>
                <a:ahLst/>
                <a:cxnLst/>
                <a:rect l="l" t="t" r="r" b="b"/>
                <a:pathLst>
                  <a:path w="50" h="39" extrusionOk="0">
                    <a:moveTo>
                      <a:pt x="0" y="17"/>
                    </a:moveTo>
                    <a:cubicBezTo>
                      <a:pt x="26" y="39"/>
                      <a:pt x="26" y="39"/>
                      <a:pt x="26" y="39"/>
                    </a:cubicBezTo>
                    <a:cubicBezTo>
                      <a:pt x="34" y="35"/>
                      <a:pt x="42" y="32"/>
                      <a:pt x="50" y="29"/>
                    </a:cubicBezTo>
                    <a:cubicBezTo>
                      <a:pt x="30" y="0"/>
                      <a:pt x="30" y="0"/>
                      <a:pt x="30" y="0"/>
                    </a:cubicBezTo>
                    <a:cubicBezTo>
                      <a:pt x="20" y="5"/>
                      <a:pt x="10" y="11"/>
                      <a:pt x="0" y="17"/>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99" name="Google Shape;3299;p52"/>
              <p:cNvSpPr/>
              <p:nvPr/>
            </p:nvSpPr>
            <p:spPr>
              <a:xfrm>
                <a:off x="2546776" y="1477713"/>
                <a:ext cx="31750" cy="23813"/>
              </a:xfrm>
              <a:custGeom>
                <a:avLst/>
                <a:gdLst/>
                <a:ahLst/>
                <a:cxnLst/>
                <a:rect l="l" t="t" r="r" b="b"/>
                <a:pathLst>
                  <a:path w="50" h="38" extrusionOk="0">
                    <a:moveTo>
                      <a:pt x="0" y="28"/>
                    </a:moveTo>
                    <a:cubicBezTo>
                      <a:pt x="9" y="31"/>
                      <a:pt x="17" y="35"/>
                      <a:pt x="25" y="38"/>
                    </a:cubicBezTo>
                    <a:cubicBezTo>
                      <a:pt x="50" y="17"/>
                      <a:pt x="50" y="17"/>
                      <a:pt x="50" y="17"/>
                    </a:cubicBezTo>
                    <a:cubicBezTo>
                      <a:pt x="40" y="11"/>
                      <a:pt x="31" y="5"/>
                      <a:pt x="20" y="0"/>
                    </a:cubicBezTo>
                    <a:lnTo>
                      <a:pt x="0" y="28"/>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00" name="Google Shape;3300;p52"/>
              <p:cNvSpPr/>
              <p:nvPr/>
            </p:nvSpPr>
            <p:spPr>
              <a:xfrm>
                <a:off x="2437239" y="1465013"/>
                <a:ext cx="25400" cy="25400"/>
              </a:xfrm>
              <a:custGeom>
                <a:avLst/>
                <a:gdLst/>
                <a:ahLst/>
                <a:cxnLst/>
                <a:rect l="l" t="t" r="r" b="b"/>
                <a:pathLst>
                  <a:path w="39" h="40" extrusionOk="0">
                    <a:moveTo>
                      <a:pt x="0" y="8"/>
                    </a:moveTo>
                    <a:cubicBezTo>
                      <a:pt x="17" y="40"/>
                      <a:pt x="17" y="40"/>
                      <a:pt x="17" y="40"/>
                    </a:cubicBezTo>
                    <a:cubicBezTo>
                      <a:pt x="24" y="38"/>
                      <a:pt x="32" y="36"/>
                      <a:pt x="39" y="35"/>
                    </a:cubicBezTo>
                    <a:cubicBezTo>
                      <a:pt x="31" y="0"/>
                      <a:pt x="31" y="0"/>
                      <a:pt x="31" y="0"/>
                    </a:cubicBezTo>
                    <a:cubicBezTo>
                      <a:pt x="20" y="2"/>
                      <a:pt x="10" y="5"/>
                      <a:pt x="0" y="8"/>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01" name="Google Shape;3301;p52"/>
              <p:cNvSpPr/>
              <p:nvPr/>
            </p:nvSpPr>
            <p:spPr>
              <a:xfrm>
                <a:off x="2361039" y="1504700"/>
                <a:ext cx="31750" cy="23812"/>
              </a:xfrm>
              <a:custGeom>
                <a:avLst/>
                <a:gdLst/>
                <a:ahLst/>
                <a:cxnLst/>
                <a:rect l="l" t="t" r="r" b="b"/>
                <a:pathLst>
                  <a:path w="50" h="37" extrusionOk="0">
                    <a:moveTo>
                      <a:pt x="50" y="14"/>
                    </a:moveTo>
                    <a:cubicBezTo>
                      <a:pt x="26" y="0"/>
                      <a:pt x="26" y="0"/>
                      <a:pt x="26" y="0"/>
                    </a:cubicBezTo>
                    <a:cubicBezTo>
                      <a:pt x="16" y="9"/>
                      <a:pt x="7" y="19"/>
                      <a:pt x="0" y="30"/>
                    </a:cubicBezTo>
                    <a:cubicBezTo>
                      <a:pt x="21" y="37"/>
                      <a:pt x="21" y="37"/>
                      <a:pt x="21" y="37"/>
                    </a:cubicBezTo>
                    <a:cubicBezTo>
                      <a:pt x="30" y="29"/>
                      <a:pt x="40" y="21"/>
                      <a:pt x="50" y="14"/>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02" name="Google Shape;3302;p52"/>
              <p:cNvSpPr/>
              <p:nvPr/>
            </p:nvSpPr>
            <p:spPr>
              <a:xfrm>
                <a:off x="2513439" y="1465013"/>
                <a:ext cx="25400" cy="25400"/>
              </a:xfrm>
              <a:custGeom>
                <a:avLst/>
                <a:gdLst/>
                <a:ahLst/>
                <a:cxnLst/>
                <a:rect l="l" t="t" r="r" b="b"/>
                <a:pathLst>
                  <a:path w="39" h="39" extrusionOk="0">
                    <a:moveTo>
                      <a:pt x="0" y="34"/>
                    </a:moveTo>
                    <a:cubicBezTo>
                      <a:pt x="8" y="36"/>
                      <a:pt x="16" y="37"/>
                      <a:pt x="23" y="39"/>
                    </a:cubicBezTo>
                    <a:cubicBezTo>
                      <a:pt x="39" y="8"/>
                      <a:pt x="39" y="8"/>
                      <a:pt x="39" y="8"/>
                    </a:cubicBezTo>
                    <a:cubicBezTo>
                      <a:pt x="30" y="4"/>
                      <a:pt x="20" y="2"/>
                      <a:pt x="9" y="0"/>
                    </a:cubicBezTo>
                    <a:lnTo>
                      <a:pt x="0" y="34"/>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03" name="Google Shape;3303;p52"/>
              <p:cNvSpPr/>
              <p:nvPr/>
            </p:nvSpPr>
            <p:spPr>
              <a:xfrm>
                <a:off x="2583289" y="1504700"/>
                <a:ext cx="31750" cy="23812"/>
              </a:xfrm>
              <a:custGeom>
                <a:avLst/>
                <a:gdLst/>
                <a:ahLst/>
                <a:cxnLst/>
                <a:rect l="l" t="t" r="r" b="b"/>
                <a:pathLst>
                  <a:path w="50" h="37" extrusionOk="0">
                    <a:moveTo>
                      <a:pt x="24" y="0"/>
                    </a:moveTo>
                    <a:cubicBezTo>
                      <a:pt x="0" y="15"/>
                      <a:pt x="0" y="15"/>
                      <a:pt x="0" y="15"/>
                    </a:cubicBezTo>
                    <a:cubicBezTo>
                      <a:pt x="10" y="22"/>
                      <a:pt x="20" y="29"/>
                      <a:pt x="29" y="37"/>
                    </a:cubicBezTo>
                    <a:cubicBezTo>
                      <a:pt x="50" y="30"/>
                      <a:pt x="50" y="30"/>
                      <a:pt x="50" y="30"/>
                    </a:cubicBezTo>
                    <a:cubicBezTo>
                      <a:pt x="42" y="19"/>
                      <a:pt x="33" y="9"/>
                      <a:pt x="24" y="0"/>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04" name="Google Shape;3304;p52"/>
              <p:cNvSpPr/>
              <p:nvPr/>
            </p:nvSpPr>
            <p:spPr>
              <a:xfrm>
                <a:off x="2478514" y="1461838"/>
                <a:ext cx="20637" cy="23812"/>
              </a:xfrm>
              <a:custGeom>
                <a:avLst/>
                <a:gdLst/>
                <a:ahLst/>
                <a:cxnLst/>
                <a:rect l="l" t="t" r="r" b="b"/>
                <a:pathLst>
                  <a:path w="31" h="36" extrusionOk="0">
                    <a:moveTo>
                      <a:pt x="0" y="1"/>
                    </a:moveTo>
                    <a:cubicBezTo>
                      <a:pt x="4" y="36"/>
                      <a:pt x="4" y="36"/>
                      <a:pt x="4" y="36"/>
                    </a:cubicBezTo>
                    <a:cubicBezTo>
                      <a:pt x="8" y="36"/>
                      <a:pt x="11" y="35"/>
                      <a:pt x="15" y="35"/>
                    </a:cubicBezTo>
                    <a:cubicBezTo>
                      <a:pt x="19" y="35"/>
                      <a:pt x="23" y="36"/>
                      <a:pt x="27" y="36"/>
                    </a:cubicBezTo>
                    <a:cubicBezTo>
                      <a:pt x="31" y="1"/>
                      <a:pt x="31" y="1"/>
                      <a:pt x="31" y="1"/>
                    </a:cubicBezTo>
                    <a:cubicBezTo>
                      <a:pt x="25" y="0"/>
                      <a:pt x="20" y="0"/>
                      <a:pt x="15" y="0"/>
                    </a:cubicBezTo>
                    <a:cubicBezTo>
                      <a:pt x="10" y="0"/>
                      <a:pt x="5" y="0"/>
                      <a:pt x="0" y="1"/>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05" name="Google Shape;3305;p52"/>
              <p:cNvSpPr/>
              <p:nvPr/>
            </p:nvSpPr>
            <p:spPr>
              <a:xfrm>
                <a:off x="2213401" y="1272925"/>
                <a:ext cx="549276" cy="266700"/>
              </a:xfrm>
              <a:custGeom>
                <a:avLst/>
                <a:gdLst/>
                <a:ahLst/>
                <a:cxnLst/>
                <a:rect l="l" t="t" r="r" b="b"/>
                <a:pathLst>
                  <a:path w="846" h="410" extrusionOk="0">
                    <a:moveTo>
                      <a:pt x="423" y="294"/>
                    </a:moveTo>
                    <a:cubicBezTo>
                      <a:pt x="511" y="294"/>
                      <a:pt x="588" y="340"/>
                      <a:pt x="636" y="410"/>
                    </a:cubicBezTo>
                    <a:cubicBezTo>
                      <a:pt x="846" y="344"/>
                      <a:pt x="846" y="344"/>
                      <a:pt x="846" y="344"/>
                    </a:cubicBezTo>
                    <a:cubicBezTo>
                      <a:pt x="797" y="143"/>
                      <a:pt x="617" y="4"/>
                      <a:pt x="413" y="0"/>
                    </a:cubicBezTo>
                    <a:cubicBezTo>
                      <a:pt x="209" y="4"/>
                      <a:pt x="49" y="143"/>
                      <a:pt x="0" y="344"/>
                    </a:cubicBezTo>
                    <a:cubicBezTo>
                      <a:pt x="210" y="410"/>
                      <a:pt x="210" y="410"/>
                      <a:pt x="210" y="410"/>
                    </a:cubicBezTo>
                    <a:cubicBezTo>
                      <a:pt x="258" y="340"/>
                      <a:pt x="335" y="294"/>
                      <a:pt x="423" y="29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06" name="Google Shape;3306;p52"/>
              <p:cNvSpPr/>
              <p:nvPr/>
            </p:nvSpPr>
            <p:spPr>
              <a:xfrm>
                <a:off x="2459464" y="1299913"/>
                <a:ext cx="58738" cy="144463"/>
              </a:xfrm>
              <a:custGeom>
                <a:avLst/>
                <a:gdLst/>
                <a:ahLst/>
                <a:cxnLst/>
                <a:rect l="l" t="t" r="r" b="b"/>
                <a:pathLst>
                  <a:path w="91" h="223" extrusionOk="0">
                    <a:moveTo>
                      <a:pt x="66" y="223"/>
                    </a:moveTo>
                    <a:cubicBezTo>
                      <a:pt x="91" y="0"/>
                      <a:pt x="91" y="0"/>
                      <a:pt x="91" y="0"/>
                    </a:cubicBezTo>
                    <a:cubicBezTo>
                      <a:pt x="45" y="0"/>
                      <a:pt x="45" y="0"/>
                      <a:pt x="45" y="0"/>
                    </a:cubicBezTo>
                    <a:cubicBezTo>
                      <a:pt x="0" y="0"/>
                      <a:pt x="0" y="0"/>
                      <a:pt x="0" y="0"/>
                    </a:cubicBezTo>
                    <a:cubicBezTo>
                      <a:pt x="25" y="223"/>
                      <a:pt x="25" y="223"/>
                      <a:pt x="25" y="223"/>
                    </a:cubicBezTo>
                    <a:cubicBezTo>
                      <a:pt x="31" y="222"/>
                      <a:pt x="38" y="222"/>
                      <a:pt x="44" y="222"/>
                    </a:cubicBezTo>
                    <a:cubicBezTo>
                      <a:pt x="52" y="222"/>
                      <a:pt x="59" y="222"/>
                      <a:pt x="66" y="223"/>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07" name="Google Shape;3307;p52"/>
              <p:cNvSpPr/>
              <p:nvPr/>
            </p:nvSpPr>
            <p:spPr>
              <a:xfrm>
                <a:off x="2365801" y="1304675"/>
                <a:ext cx="88900" cy="149225"/>
              </a:xfrm>
              <a:custGeom>
                <a:avLst/>
                <a:gdLst/>
                <a:ahLst/>
                <a:cxnLst/>
                <a:rect l="l" t="t" r="r" b="b"/>
                <a:pathLst>
                  <a:path w="138" h="228" extrusionOk="0">
                    <a:moveTo>
                      <a:pt x="84" y="0"/>
                    </a:moveTo>
                    <a:cubicBezTo>
                      <a:pt x="42" y="18"/>
                      <a:pt x="42" y="18"/>
                      <a:pt x="42" y="18"/>
                    </a:cubicBezTo>
                    <a:cubicBezTo>
                      <a:pt x="0" y="35"/>
                      <a:pt x="0" y="35"/>
                      <a:pt x="0" y="35"/>
                    </a:cubicBezTo>
                    <a:cubicBezTo>
                      <a:pt x="97" y="228"/>
                      <a:pt x="97" y="228"/>
                      <a:pt x="97" y="228"/>
                    </a:cubicBezTo>
                    <a:cubicBezTo>
                      <a:pt x="110" y="223"/>
                      <a:pt x="124" y="220"/>
                      <a:pt x="138" y="217"/>
                    </a:cubicBezTo>
                    <a:lnTo>
                      <a:pt x="84"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08" name="Google Shape;3308;p52"/>
              <p:cNvSpPr/>
              <p:nvPr/>
            </p:nvSpPr>
            <p:spPr>
              <a:xfrm>
                <a:off x="2286426" y="1349125"/>
                <a:ext cx="120650" cy="128588"/>
              </a:xfrm>
              <a:custGeom>
                <a:avLst/>
                <a:gdLst/>
                <a:ahLst/>
                <a:cxnLst/>
                <a:rect l="l" t="t" r="r" b="b"/>
                <a:pathLst>
                  <a:path w="187" h="198" extrusionOk="0">
                    <a:moveTo>
                      <a:pt x="66" y="0"/>
                    </a:moveTo>
                    <a:cubicBezTo>
                      <a:pt x="33" y="33"/>
                      <a:pt x="33" y="33"/>
                      <a:pt x="33" y="33"/>
                    </a:cubicBezTo>
                    <a:cubicBezTo>
                      <a:pt x="0" y="66"/>
                      <a:pt x="0" y="66"/>
                      <a:pt x="0" y="66"/>
                    </a:cubicBezTo>
                    <a:cubicBezTo>
                      <a:pt x="147" y="198"/>
                      <a:pt x="147" y="198"/>
                      <a:pt x="147" y="198"/>
                    </a:cubicBezTo>
                    <a:cubicBezTo>
                      <a:pt x="160" y="189"/>
                      <a:pt x="173" y="181"/>
                      <a:pt x="187" y="174"/>
                    </a:cubicBezTo>
                    <a:lnTo>
                      <a:pt x="66"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09" name="Google Shape;3309;p52"/>
              <p:cNvSpPr/>
              <p:nvPr/>
            </p:nvSpPr>
            <p:spPr>
              <a:xfrm>
                <a:off x="2235626" y="1433263"/>
                <a:ext cx="125412" cy="90488"/>
              </a:xfrm>
              <a:custGeom>
                <a:avLst/>
                <a:gdLst/>
                <a:ahLst/>
                <a:cxnLst/>
                <a:rect l="l" t="t" r="r" b="b"/>
                <a:pathLst>
                  <a:path w="192" h="139" extrusionOk="0">
                    <a:moveTo>
                      <a:pt x="192" y="97"/>
                    </a:moveTo>
                    <a:cubicBezTo>
                      <a:pt x="36" y="0"/>
                      <a:pt x="36" y="0"/>
                      <a:pt x="36" y="0"/>
                    </a:cubicBezTo>
                    <a:cubicBezTo>
                      <a:pt x="18" y="44"/>
                      <a:pt x="18" y="44"/>
                      <a:pt x="18" y="44"/>
                    </a:cubicBezTo>
                    <a:cubicBezTo>
                      <a:pt x="0" y="88"/>
                      <a:pt x="0" y="88"/>
                      <a:pt x="0" y="88"/>
                    </a:cubicBezTo>
                    <a:cubicBezTo>
                      <a:pt x="156" y="139"/>
                      <a:pt x="156" y="139"/>
                      <a:pt x="156" y="139"/>
                    </a:cubicBezTo>
                    <a:cubicBezTo>
                      <a:pt x="167" y="124"/>
                      <a:pt x="179" y="110"/>
                      <a:pt x="192" y="9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10" name="Google Shape;3310;p52"/>
              <p:cNvSpPr/>
              <p:nvPr/>
            </p:nvSpPr>
            <p:spPr>
              <a:xfrm>
                <a:off x="2521376" y="1304675"/>
                <a:ext cx="90488" cy="149225"/>
              </a:xfrm>
              <a:custGeom>
                <a:avLst/>
                <a:gdLst/>
                <a:ahLst/>
                <a:cxnLst/>
                <a:rect l="l" t="t" r="r" b="b"/>
                <a:pathLst>
                  <a:path w="138" h="229" extrusionOk="0">
                    <a:moveTo>
                      <a:pt x="138" y="35"/>
                    </a:moveTo>
                    <a:cubicBezTo>
                      <a:pt x="96" y="18"/>
                      <a:pt x="96" y="18"/>
                      <a:pt x="96" y="18"/>
                    </a:cubicBezTo>
                    <a:cubicBezTo>
                      <a:pt x="54" y="0"/>
                      <a:pt x="54" y="0"/>
                      <a:pt x="54" y="0"/>
                    </a:cubicBezTo>
                    <a:cubicBezTo>
                      <a:pt x="0" y="218"/>
                      <a:pt x="0" y="218"/>
                      <a:pt x="0" y="218"/>
                    </a:cubicBezTo>
                    <a:cubicBezTo>
                      <a:pt x="14" y="220"/>
                      <a:pt x="28" y="224"/>
                      <a:pt x="41" y="229"/>
                    </a:cubicBezTo>
                    <a:lnTo>
                      <a:pt x="138" y="3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11" name="Google Shape;3311;p52"/>
              <p:cNvSpPr/>
              <p:nvPr/>
            </p:nvSpPr>
            <p:spPr>
              <a:xfrm>
                <a:off x="2569001" y="1349125"/>
                <a:ext cx="122238" cy="130175"/>
              </a:xfrm>
              <a:custGeom>
                <a:avLst/>
                <a:gdLst/>
                <a:ahLst/>
                <a:cxnLst/>
                <a:rect l="l" t="t" r="r" b="b"/>
                <a:pathLst>
                  <a:path w="187" h="199" extrusionOk="0">
                    <a:moveTo>
                      <a:pt x="187" y="66"/>
                    </a:moveTo>
                    <a:cubicBezTo>
                      <a:pt x="154" y="33"/>
                      <a:pt x="154" y="33"/>
                      <a:pt x="154" y="33"/>
                    </a:cubicBezTo>
                    <a:cubicBezTo>
                      <a:pt x="121" y="0"/>
                      <a:pt x="121" y="0"/>
                      <a:pt x="121" y="0"/>
                    </a:cubicBezTo>
                    <a:cubicBezTo>
                      <a:pt x="0" y="175"/>
                      <a:pt x="0" y="175"/>
                      <a:pt x="0" y="175"/>
                    </a:cubicBezTo>
                    <a:cubicBezTo>
                      <a:pt x="13" y="182"/>
                      <a:pt x="26" y="190"/>
                      <a:pt x="39" y="199"/>
                    </a:cubicBezTo>
                    <a:lnTo>
                      <a:pt x="187" y="6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12" name="Google Shape;3312;p52"/>
              <p:cNvSpPr/>
              <p:nvPr/>
            </p:nvSpPr>
            <p:spPr>
              <a:xfrm>
                <a:off x="2615039" y="1433263"/>
                <a:ext cx="125412" cy="90488"/>
              </a:xfrm>
              <a:custGeom>
                <a:avLst/>
                <a:gdLst/>
                <a:ahLst/>
                <a:cxnLst/>
                <a:rect l="l" t="t" r="r" b="b"/>
                <a:pathLst>
                  <a:path w="193" h="139" extrusionOk="0">
                    <a:moveTo>
                      <a:pt x="35" y="139"/>
                    </a:moveTo>
                    <a:cubicBezTo>
                      <a:pt x="193" y="88"/>
                      <a:pt x="193" y="88"/>
                      <a:pt x="193" y="88"/>
                    </a:cubicBezTo>
                    <a:cubicBezTo>
                      <a:pt x="175" y="44"/>
                      <a:pt x="175" y="44"/>
                      <a:pt x="175" y="44"/>
                    </a:cubicBezTo>
                    <a:cubicBezTo>
                      <a:pt x="156" y="0"/>
                      <a:pt x="156" y="0"/>
                      <a:pt x="156" y="0"/>
                    </a:cubicBezTo>
                    <a:cubicBezTo>
                      <a:pt x="0" y="98"/>
                      <a:pt x="0" y="98"/>
                      <a:pt x="0" y="98"/>
                    </a:cubicBezTo>
                    <a:cubicBezTo>
                      <a:pt x="13" y="111"/>
                      <a:pt x="24" y="125"/>
                      <a:pt x="35" y="139"/>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13" name="Google Shape;3313;p52"/>
              <p:cNvSpPr/>
              <p:nvPr/>
            </p:nvSpPr>
            <p:spPr>
              <a:xfrm>
                <a:off x="2475339" y="1307850"/>
                <a:ext cx="27000" cy="270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14" name="Google Shape;3314;p52"/>
              <p:cNvSpPr/>
              <p:nvPr/>
            </p:nvSpPr>
            <p:spPr>
              <a:xfrm>
                <a:off x="2476926" y="1358650"/>
                <a:ext cx="22200" cy="207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15" name="Google Shape;3315;p52"/>
              <p:cNvSpPr/>
              <p:nvPr/>
            </p:nvSpPr>
            <p:spPr>
              <a:xfrm>
                <a:off x="2478514" y="1406275"/>
                <a:ext cx="19200" cy="192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16" name="Google Shape;3316;p52"/>
              <p:cNvSpPr/>
              <p:nvPr/>
            </p:nvSpPr>
            <p:spPr>
              <a:xfrm>
                <a:off x="2561064" y="1323725"/>
                <a:ext cx="26988" cy="26988"/>
              </a:xfrm>
              <a:custGeom>
                <a:avLst/>
                <a:gdLst/>
                <a:ahLst/>
                <a:cxnLst/>
                <a:rect l="l" t="t" r="r" b="b"/>
                <a:pathLst>
                  <a:path w="42" h="42" extrusionOk="0">
                    <a:moveTo>
                      <a:pt x="38" y="27"/>
                    </a:moveTo>
                    <a:cubicBezTo>
                      <a:pt x="35" y="37"/>
                      <a:pt x="24" y="42"/>
                      <a:pt x="14" y="39"/>
                    </a:cubicBezTo>
                    <a:cubicBezTo>
                      <a:pt x="5" y="35"/>
                      <a:pt x="0" y="25"/>
                      <a:pt x="3" y="15"/>
                    </a:cubicBezTo>
                    <a:cubicBezTo>
                      <a:pt x="6" y="5"/>
                      <a:pt x="17" y="0"/>
                      <a:pt x="27" y="3"/>
                    </a:cubicBezTo>
                    <a:cubicBezTo>
                      <a:pt x="37" y="7"/>
                      <a:pt x="42" y="18"/>
                      <a:pt x="38"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17" name="Google Shape;3317;p52"/>
              <p:cNvSpPr/>
              <p:nvPr/>
            </p:nvSpPr>
            <p:spPr>
              <a:xfrm>
                <a:off x="2546776" y="1366588"/>
                <a:ext cx="23812" cy="23812"/>
              </a:xfrm>
              <a:custGeom>
                <a:avLst/>
                <a:gdLst/>
                <a:ahLst/>
                <a:cxnLst/>
                <a:rect l="l" t="t" r="r" b="b"/>
                <a:pathLst>
                  <a:path w="36" h="36" extrusionOk="0">
                    <a:moveTo>
                      <a:pt x="33" y="24"/>
                    </a:moveTo>
                    <a:cubicBezTo>
                      <a:pt x="30" y="32"/>
                      <a:pt x="21" y="36"/>
                      <a:pt x="13" y="33"/>
                    </a:cubicBezTo>
                    <a:cubicBezTo>
                      <a:pt x="4" y="30"/>
                      <a:pt x="0" y="21"/>
                      <a:pt x="3" y="13"/>
                    </a:cubicBezTo>
                    <a:cubicBezTo>
                      <a:pt x="6" y="5"/>
                      <a:pt x="15" y="0"/>
                      <a:pt x="23" y="3"/>
                    </a:cubicBezTo>
                    <a:cubicBezTo>
                      <a:pt x="32" y="6"/>
                      <a:pt x="36" y="15"/>
                      <a:pt x="3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18" name="Google Shape;3318;p52"/>
              <p:cNvSpPr/>
              <p:nvPr/>
            </p:nvSpPr>
            <p:spPr>
              <a:xfrm>
                <a:off x="2534076" y="1411038"/>
                <a:ext cx="20637" cy="19050"/>
              </a:xfrm>
              <a:custGeom>
                <a:avLst/>
                <a:gdLst/>
                <a:ahLst/>
                <a:cxnLst/>
                <a:rect l="l" t="t" r="r" b="b"/>
                <a:pathLst>
                  <a:path w="31" h="30" extrusionOk="0">
                    <a:moveTo>
                      <a:pt x="28" y="19"/>
                    </a:moveTo>
                    <a:cubicBezTo>
                      <a:pt x="26" y="26"/>
                      <a:pt x="18" y="30"/>
                      <a:pt x="11" y="27"/>
                    </a:cubicBezTo>
                    <a:cubicBezTo>
                      <a:pt x="4" y="25"/>
                      <a:pt x="0" y="17"/>
                      <a:pt x="3" y="10"/>
                    </a:cubicBezTo>
                    <a:cubicBezTo>
                      <a:pt x="5" y="3"/>
                      <a:pt x="13" y="0"/>
                      <a:pt x="20" y="2"/>
                    </a:cubicBezTo>
                    <a:cubicBezTo>
                      <a:pt x="27" y="5"/>
                      <a:pt x="31" y="12"/>
                      <a:pt x="28"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19" name="Google Shape;3319;p52"/>
              <p:cNvSpPr/>
              <p:nvPr/>
            </p:nvSpPr>
            <p:spPr>
              <a:xfrm>
                <a:off x="2640439" y="1376113"/>
                <a:ext cx="26988" cy="25400"/>
              </a:xfrm>
              <a:custGeom>
                <a:avLst/>
                <a:gdLst/>
                <a:ahLst/>
                <a:cxnLst/>
                <a:rect l="l" t="t" r="r" b="b"/>
                <a:pathLst>
                  <a:path w="40" h="40" extrusionOk="0">
                    <a:moveTo>
                      <a:pt x="33" y="32"/>
                    </a:moveTo>
                    <a:cubicBezTo>
                      <a:pt x="26" y="40"/>
                      <a:pt x="15" y="40"/>
                      <a:pt x="8" y="33"/>
                    </a:cubicBezTo>
                    <a:cubicBezTo>
                      <a:pt x="0" y="26"/>
                      <a:pt x="0" y="15"/>
                      <a:pt x="7" y="8"/>
                    </a:cubicBezTo>
                    <a:cubicBezTo>
                      <a:pt x="14" y="1"/>
                      <a:pt x="25" y="0"/>
                      <a:pt x="32" y="7"/>
                    </a:cubicBezTo>
                    <a:cubicBezTo>
                      <a:pt x="39" y="14"/>
                      <a:pt x="40" y="25"/>
                      <a:pt x="33"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20" name="Google Shape;3320;p52"/>
              <p:cNvSpPr/>
              <p:nvPr/>
            </p:nvSpPr>
            <p:spPr>
              <a:xfrm>
                <a:off x="2615039" y="1407863"/>
                <a:ext cx="20637" cy="22225"/>
              </a:xfrm>
              <a:custGeom>
                <a:avLst/>
                <a:gdLst/>
                <a:ahLst/>
                <a:cxnLst/>
                <a:rect l="l" t="t" r="r" b="b"/>
                <a:pathLst>
                  <a:path w="34" h="34" extrusionOk="0">
                    <a:moveTo>
                      <a:pt x="28" y="28"/>
                    </a:moveTo>
                    <a:cubicBezTo>
                      <a:pt x="22" y="34"/>
                      <a:pt x="13" y="34"/>
                      <a:pt x="7" y="29"/>
                    </a:cubicBezTo>
                    <a:cubicBezTo>
                      <a:pt x="0" y="23"/>
                      <a:pt x="0" y="13"/>
                      <a:pt x="6" y="7"/>
                    </a:cubicBezTo>
                    <a:cubicBezTo>
                      <a:pt x="12" y="1"/>
                      <a:pt x="21" y="0"/>
                      <a:pt x="27" y="6"/>
                    </a:cubicBezTo>
                    <a:cubicBezTo>
                      <a:pt x="34" y="12"/>
                      <a:pt x="34" y="22"/>
                      <a:pt x="28"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21" name="Google Shape;3321;p52"/>
              <p:cNvSpPr/>
              <p:nvPr/>
            </p:nvSpPr>
            <p:spPr>
              <a:xfrm>
                <a:off x="2588051" y="1441200"/>
                <a:ext cx="17462" cy="17462"/>
              </a:xfrm>
              <a:custGeom>
                <a:avLst/>
                <a:gdLst/>
                <a:ahLst/>
                <a:cxnLst/>
                <a:rect l="l" t="t" r="r" b="b"/>
                <a:pathLst>
                  <a:path w="28" h="29" extrusionOk="0">
                    <a:moveTo>
                      <a:pt x="24" y="24"/>
                    </a:moveTo>
                    <a:cubicBezTo>
                      <a:pt x="19" y="29"/>
                      <a:pt x="10" y="29"/>
                      <a:pt x="5" y="24"/>
                    </a:cubicBezTo>
                    <a:cubicBezTo>
                      <a:pt x="0" y="19"/>
                      <a:pt x="0" y="11"/>
                      <a:pt x="4" y="6"/>
                    </a:cubicBezTo>
                    <a:cubicBezTo>
                      <a:pt x="9" y="1"/>
                      <a:pt x="18" y="0"/>
                      <a:pt x="23" y="5"/>
                    </a:cubicBezTo>
                    <a:cubicBezTo>
                      <a:pt x="28" y="10"/>
                      <a:pt x="28" y="18"/>
                      <a:pt x="24"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22" name="Google Shape;3322;p52"/>
              <p:cNvSpPr/>
              <p:nvPr/>
            </p:nvSpPr>
            <p:spPr>
              <a:xfrm>
                <a:off x="2699176" y="1461838"/>
                <a:ext cx="22225" cy="22225"/>
              </a:xfrm>
              <a:custGeom>
                <a:avLst/>
                <a:gdLst/>
                <a:ahLst/>
                <a:cxnLst/>
                <a:rect l="l" t="t" r="r" b="b"/>
                <a:pathLst>
                  <a:path w="34" h="34" extrusionOk="0">
                    <a:moveTo>
                      <a:pt x="23" y="31"/>
                    </a:moveTo>
                    <a:cubicBezTo>
                      <a:pt x="15" y="34"/>
                      <a:pt x="6" y="31"/>
                      <a:pt x="3" y="23"/>
                    </a:cubicBezTo>
                    <a:cubicBezTo>
                      <a:pt x="0" y="15"/>
                      <a:pt x="3" y="7"/>
                      <a:pt x="11" y="3"/>
                    </a:cubicBezTo>
                    <a:cubicBezTo>
                      <a:pt x="19" y="0"/>
                      <a:pt x="28" y="3"/>
                      <a:pt x="31" y="11"/>
                    </a:cubicBezTo>
                    <a:cubicBezTo>
                      <a:pt x="34" y="19"/>
                      <a:pt x="31" y="28"/>
                      <a:pt x="23"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23" name="Google Shape;3323;p52"/>
              <p:cNvSpPr/>
              <p:nvPr/>
            </p:nvSpPr>
            <p:spPr>
              <a:xfrm>
                <a:off x="2669014" y="1476125"/>
                <a:ext cx="19050" cy="20638"/>
              </a:xfrm>
              <a:custGeom>
                <a:avLst/>
                <a:gdLst/>
                <a:ahLst/>
                <a:cxnLst/>
                <a:rect l="l" t="t" r="r" b="b"/>
                <a:pathLst>
                  <a:path w="30" h="30" extrusionOk="0">
                    <a:moveTo>
                      <a:pt x="20" y="27"/>
                    </a:moveTo>
                    <a:cubicBezTo>
                      <a:pt x="13" y="30"/>
                      <a:pt x="6" y="27"/>
                      <a:pt x="3" y="20"/>
                    </a:cubicBezTo>
                    <a:cubicBezTo>
                      <a:pt x="0" y="13"/>
                      <a:pt x="3" y="6"/>
                      <a:pt x="10" y="3"/>
                    </a:cubicBezTo>
                    <a:cubicBezTo>
                      <a:pt x="16" y="0"/>
                      <a:pt x="24" y="3"/>
                      <a:pt x="27" y="10"/>
                    </a:cubicBezTo>
                    <a:cubicBezTo>
                      <a:pt x="30" y="16"/>
                      <a:pt x="27" y="24"/>
                      <a:pt x="2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24" name="Google Shape;3324;p52"/>
              <p:cNvSpPr/>
              <p:nvPr/>
            </p:nvSpPr>
            <p:spPr>
              <a:xfrm>
                <a:off x="2637264" y="1492000"/>
                <a:ext cx="15875" cy="17463"/>
              </a:xfrm>
              <a:custGeom>
                <a:avLst/>
                <a:gdLst/>
                <a:ahLst/>
                <a:cxnLst/>
                <a:rect l="l" t="t" r="r" b="b"/>
                <a:pathLst>
                  <a:path w="25" h="25" extrusionOk="0">
                    <a:moveTo>
                      <a:pt x="17" y="23"/>
                    </a:moveTo>
                    <a:cubicBezTo>
                      <a:pt x="12" y="25"/>
                      <a:pt x="5" y="23"/>
                      <a:pt x="3" y="17"/>
                    </a:cubicBezTo>
                    <a:cubicBezTo>
                      <a:pt x="0" y="11"/>
                      <a:pt x="3" y="5"/>
                      <a:pt x="8" y="3"/>
                    </a:cubicBezTo>
                    <a:cubicBezTo>
                      <a:pt x="14" y="0"/>
                      <a:pt x="20" y="3"/>
                      <a:pt x="23" y="8"/>
                    </a:cubicBezTo>
                    <a:cubicBezTo>
                      <a:pt x="25" y="14"/>
                      <a:pt x="23" y="20"/>
                      <a:pt x="17"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25" name="Google Shape;3325;p52"/>
              <p:cNvSpPr/>
              <p:nvPr/>
            </p:nvSpPr>
            <p:spPr>
              <a:xfrm>
                <a:off x="2388026" y="1323725"/>
                <a:ext cx="28575" cy="26988"/>
              </a:xfrm>
              <a:custGeom>
                <a:avLst/>
                <a:gdLst/>
                <a:ahLst/>
                <a:cxnLst/>
                <a:rect l="l" t="t" r="r" b="b"/>
                <a:pathLst>
                  <a:path w="42" h="42" extrusionOk="0">
                    <a:moveTo>
                      <a:pt x="4" y="27"/>
                    </a:moveTo>
                    <a:cubicBezTo>
                      <a:pt x="7" y="37"/>
                      <a:pt x="18" y="42"/>
                      <a:pt x="27" y="39"/>
                    </a:cubicBezTo>
                    <a:cubicBezTo>
                      <a:pt x="37" y="35"/>
                      <a:pt x="42" y="25"/>
                      <a:pt x="39" y="15"/>
                    </a:cubicBezTo>
                    <a:cubicBezTo>
                      <a:pt x="35" y="5"/>
                      <a:pt x="25" y="0"/>
                      <a:pt x="15" y="3"/>
                    </a:cubicBezTo>
                    <a:cubicBezTo>
                      <a:pt x="5" y="7"/>
                      <a:pt x="0" y="18"/>
                      <a:pt x="4"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26" name="Google Shape;3326;p52"/>
              <p:cNvSpPr/>
              <p:nvPr/>
            </p:nvSpPr>
            <p:spPr>
              <a:xfrm>
                <a:off x="2405489" y="1366588"/>
                <a:ext cx="23812" cy="23812"/>
              </a:xfrm>
              <a:custGeom>
                <a:avLst/>
                <a:gdLst/>
                <a:ahLst/>
                <a:cxnLst/>
                <a:rect l="l" t="t" r="r" b="b"/>
                <a:pathLst>
                  <a:path w="36" h="36" extrusionOk="0">
                    <a:moveTo>
                      <a:pt x="3" y="24"/>
                    </a:moveTo>
                    <a:cubicBezTo>
                      <a:pt x="6" y="32"/>
                      <a:pt x="15" y="36"/>
                      <a:pt x="23" y="33"/>
                    </a:cubicBezTo>
                    <a:cubicBezTo>
                      <a:pt x="31" y="30"/>
                      <a:pt x="36" y="21"/>
                      <a:pt x="33" y="13"/>
                    </a:cubicBezTo>
                    <a:cubicBezTo>
                      <a:pt x="30" y="5"/>
                      <a:pt x="21" y="0"/>
                      <a:pt x="12" y="3"/>
                    </a:cubicBezTo>
                    <a:cubicBezTo>
                      <a:pt x="4" y="6"/>
                      <a:pt x="0" y="15"/>
                      <a:pt x="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27" name="Google Shape;3327;p52"/>
              <p:cNvSpPr/>
              <p:nvPr/>
            </p:nvSpPr>
            <p:spPr>
              <a:xfrm>
                <a:off x="2421364" y="1411038"/>
                <a:ext cx="20637" cy="19050"/>
              </a:xfrm>
              <a:custGeom>
                <a:avLst/>
                <a:gdLst/>
                <a:ahLst/>
                <a:cxnLst/>
                <a:rect l="l" t="t" r="r" b="b"/>
                <a:pathLst>
                  <a:path w="31" h="30" extrusionOk="0">
                    <a:moveTo>
                      <a:pt x="3" y="19"/>
                    </a:moveTo>
                    <a:cubicBezTo>
                      <a:pt x="5" y="26"/>
                      <a:pt x="13" y="30"/>
                      <a:pt x="20" y="27"/>
                    </a:cubicBezTo>
                    <a:cubicBezTo>
                      <a:pt x="27" y="25"/>
                      <a:pt x="31" y="17"/>
                      <a:pt x="28" y="10"/>
                    </a:cubicBezTo>
                    <a:cubicBezTo>
                      <a:pt x="26" y="3"/>
                      <a:pt x="18" y="0"/>
                      <a:pt x="11" y="2"/>
                    </a:cubicBezTo>
                    <a:cubicBezTo>
                      <a:pt x="4" y="5"/>
                      <a:pt x="0" y="12"/>
                      <a:pt x="3"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28" name="Google Shape;3328;p52"/>
              <p:cNvSpPr/>
              <p:nvPr/>
            </p:nvSpPr>
            <p:spPr>
              <a:xfrm>
                <a:off x="2308651" y="1376113"/>
                <a:ext cx="26988" cy="25400"/>
              </a:xfrm>
              <a:custGeom>
                <a:avLst/>
                <a:gdLst/>
                <a:ahLst/>
                <a:cxnLst/>
                <a:rect l="l" t="t" r="r" b="b"/>
                <a:pathLst>
                  <a:path w="40" h="40" extrusionOk="0">
                    <a:moveTo>
                      <a:pt x="7" y="32"/>
                    </a:moveTo>
                    <a:cubicBezTo>
                      <a:pt x="13" y="40"/>
                      <a:pt x="25" y="40"/>
                      <a:pt x="32" y="33"/>
                    </a:cubicBezTo>
                    <a:cubicBezTo>
                      <a:pt x="39" y="26"/>
                      <a:pt x="40" y="15"/>
                      <a:pt x="33" y="8"/>
                    </a:cubicBezTo>
                    <a:cubicBezTo>
                      <a:pt x="26" y="1"/>
                      <a:pt x="15" y="0"/>
                      <a:pt x="8" y="7"/>
                    </a:cubicBezTo>
                    <a:cubicBezTo>
                      <a:pt x="0" y="14"/>
                      <a:pt x="0" y="25"/>
                      <a:pt x="7"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29" name="Google Shape;3329;p52"/>
              <p:cNvSpPr/>
              <p:nvPr/>
            </p:nvSpPr>
            <p:spPr>
              <a:xfrm>
                <a:off x="2340401" y="1407863"/>
                <a:ext cx="22225" cy="22225"/>
              </a:xfrm>
              <a:custGeom>
                <a:avLst/>
                <a:gdLst/>
                <a:ahLst/>
                <a:cxnLst/>
                <a:rect l="l" t="t" r="r" b="b"/>
                <a:pathLst>
                  <a:path w="34" h="34" extrusionOk="0">
                    <a:moveTo>
                      <a:pt x="6" y="28"/>
                    </a:moveTo>
                    <a:cubicBezTo>
                      <a:pt x="11" y="34"/>
                      <a:pt x="21" y="34"/>
                      <a:pt x="27" y="29"/>
                    </a:cubicBezTo>
                    <a:cubicBezTo>
                      <a:pt x="33" y="23"/>
                      <a:pt x="34" y="13"/>
                      <a:pt x="28" y="7"/>
                    </a:cubicBezTo>
                    <a:cubicBezTo>
                      <a:pt x="22" y="1"/>
                      <a:pt x="13" y="0"/>
                      <a:pt x="6" y="6"/>
                    </a:cubicBezTo>
                    <a:cubicBezTo>
                      <a:pt x="0" y="12"/>
                      <a:pt x="0" y="22"/>
                      <a:pt x="6"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30" name="Google Shape;3330;p52"/>
              <p:cNvSpPr/>
              <p:nvPr/>
            </p:nvSpPr>
            <p:spPr>
              <a:xfrm>
                <a:off x="2370564" y="1441200"/>
                <a:ext cx="17462" cy="17462"/>
              </a:xfrm>
              <a:custGeom>
                <a:avLst/>
                <a:gdLst/>
                <a:ahLst/>
                <a:cxnLst/>
                <a:rect l="l" t="t" r="r" b="b"/>
                <a:pathLst>
                  <a:path w="29" h="29" extrusionOk="0">
                    <a:moveTo>
                      <a:pt x="5" y="24"/>
                    </a:moveTo>
                    <a:cubicBezTo>
                      <a:pt x="10" y="29"/>
                      <a:pt x="18" y="29"/>
                      <a:pt x="24" y="24"/>
                    </a:cubicBezTo>
                    <a:cubicBezTo>
                      <a:pt x="29" y="19"/>
                      <a:pt x="29" y="11"/>
                      <a:pt x="24" y="6"/>
                    </a:cubicBezTo>
                    <a:cubicBezTo>
                      <a:pt x="19" y="1"/>
                      <a:pt x="11" y="0"/>
                      <a:pt x="6" y="5"/>
                    </a:cubicBezTo>
                    <a:cubicBezTo>
                      <a:pt x="1" y="10"/>
                      <a:pt x="0" y="18"/>
                      <a:pt x="5"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31" name="Google Shape;3331;p52"/>
              <p:cNvSpPr/>
              <p:nvPr/>
            </p:nvSpPr>
            <p:spPr>
              <a:xfrm>
                <a:off x="2254676" y="1461838"/>
                <a:ext cx="22225" cy="22225"/>
              </a:xfrm>
              <a:custGeom>
                <a:avLst/>
                <a:gdLst/>
                <a:ahLst/>
                <a:cxnLst/>
                <a:rect l="l" t="t" r="r" b="b"/>
                <a:pathLst>
                  <a:path w="34" h="34" extrusionOk="0">
                    <a:moveTo>
                      <a:pt x="11" y="31"/>
                    </a:moveTo>
                    <a:cubicBezTo>
                      <a:pt x="18" y="34"/>
                      <a:pt x="27" y="31"/>
                      <a:pt x="31" y="23"/>
                    </a:cubicBezTo>
                    <a:cubicBezTo>
                      <a:pt x="34" y="15"/>
                      <a:pt x="31" y="7"/>
                      <a:pt x="23" y="3"/>
                    </a:cubicBezTo>
                    <a:cubicBezTo>
                      <a:pt x="15" y="0"/>
                      <a:pt x="6" y="3"/>
                      <a:pt x="3" y="11"/>
                    </a:cubicBezTo>
                    <a:cubicBezTo>
                      <a:pt x="0" y="19"/>
                      <a:pt x="3" y="28"/>
                      <a:pt x="1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32" name="Google Shape;3332;p52"/>
              <p:cNvSpPr/>
              <p:nvPr/>
            </p:nvSpPr>
            <p:spPr>
              <a:xfrm>
                <a:off x="2288014" y="1476125"/>
                <a:ext cx="20638" cy="20638"/>
              </a:xfrm>
              <a:custGeom>
                <a:avLst/>
                <a:gdLst/>
                <a:ahLst/>
                <a:cxnLst/>
                <a:rect l="l" t="t" r="r" b="b"/>
                <a:pathLst>
                  <a:path w="30" h="30" extrusionOk="0">
                    <a:moveTo>
                      <a:pt x="10" y="27"/>
                    </a:moveTo>
                    <a:cubicBezTo>
                      <a:pt x="16" y="30"/>
                      <a:pt x="24" y="27"/>
                      <a:pt x="27" y="20"/>
                    </a:cubicBezTo>
                    <a:cubicBezTo>
                      <a:pt x="30" y="13"/>
                      <a:pt x="27" y="6"/>
                      <a:pt x="20" y="3"/>
                    </a:cubicBezTo>
                    <a:cubicBezTo>
                      <a:pt x="14" y="0"/>
                      <a:pt x="6" y="3"/>
                      <a:pt x="3" y="10"/>
                    </a:cubicBezTo>
                    <a:cubicBezTo>
                      <a:pt x="0" y="16"/>
                      <a:pt x="3" y="24"/>
                      <a:pt x="1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33" name="Google Shape;3333;p52"/>
              <p:cNvSpPr/>
              <p:nvPr/>
            </p:nvSpPr>
            <p:spPr>
              <a:xfrm>
                <a:off x="2322939" y="1492000"/>
                <a:ext cx="15875" cy="17463"/>
              </a:xfrm>
              <a:custGeom>
                <a:avLst/>
                <a:gdLst/>
                <a:ahLst/>
                <a:cxnLst/>
                <a:rect l="l" t="t" r="r" b="b"/>
                <a:pathLst>
                  <a:path w="25" h="25" extrusionOk="0">
                    <a:moveTo>
                      <a:pt x="8" y="23"/>
                    </a:moveTo>
                    <a:cubicBezTo>
                      <a:pt x="13" y="25"/>
                      <a:pt x="20" y="23"/>
                      <a:pt x="22" y="17"/>
                    </a:cubicBezTo>
                    <a:cubicBezTo>
                      <a:pt x="25" y="11"/>
                      <a:pt x="22" y="5"/>
                      <a:pt x="16" y="3"/>
                    </a:cubicBezTo>
                    <a:cubicBezTo>
                      <a:pt x="11" y="0"/>
                      <a:pt x="4" y="3"/>
                      <a:pt x="2" y="8"/>
                    </a:cubicBezTo>
                    <a:cubicBezTo>
                      <a:pt x="0" y="14"/>
                      <a:pt x="2" y="20"/>
                      <a:pt x="8"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5:prstTrans prst="pageCurlDoubl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252"/>
                                        </p:tgtEl>
                                        <p:attrNameLst>
                                          <p:attrName>style.visibility</p:attrName>
                                        </p:attrNameLst>
                                      </p:cBhvr>
                                      <p:to>
                                        <p:strVal val="visible"/>
                                      </p:to>
                                    </p:set>
                                    <p:animEffect transition="in" filter="dissolve">
                                      <p:cBhvr>
                                        <p:cTn id="7" dur="500"/>
                                        <p:tgtEl>
                                          <p:spTgt spid="325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253"/>
                                        </p:tgtEl>
                                        <p:attrNameLst>
                                          <p:attrName>style.visibility</p:attrName>
                                        </p:attrNameLst>
                                      </p:cBhvr>
                                      <p:to>
                                        <p:strVal val="visible"/>
                                      </p:to>
                                    </p:set>
                                    <p:animEffect transition="in" filter="blinds(horizontal)">
                                      <p:cBhvr>
                                        <p:cTn id="12" dur="500"/>
                                        <p:tgtEl>
                                          <p:spTgt spid="3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45"/>
        <p:cNvGrpSpPr/>
        <p:nvPr/>
      </p:nvGrpSpPr>
      <p:grpSpPr>
        <a:xfrm>
          <a:off x="0" y="0"/>
          <a:ext cx="0" cy="0"/>
          <a:chOff x="0" y="0"/>
          <a:chExt cx="0" cy="0"/>
        </a:xfrm>
      </p:grpSpPr>
      <p:sp>
        <p:nvSpPr>
          <p:cNvPr id="6" name="Rounded Rectangle 5"/>
          <p:cNvSpPr/>
          <p:nvPr/>
        </p:nvSpPr>
        <p:spPr>
          <a:xfrm>
            <a:off x="1028699" y="376517"/>
            <a:ext cx="7086600" cy="100853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4000" b="1" dirty="0"/>
              <a:t>NỘI DUNG THỰC HÀNH</a:t>
            </a:r>
            <a:endParaRPr lang="en-US" sz="4000" b="1" dirty="0"/>
          </a:p>
        </p:txBody>
      </p:sp>
      <p:sp>
        <p:nvSpPr>
          <p:cNvPr id="13" name="TextBox 12"/>
          <p:cNvSpPr txBox="1"/>
          <p:nvPr/>
        </p:nvSpPr>
        <p:spPr>
          <a:xfrm>
            <a:off x="423581" y="1617469"/>
            <a:ext cx="8296835" cy="2773901"/>
          </a:xfrm>
          <a:prstGeom prst="rect">
            <a:avLst/>
          </a:prstGeom>
          <a:noFill/>
        </p:spPr>
        <p:txBody>
          <a:bodyPr wrap="square">
            <a:spAutoFit/>
          </a:bodyPr>
          <a:lstStyle/>
          <a:p>
            <a:pPr algn="ctr">
              <a:lnSpc>
                <a:spcPct val="150000"/>
              </a:lnSpc>
              <a:spcBef>
                <a:spcPts val="100"/>
              </a:spcBef>
              <a:spcAft>
                <a:spcPts val="100"/>
              </a:spcAft>
            </a:pPr>
            <a:r>
              <a:rPr lang="en-US" sz="4000" b="1" kern="0" dirty="0">
                <a:solidFill>
                  <a:schemeClr val="bg2">
                    <a:lumMod val="50000"/>
                  </a:schemeClr>
                </a:solidFill>
                <a:effectLst/>
                <a:latin typeface="Arial" panose="020B0604020202020204" pitchFamily="34" charset="0"/>
                <a:ea typeface="DengXian Light" panose="02010600030101010101" pitchFamily="2" charset="-122"/>
                <a:cs typeface="Arial" panose="020B0604020202020204" pitchFamily="34" charset="0"/>
              </a:rPr>
              <a:t>CHUYÊN ĐỀ 2</a:t>
            </a:r>
            <a:endParaRPr lang="en-US" sz="4000" b="1" kern="0" dirty="0">
              <a:solidFill>
                <a:schemeClr val="bg2">
                  <a:lumMod val="50000"/>
                </a:schemeClr>
              </a:solidFill>
              <a:effectLst/>
              <a:latin typeface="Arial" panose="020B0604020202020204" pitchFamily="34" charset="0"/>
              <a:ea typeface="DengXian Light" panose="02010600030101010101" pitchFamily="2" charset="-122"/>
              <a:cs typeface="Arial" panose="020B0604020202020204" pitchFamily="34" charset="0"/>
            </a:endParaRPr>
          </a:p>
          <a:p>
            <a:pPr algn="ctr">
              <a:lnSpc>
                <a:spcPct val="150000"/>
              </a:lnSpc>
              <a:spcBef>
                <a:spcPts val="100"/>
              </a:spcBef>
              <a:spcAft>
                <a:spcPts val="100"/>
              </a:spcAft>
            </a:pPr>
            <a:r>
              <a:rPr lang="en-US" sz="4000" b="1" kern="0" dirty="0">
                <a:solidFill>
                  <a:srgbClr val="C00000"/>
                </a:solidFill>
                <a:effectLst/>
                <a:latin typeface="Arial" panose="020B0604020202020204" pitchFamily="34" charset="0"/>
                <a:ea typeface="DengXian Light" panose="02010600030101010101" pitchFamily="2" charset="-122"/>
                <a:cs typeface="Arial" panose="020B0604020202020204" pitchFamily="34" charset="0"/>
              </a:rPr>
              <a:t>BẢO TỒN VÀ PHÁT HUY GIÁ TRỊ DI SẢN VĂN HÓA </a:t>
            </a:r>
            <a:r>
              <a:rPr lang="en-US" sz="4000" b="1" kern="0" dirty="0" err="1">
                <a:solidFill>
                  <a:srgbClr val="C00000"/>
                </a:solidFill>
                <a:effectLst/>
                <a:latin typeface="Arial" panose="020B0604020202020204" pitchFamily="34" charset="0"/>
                <a:ea typeface="DengXian Light" panose="02010600030101010101" pitchFamily="2" charset="-122"/>
                <a:cs typeface="Arial" panose="020B0604020202020204" pitchFamily="34" charset="0"/>
              </a:rPr>
              <a:t>Ở</a:t>
            </a:r>
            <a:r>
              <a:rPr lang="en-US" sz="4000" b="1" kern="0" dirty="0">
                <a:solidFill>
                  <a:srgbClr val="C00000"/>
                </a:solidFill>
                <a:effectLst/>
                <a:latin typeface="Arial" panose="020B0604020202020204" pitchFamily="34" charset="0"/>
                <a:ea typeface="DengXian Light" panose="02010600030101010101" pitchFamily="2" charset="-122"/>
                <a:cs typeface="Arial" panose="020B0604020202020204" pitchFamily="34" charset="0"/>
              </a:rPr>
              <a:t> VIỆT NAM</a:t>
            </a:r>
            <a:endParaRPr lang="en-US" sz="4000" b="1" kern="0" dirty="0">
              <a:solidFill>
                <a:srgbClr val="C00000"/>
              </a:solidFill>
              <a:effectLst/>
              <a:latin typeface="Arial" panose="020B0604020202020204" pitchFamily="34" charset="0"/>
              <a:ea typeface="DengXian Light" panose="02010600030101010101" pitchFamily="2" charset="-122"/>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49"/>
        <p:cNvGrpSpPr/>
        <p:nvPr/>
      </p:nvGrpSpPr>
      <p:grpSpPr>
        <a:xfrm>
          <a:off x="0" y="0"/>
          <a:ext cx="0" cy="0"/>
          <a:chOff x="0" y="0"/>
          <a:chExt cx="0" cy="0"/>
        </a:xfrm>
      </p:grpSpPr>
      <p:sp>
        <p:nvSpPr>
          <p:cNvPr id="29" name="TextBox 28"/>
          <p:cNvSpPr txBox="1"/>
          <p:nvPr/>
        </p:nvSpPr>
        <p:spPr>
          <a:xfrm>
            <a:off x="551328" y="476625"/>
            <a:ext cx="3926542" cy="4190250"/>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2000" dirty="0" err="1">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Nằm</a:t>
            </a:r>
            <a:r>
              <a:rPr lang="en-US" sz="2000" dirty="0">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ở</a:t>
            </a:r>
            <a:r>
              <a:rPr lang="en-US" sz="2000" dirty="0">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vùng</a:t>
            </a:r>
            <a:r>
              <a:rPr lang="en-US" sz="2000" dirty="0">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núi</a:t>
            </a:r>
            <a:r>
              <a:rPr lang="en-US" sz="2000" dirty="0">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cực</a:t>
            </a:r>
            <a:r>
              <a:rPr lang="en-US" sz="2000" dirty="0">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bắc</a:t>
            </a:r>
            <a:r>
              <a:rPr lang="en-US" sz="2000" dirty="0">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có</a:t>
            </a:r>
            <a:r>
              <a:rPr lang="en-US" sz="2000" dirty="0">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diện</a:t>
            </a:r>
            <a:r>
              <a:rPr lang="en-US" sz="2000" dirty="0">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tích</a:t>
            </a:r>
            <a:r>
              <a:rPr lang="en-US" sz="2000" dirty="0">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là</a:t>
            </a:r>
            <a:r>
              <a:rPr lang="en-US" sz="2000" dirty="0">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 2356,8 km </a:t>
            </a:r>
            <a:r>
              <a:rPr lang="en-US" sz="2000" dirty="0" err="1">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và</a:t>
            </a:r>
            <a:r>
              <a:rPr lang="en-US" sz="2000" dirty="0">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độ</a:t>
            </a:r>
            <a:r>
              <a:rPr lang="en-US" sz="2000" dirty="0">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cao</a:t>
            </a:r>
            <a:r>
              <a:rPr lang="en-US" sz="2000" dirty="0">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trung</a:t>
            </a:r>
            <a:r>
              <a:rPr lang="en-US" sz="2000" dirty="0">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bình</a:t>
            </a:r>
            <a:r>
              <a:rPr lang="en-US" sz="2000" dirty="0">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là</a:t>
            </a:r>
            <a:r>
              <a:rPr lang="en-US" sz="2000" dirty="0">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khoảng</a:t>
            </a:r>
            <a:r>
              <a:rPr lang="en-US" sz="2000" dirty="0">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 1.400 – 1.600 </a:t>
            </a:r>
            <a:r>
              <a:rPr lang="en-US" sz="2000" dirty="0">
                <a:solidFill>
                  <a:schemeClr val="bg1">
                    <a:lumMod val="10000"/>
                  </a:schemeClr>
                </a:solidFill>
                <a:latin typeface="Arial" panose="020B0604020202020204" pitchFamily="34" charset="0"/>
                <a:ea typeface="Times New Roman" panose="02020603050405020304" pitchFamily="18" charset="0"/>
                <a:cs typeface="Arial" panose="020B0604020202020204" pitchFamily="34" charset="0"/>
              </a:rPr>
              <a:t>m</a:t>
            </a:r>
            <a:r>
              <a:rPr lang="en-US" sz="2000" dirty="0">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 </a:t>
            </a:r>
            <a:endParaRPr lang="en-US" sz="2000" dirty="0">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endParaRPr>
          </a:p>
          <a:p>
            <a:pPr marL="285750" indent="-285750" algn="just">
              <a:lnSpc>
                <a:spcPct val="150000"/>
              </a:lnSpc>
              <a:buFont typeface="Arial" panose="020B0604020202020204" pitchFamily="34" charset="0"/>
              <a:buChar char="•"/>
            </a:pPr>
            <a:r>
              <a:rPr lang="en-US" sz="2000" dirty="0" err="1">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Có</a:t>
            </a:r>
            <a:r>
              <a:rPr lang="en-US" sz="2000" dirty="0">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nhiều</a:t>
            </a:r>
            <a:r>
              <a:rPr lang="en-US" sz="2000" dirty="0">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khu</a:t>
            </a:r>
            <a:r>
              <a:rPr lang="en-US" sz="2000" dirty="0">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vực</a:t>
            </a:r>
            <a:r>
              <a:rPr lang="en-US" sz="2000" dirty="0">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núi</a:t>
            </a:r>
            <a:r>
              <a:rPr lang="en-US" sz="2000" dirty="0">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đá</a:t>
            </a:r>
            <a:r>
              <a:rPr lang="en-US" sz="2000" dirty="0">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vôi</a:t>
            </a:r>
            <a:r>
              <a:rPr lang="en-US" sz="2000" dirty="0">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nằm</a:t>
            </a:r>
            <a:r>
              <a:rPr lang="en-US" sz="2000" dirty="0">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sát</a:t>
            </a:r>
            <a:r>
              <a:rPr lang="en-US" sz="2000" dirty="0">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bg1">
                    <a:lumMod val="10000"/>
                  </a:schemeClr>
                </a:solidFill>
                <a:latin typeface="Arial" panose="020B0604020202020204" pitchFamily="34" charset="0"/>
                <a:ea typeface="Times New Roman" panose="02020603050405020304" pitchFamily="18" charset="0"/>
                <a:cs typeface="Arial" panose="020B0604020202020204" pitchFamily="34" charset="0"/>
              </a:rPr>
              <a:t>chí</a:t>
            </a:r>
            <a:r>
              <a:rPr lang="en-US" sz="2000" dirty="0">
                <a:solidFill>
                  <a:schemeClr val="bg1">
                    <a:lumMod val="10000"/>
                  </a:schemeClr>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bg1">
                    <a:lumMod val="10000"/>
                  </a:schemeClr>
                </a:solidFill>
                <a:latin typeface="Arial" panose="020B0604020202020204" pitchFamily="34" charset="0"/>
                <a:ea typeface="Times New Roman" panose="02020603050405020304" pitchFamily="18" charset="0"/>
                <a:cs typeface="Arial" panose="020B0604020202020204" pitchFamily="34" charset="0"/>
              </a:rPr>
              <a:t>tuyến</a:t>
            </a:r>
            <a:r>
              <a:rPr lang="en-US" sz="2000" dirty="0">
                <a:solidFill>
                  <a:schemeClr val="bg1">
                    <a:lumMod val="10000"/>
                  </a:schemeClr>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bg1">
                    <a:lumMod val="10000"/>
                  </a:schemeClr>
                </a:solidFill>
                <a:latin typeface="Arial" panose="020B0604020202020204" pitchFamily="34" charset="0"/>
                <a:ea typeface="Times New Roman" panose="02020603050405020304" pitchFamily="18" charset="0"/>
                <a:cs typeface="Arial" panose="020B0604020202020204" pitchFamily="34" charset="0"/>
              </a:rPr>
              <a:t>Bắc</a:t>
            </a:r>
            <a:r>
              <a:rPr lang="en-US" sz="2000" dirty="0">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có</a:t>
            </a:r>
            <a:r>
              <a:rPr lang="en-US" sz="2000" dirty="0">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độ</a:t>
            </a:r>
            <a:r>
              <a:rPr lang="en-US" sz="2000" dirty="0">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dốc</a:t>
            </a:r>
            <a:r>
              <a:rPr lang="en-US" sz="2000" dirty="0">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khá</a:t>
            </a:r>
            <a:r>
              <a:rPr lang="en-US" sz="2000" dirty="0">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lớn</a:t>
            </a:r>
            <a:r>
              <a:rPr lang="en-US" sz="2000" dirty="0">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 </a:t>
            </a:r>
            <a:endParaRPr lang="en-US" sz="2000" dirty="0">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endParaRPr>
          </a:p>
          <a:p>
            <a:pPr marL="285750" indent="-285750" algn="just">
              <a:lnSpc>
                <a:spcPct val="150000"/>
              </a:lnSpc>
              <a:buFont typeface="Arial" panose="020B0604020202020204" pitchFamily="34" charset="0"/>
              <a:buChar char="•"/>
            </a:pPr>
            <a:r>
              <a:rPr lang="en-US" sz="2000" dirty="0" err="1">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Các</a:t>
            </a:r>
            <a:r>
              <a:rPr lang="en-US" sz="2000" dirty="0">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thung</a:t>
            </a:r>
            <a:r>
              <a:rPr lang="en-US" sz="2000" dirty="0">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lũng</a:t>
            </a:r>
            <a:r>
              <a:rPr lang="en-US" sz="2000" dirty="0">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 song, </a:t>
            </a:r>
            <a:r>
              <a:rPr lang="en-US" sz="2000" dirty="0" err="1">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núi</a:t>
            </a:r>
            <a:r>
              <a:rPr lang="en-US" sz="2000" dirty="0">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bị</a:t>
            </a:r>
            <a:r>
              <a:rPr lang="en-US" sz="2000" dirty="0">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 chia </a:t>
            </a:r>
            <a:r>
              <a:rPr lang="en-US" sz="2000" dirty="0" err="1">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cắt</a:t>
            </a:r>
            <a:r>
              <a:rPr lang="en-US" sz="2000" dirty="0">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rất</a:t>
            </a:r>
            <a:r>
              <a:rPr lang="en-US" sz="2000" dirty="0">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nhiều</a:t>
            </a:r>
            <a:r>
              <a:rPr lang="en-US" sz="2000" dirty="0">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a:t>
            </a:r>
            <a:r>
              <a:rPr lang="en-US" sz="2000" dirty="0">
                <a:solidFill>
                  <a:schemeClr val="bg1">
                    <a:lumMod val="10000"/>
                  </a:schemeClr>
                </a:solidFill>
                <a:effectLst/>
                <a:latin typeface="Arial" panose="020B0604020202020204" pitchFamily="34" charset="0"/>
                <a:cs typeface="Arial" panose="020B0604020202020204" pitchFamily="34" charset="0"/>
              </a:rPr>
              <a:t> </a:t>
            </a:r>
            <a:endParaRPr lang="en-US" sz="2000" dirty="0">
              <a:solidFill>
                <a:schemeClr val="bg1">
                  <a:lumMod val="10000"/>
                </a:schemeClr>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1"/>
          <a:stretch>
            <a:fillRect/>
          </a:stretch>
        </p:blipFill>
        <p:spPr>
          <a:xfrm>
            <a:off x="5035228" y="0"/>
            <a:ext cx="4108772"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pan dir="u"/>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9">
                                            <p:txEl>
                                              <p:pRg st="0" end="0"/>
                                            </p:txEl>
                                          </p:spTgt>
                                        </p:tgtEl>
                                        <p:attrNameLst>
                                          <p:attrName>style.visibility</p:attrName>
                                        </p:attrNameLst>
                                      </p:cBhvr>
                                      <p:to>
                                        <p:strVal val="visible"/>
                                      </p:to>
                                    </p:set>
                                    <p:animEffect transition="in" filter="blinds(horizontal)">
                                      <p:cBhvr>
                                        <p:cTn id="12" dur="500"/>
                                        <p:tgtEl>
                                          <p:spTgt spid="2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9">
                                            <p:txEl>
                                              <p:pRg st="1" end="1"/>
                                            </p:txEl>
                                          </p:spTgt>
                                        </p:tgtEl>
                                        <p:attrNameLst>
                                          <p:attrName>style.visibility</p:attrName>
                                        </p:attrNameLst>
                                      </p:cBhvr>
                                      <p:to>
                                        <p:strVal val="visible"/>
                                      </p:to>
                                    </p:set>
                                    <p:animEffect transition="in" filter="blinds(horizontal)">
                                      <p:cBhvr>
                                        <p:cTn id="17" dur="500"/>
                                        <p:tgtEl>
                                          <p:spTgt spid="2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9">
                                            <p:txEl>
                                              <p:pRg st="2" end="2"/>
                                            </p:txEl>
                                          </p:spTgt>
                                        </p:tgtEl>
                                        <p:attrNameLst>
                                          <p:attrName>style.visibility</p:attrName>
                                        </p:attrNameLst>
                                      </p:cBhvr>
                                      <p:to>
                                        <p:strVal val="visible"/>
                                      </p:to>
                                    </p:set>
                                    <p:animEffect transition="in" filter="blinds(horizontal)">
                                      <p:cBhvr>
                                        <p:cTn id="22" dur="500"/>
                                        <p:tgtEl>
                                          <p:spTgt spid="2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77"/>
        <p:cNvGrpSpPr/>
        <p:nvPr/>
      </p:nvGrpSpPr>
      <p:grpSpPr>
        <a:xfrm>
          <a:off x="0" y="0"/>
          <a:ext cx="0" cy="0"/>
          <a:chOff x="0" y="0"/>
          <a:chExt cx="0" cy="0"/>
        </a:xfrm>
      </p:grpSpPr>
      <p:sp>
        <p:nvSpPr>
          <p:cNvPr id="24" name="TextBox 23"/>
          <p:cNvSpPr txBox="1"/>
          <p:nvPr/>
        </p:nvSpPr>
        <p:spPr>
          <a:xfrm>
            <a:off x="423582" y="2571750"/>
            <a:ext cx="8296836" cy="234359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dirty="0" err="1">
                <a:latin typeface="Arial" panose="020B0604020202020204" pitchFamily="34" charset="0"/>
                <a:ea typeface="Calibri" panose="020F0502020204030204" pitchFamily="34" charset="0"/>
                <a:cs typeface="Arial" panose="020B0604020202020204" pitchFamily="34" charset="0"/>
              </a:rPr>
              <a:t>N</a:t>
            </a:r>
            <a:r>
              <a:rPr lang="en-US" sz="2000" dirty="0" err="1">
                <a:effectLst/>
                <a:latin typeface="Arial" panose="020B0604020202020204" pitchFamily="34" charset="0"/>
                <a:ea typeface="Calibri" panose="020F0502020204030204" pitchFamily="34" charset="0"/>
                <a:cs typeface="Arial" panose="020B0604020202020204" pitchFamily="34" charset="0"/>
              </a:rPr>
              <a:t>ơi</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sinh</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sống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của</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hơn</a:t>
            </a:r>
            <a:r>
              <a:rPr lang="en-US" sz="2000" dirty="0">
                <a:effectLst/>
                <a:latin typeface="Arial" panose="020B0604020202020204" pitchFamily="34" charset="0"/>
                <a:ea typeface="Calibri" panose="020F0502020204030204" pitchFamily="34" charset="0"/>
                <a:cs typeface="Arial" panose="020B0604020202020204" pitchFamily="34" charset="0"/>
              </a:rPr>
              <a:t> 250.000 </a:t>
            </a:r>
            <a:r>
              <a:rPr lang="en-US" sz="2000" dirty="0" err="1">
                <a:effectLst/>
                <a:latin typeface="Arial" panose="020B0604020202020204" pitchFamily="34" charset="0"/>
                <a:ea typeface="Calibri" panose="020F0502020204030204" pitchFamily="34" charset="0"/>
                <a:cs typeface="Arial" panose="020B0604020202020204" pitchFamily="34" charset="0"/>
              </a:rPr>
              <a:t>người</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dân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thuộc</a:t>
            </a:r>
            <a:r>
              <a:rPr lang="en-US" sz="2000" dirty="0">
                <a:effectLst/>
                <a:latin typeface="Arial" panose="020B0604020202020204" pitchFamily="34" charset="0"/>
                <a:ea typeface="Calibri" panose="020F0502020204030204" pitchFamily="34" charset="0"/>
                <a:cs typeface="Arial" panose="020B0604020202020204" pitchFamily="34" charset="0"/>
              </a:rPr>
              <a:t> 17 </a:t>
            </a:r>
            <a:r>
              <a:rPr lang="en-US" sz="2000" dirty="0" err="1">
                <a:effectLst/>
                <a:latin typeface="Arial" panose="020B0604020202020204" pitchFamily="34" charset="0"/>
                <a:ea typeface="Calibri" panose="020F0502020204030204" pitchFamily="34" charset="0"/>
                <a:cs typeface="Arial" panose="020B0604020202020204" pitchFamily="34" charset="0"/>
              </a:rPr>
              <a:t>dân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tộc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anh</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em</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Mông</a:t>
            </a:r>
            <a:r>
              <a:rPr lang="en-US" sz="2000" dirty="0">
                <a:effectLst/>
                <a:latin typeface="Arial" panose="020B0604020202020204" pitchFamily="34" charset="0"/>
                <a:ea typeface="Calibri" panose="020F0502020204030204" pitchFamily="34" charset="0"/>
                <a:cs typeface="Arial" panose="020B0604020202020204" pitchFamily="34" charset="0"/>
              </a:rPr>
              <a:t>, Na </a:t>
            </a:r>
            <a:r>
              <a:rPr lang="en-US" sz="2000" dirty="0" err="1">
                <a:effectLst/>
                <a:latin typeface="Arial" panose="020B0604020202020204" pitchFamily="34" charset="0"/>
                <a:ea typeface="Calibri" panose="020F0502020204030204" pitchFamily="34" charset="0"/>
                <a:cs typeface="Arial" panose="020B0604020202020204" pitchFamily="34" charset="0"/>
              </a:rPr>
              <a:t>Chí</a:t>
            </a:r>
            <a:r>
              <a:rPr lang="en-US" sz="2000" dirty="0">
                <a:effectLst/>
                <a:latin typeface="Arial" panose="020B0604020202020204" pitchFamily="34" charset="0"/>
                <a:ea typeface="Calibri" panose="020F0502020204030204" pitchFamily="34" charset="0"/>
                <a:cs typeface="Arial" panose="020B0604020202020204" pitchFamily="34" charset="0"/>
              </a:rPr>
              <a:t>, Pu </a:t>
            </a:r>
            <a:r>
              <a:rPr lang="en-US" sz="2000" dirty="0" err="1">
                <a:effectLst/>
                <a:latin typeface="Arial" panose="020B0604020202020204" pitchFamily="34" charset="0"/>
                <a:ea typeface="Calibri" panose="020F0502020204030204" pitchFamily="34" charset="0"/>
                <a:cs typeface="Arial" panose="020B0604020202020204" pitchFamily="34" charset="0"/>
              </a:rPr>
              <a:t>Péo</a:t>
            </a:r>
            <a:r>
              <a:rPr lang="en-US" sz="2000" dirty="0">
                <a:effectLst/>
                <a:latin typeface="Arial" panose="020B0604020202020204" pitchFamily="34" charset="0"/>
                <a:ea typeface="Calibri" panose="020F0502020204030204" pitchFamily="34" charset="0"/>
                <a:cs typeface="Arial" panose="020B0604020202020204" pitchFamily="34" charset="0"/>
              </a:rPr>
              <a:t>, Lô Lô, </a:t>
            </a:r>
            <a:r>
              <a:rPr lang="en-US" sz="2000" dirty="0" err="1">
                <a:effectLst/>
                <a:latin typeface="Arial" panose="020B0604020202020204" pitchFamily="34" charset="0"/>
                <a:ea typeface="Calibri" panose="020F0502020204030204" pitchFamily="34" charset="0"/>
                <a:cs typeface="Arial" panose="020B0604020202020204" pitchFamily="34" charset="0"/>
              </a:rPr>
              <a:t>Nùng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Hoa</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Giấy</a:t>
            </a:r>
            <a:r>
              <a:rPr lang="en-US" sz="2000" dirty="0">
                <a:effectLst/>
                <a:latin typeface="Arial" panose="020B0604020202020204" pitchFamily="34" charset="0"/>
                <a:ea typeface="Calibri" panose="020F0502020204030204" pitchFamily="34" charset="0"/>
                <a:cs typeface="Arial" panose="020B0604020202020204" pitchFamily="34" charset="0"/>
              </a:rPr>
              <a:t>…. </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150000"/>
              </a:lnSpc>
              <a:buFont typeface="Arial" panose="020B0604020202020204" pitchFamily="34" charset="0"/>
              <a:buChar char="•"/>
            </a:pPr>
            <a:r>
              <a:rPr lang="vi-VN" sz="2000" dirty="0">
                <a:latin typeface="Arial" panose="020B0604020202020204" pitchFamily="34" charset="0"/>
                <a:cs typeface="Arial" panose="020B0604020202020204" pitchFamily="34" charset="0"/>
              </a:rPr>
              <a:t>2014 và 2019: UNESCO đã tái công nhận Cao nguyên đá Đồng Văn là thành viên của mạng lưới Công viên địa chất toàn cầu UNESCO giai đoạn 2015 - 2018 và giai đoạn 2019 - 2022 .</a:t>
            </a:r>
            <a:endParaRPr lang="en-US" sz="2000" dirty="0">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1"/>
          <a:stretch>
            <a:fillRect/>
          </a:stretch>
        </p:blipFill>
        <p:spPr>
          <a:xfrm>
            <a:off x="632013" y="121024"/>
            <a:ext cx="3939987" cy="2353048"/>
          </a:xfrm>
          <a:prstGeom prst="rect">
            <a:avLst/>
          </a:prstGeom>
        </p:spPr>
      </p:pic>
      <p:pic>
        <p:nvPicPr>
          <p:cNvPr id="20" name="Picture 19"/>
          <p:cNvPicPr>
            <a:picLocks noChangeAspect="1"/>
          </p:cNvPicPr>
          <p:nvPr/>
        </p:nvPicPr>
        <p:blipFill>
          <a:blip r:embed="rId2"/>
          <a:stretch>
            <a:fillRect/>
          </a:stretch>
        </p:blipFill>
        <p:spPr>
          <a:xfrm>
            <a:off x="4982415" y="121024"/>
            <a:ext cx="3529572" cy="2353048"/>
          </a:xfrm>
          <a:prstGeom prst="rect">
            <a:avLst/>
          </a:prstGeom>
        </p:spPr>
      </p:pic>
      <p:pic>
        <p:nvPicPr>
          <p:cNvPr id="5" name="Google Shape;179;p2"/>
          <p:cNvPicPr preferRelativeResize="0"/>
          <p:nvPr/>
        </p:nvPicPr>
        <p:blipFill rotWithShape="1">
          <a:blip r:embed="rId3"/>
          <a:srcRect/>
          <a:stretch>
            <a:fillRect/>
          </a:stretch>
        </p:blipFill>
        <p:spPr>
          <a:xfrm>
            <a:off x="8713421" y="0"/>
            <a:ext cx="417961" cy="164598"/>
          </a:xfrm>
          <a:prstGeom prst="rect">
            <a:avLst/>
          </a:prstGeom>
          <a:noFill/>
          <a:ln>
            <a:noFill/>
          </a:ln>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9"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dissolv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blinds(horizontal)">
                                      <p:cBhvr>
                                        <p:cTn id="15" dur="500"/>
                                        <p:tgtEl>
                                          <p:spTgt spid="2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24">
                                            <p:txEl>
                                              <p:pRg st="1" end="1"/>
                                            </p:txEl>
                                          </p:spTgt>
                                        </p:tgtEl>
                                        <p:attrNameLst>
                                          <p:attrName>style.visibility</p:attrName>
                                        </p:attrNameLst>
                                      </p:cBhvr>
                                      <p:to>
                                        <p:strVal val="visible"/>
                                      </p:to>
                                    </p:set>
                                    <p:animEffect transition="in" filter="blinds(horizontal)">
                                      <p:cBhvr>
                                        <p:cTn id="20"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49"/>
        <p:cNvGrpSpPr/>
        <p:nvPr/>
      </p:nvGrpSpPr>
      <p:grpSpPr>
        <a:xfrm>
          <a:off x="0" y="0"/>
          <a:ext cx="0" cy="0"/>
          <a:chOff x="0" y="0"/>
          <a:chExt cx="0" cy="0"/>
        </a:xfrm>
      </p:grpSpPr>
      <p:sp>
        <p:nvSpPr>
          <p:cNvPr id="29" name="TextBox 28"/>
          <p:cNvSpPr txBox="1"/>
          <p:nvPr/>
        </p:nvSpPr>
        <p:spPr>
          <a:xfrm>
            <a:off x="221876" y="707457"/>
            <a:ext cx="2117912" cy="3728585"/>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2000" dirty="0">
                <a:effectLst/>
                <a:latin typeface="+mn-lt"/>
                <a:ea typeface="Calibri" panose="020F0502020204030204" pitchFamily="34" charset="0"/>
              </a:rPr>
              <a:t>3/10/2010: </a:t>
            </a:r>
            <a:r>
              <a:rPr lang="en-US" sz="2000" dirty="0" err="1">
                <a:effectLst/>
                <a:latin typeface="+mn-lt"/>
                <a:ea typeface="Calibri" panose="020F0502020204030204" pitchFamily="34" charset="0"/>
              </a:rPr>
              <a:t>trở</a:t>
            </a:r>
            <a:r>
              <a:rPr lang="en-US" sz="2000" dirty="0">
                <a:effectLst/>
                <a:latin typeface="+mn-lt"/>
                <a:ea typeface="Calibri" panose="020F0502020204030204" pitchFamily="34" charset="0"/>
              </a:rPr>
              <a:t> </a:t>
            </a:r>
            <a:r>
              <a:rPr lang="en-US" sz="2000" dirty="0" err="1">
                <a:effectLst/>
                <a:latin typeface="+mn-lt"/>
                <a:ea typeface="Calibri" panose="020F0502020204030204" pitchFamily="34" charset="0"/>
              </a:rPr>
              <a:t>thành</a:t>
            </a:r>
            <a:r>
              <a:rPr lang="en-US" sz="2000" dirty="0">
                <a:effectLst/>
                <a:latin typeface="+mn-lt"/>
                <a:ea typeface="Calibri" panose="020F0502020204030204" pitchFamily="34" charset="0"/>
              </a:rPr>
              <a:t> </a:t>
            </a:r>
            <a:r>
              <a:rPr lang="en-US" sz="2000" dirty="0" err="1">
                <a:effectLst/>
                <a:latin typeface="+mn-lt"/>
                <a:ea typeface="Calibri" panose="020F0502020204030204" pitchFamily="34" charset="0"/>
              </a:rPr>
              <a:t>công</a:t>
            </a:r>
            <a:r>
              <a:rPr lang="en-US" sz="2000" dirty="0">
                <a:effectLst/>
                <a:latin typeface="+mn-lt"/>
                <a:ea typeface="Calibri" panose="020F0502020204030204" pitchFamily="34" charset="0"/>
              </a:rPr>
              <a:t> </a:t>
            </a:r>
            <a:r>
              <a:rPr lang="en-US" sz="2000" dirty="0" err="1">
                <a:effectLst/>
                <a:latin typeface="+mn-lt"/>
                <a:ea typeface="Calibri" panose="020F0502020204030204" pitchFamily="34" charset="0"/>
              </a:rPr>
              <a:t>viên</a:t>
            </a:r>
            <a:r>
              <a:rPr lang="en-US" sz="2000" dirty="0">
                <a:effectLst/>
                <a:latin typeface="+mn-lt"/>
                <a:ea typeface="Calibri" panose="020F0502020204030204" pitchFamily="34" charset="0"/>
              </a:rPr>
              <a:t> </a:t>
            </a:r>
            <a:r>
              <a:rPr lang="en-US" sz="2000" dirty="0" err="1">
                <a:effectLst/>
                <a:latin typeface="+mn-lt"/>
                <a:ea typeface="Calibri" panose="020F0502020204030204" pitchFamily="34" charset="0"/>
              </a:rPr>
              <a:t>địa</a:t>
            </a:r>
            <a:r>
              <a:rPr lang="en-US" sz="2000" dirty="0">
                <a:effectLst/>
                <a:latin typeface="+mn-lt"/>
                <a:ea typeface="Calibri" panose="020F0502020204030204" pitchFamily="34" charset="0"/>
              </a:rPr>
              <a:t> </a:t>
            </a:r>
            <a:r>
              <a:rPr lang="en-US" sz="2000" dirty="0" err="1">
                <a:effectLst/>
                <a:latin typeface="+mn-lt"/>
                <a:ea typeface="Calibri" panose="020F0502020204030204" pitchFamily="34" charset="0"/>
              </a:rPr>
              <a:t>chất</a:t>
            </a:r>
            <a:r>
              <a:rPr lang="en-US" sz="2000" dirty="0">
                <a:effectLst/>
                <a:latin typeface="+mn-lt"/>
                <a:ea typeface="Calibri" panose="020F0502020204030204" pitchFamily="34" charset="0"/>
              </a:rPr>
              <a:t> UNESCO </a:t>
            </a:r>
            <a:r>
              <a:rPr lang="en-US" sz="2000" dirty="0" err="1">
                <a:effectLst/>
                <a:latin typeface="+mn-lt"/>
                <a:ea typeface="Calibri" panose="020F0502020204030204" pitchFamily="34" charset="0"/>
              </a:rPr>
              <a:t>đầu</a:t>
            </a:r>
            <a:r>
              <a:rPr lang="en-US" sz="2000" dirty="0">
                <a:effectLst/>
                <a:latin typeface="+mn-lt"/>
                <a:ea typeface="Calibri" panose="020F0502020204030204" pitchFamily="34" charset="0"/>
              </a:rPr>
              <a:t> </a:t>
            </a:r>
            <a:r>
              <a:rPr lang="en-US" sz="2000" dirty="0" err="1">
                <a:effectLst/>
                <a:latin typeface="+mn-lt"/>
                <a:ea typeface="Calibri" panose="020F0502020204030204" pitchFamily="34" charset="0"/>
              </a:rPr>
              <a:t>tiên</a:t>
            </a:r>
            <a:r>
              <a:rPr lang="en-US" sz="2000" dirty="0">
                <a:effectLst/>
                <a:latin typeface="+mn-lt"/>
                <a:ea typeface="Calibri" panose="020F0502020204030204" pitchFamily="34" charset="0"/>
              </a:rPr>
              <a:t> </a:t>
            </a:r>
            <a:r>
              <a:rPr lang="en-US" sz="2000" dirty="0" err="1">
                <a:effectLst/>
                <a:latin typeface="+mn-lt"/>
                <a:ea typeface="Calibri" panose="020F0502020204030204" pitchFamily="34" charset="0"/>
              </a:rPr>
              <a:t>của</a:t>
            </a:r>
            <a:r>
              <a:rPr lang="en-US" sz="2000" dirty="0">
                <a:effectLst/>
                <a:latin typeface="+mn-lt"/>
                <a:ea typeface="Calibri" panose="020F0502020204030204" pitchFamily="34" charset="0"/>
              </a:rPr>
              <a:t> </a:t>
            </a:r>
            <a:r>
              <a:rPr lang="en-US" sz="2000" dirty="0" err="1">
                <a:effectLst/>
                <a:latin typeface="+mn-lt"/>
                <a:ea typeface="Calibri" panose="020F0502020204030204" pitchFamily="34" charset="0"/>
              </a:rPr>
              <a:t>Việt</a:t>
            </a:r>
            <a:r>
              <a:rPr lang="en-US" sz="2000" dirty="0">
                <a:effectLst/>
                <a:latin typeface="+mn-lt"/>
                <a:ea typeface="Calibri" panose="020F0502020204030204" pitchFamily="34" charset="0"/>
              </a:rPr>
              <a:t> Nam </a:t>
            </a:r>
            <a:r>
              <a:rPr lang="en-US" sz="2000" dirty="0" err="1">
                <a:effectLst/>
                <a:latin typeface="+mn-lt"/>
                <a:ea typeface="Calibri" panose="020F0502020204030204" pitchFamily="34" charset="0"/>
              </a:rPr>
              <a:t>và</a:t>
            </a:r>
            <a:r>
              <a:rPr lang="en-US" sz="2000" dirty="0">
                <a:effectLst/>
                <a:latin typeface="+mn-lt"/>
                <a:ea typeface="Calibri" panose="020F0502020204030204" pitchFamily="34" charset="0"/>
              </a:rPr>
              <a:t> </a:t>
            </a:r>
            <a:r>
              <a:rPr lang="en-US" sz="2000" dirty="0" err="1">
                <a:effectLst/>
                <a:latin typeface="+mn-lt"/>
                <a:ea typeface="Calibri" panose="020F0502020204030204" pitchFamily="34" charset="0"/>
              </a:rPr>
              <a:t>thứ</a:t>
            </a:r>
            <a:r>
              <a:rPr lang="en-US" sz="2000" dirty="0">
                <a:effectLst/>
                <a:latin typeface="+mn-lt"/>
                <a:ea typeface="Calibri" panose="020F0502020204030204" pitchFamily="34" charset="0"/>
              </a:rPr>
              <a:t> </a:t>
            </a:r>
            <a:r>
              <a:rPr lang="en-US" sz="2000" dirty="0" err="1">
                <a:effectLst/>
                <a:latin typeface="+mn-lt"/>
                <a:ea typeface="Calibri" panose="020F0502020204030204" pitchFamily="34" charset="0"/>
              </a:rPr>
              <a:t>hai</a:t>
            </a:r>
            <a:r>
              <a:rPr lang="en-US" sz="2000" dirty="0">
                <a:effectLst/>
                <a:latin typeface="+mn-lt"/>
                <a:ea typeface="Calibri" panose="020F0502020204030204" pitchFamily="34" charset="0"/>
              </a:rPr>
              <a:t> </a:t>
            </a:r>
            <a:r>
              <a:rPr lang="en-US" sz="2000" dirty="0" err="1">
                <a:effectLst/>
                <a:latin typeface="+mn-lt"/>
                <a:ea typeface="Calibri" panose="020F0502020204030204" pitchFamily="34" charset="0"/>
              </a:rPr>
              <a:t>ở</a:t>
            </a:r>
            <a:r>
              <a:rPr lang="en-US" sz="2000" dirty="0">
                <a:effectLst/>
                <a:latin typeface="+mn-lt"/>
                <a:ea typeface="Calibri" panose="020F0502020204030204" pitchFamily="34" charset="0"/>
              </a:rPr>
              <a:t> </a:t>
            </a:r>
            <a:r>
              <a:rPr lang="en-US" sz="2000" dirty="0" err="1">
                <a:effectLst/>
                <a:latin typeface="+mn-lt"/>
                <a:ea typeface="Calibri" panose="020F0502020204030204" pitchFamily="34" charset="0"/>
              </a:rPr>
              <a:t>Đông</a:t>
            </a:r>
            <a:r>
              <a:rPr lang="en-US" sz="2000" dirty="0">
                <a:effectLst/>
                <a:latin typeface="+mn-lt"/>
                <a:ea typeface="Calibri" panose="020F0502020204030204" pitchFamily="34" charset="0"/>
              </a:rPr>
              <a:t> Nam </a:t>
            </a:r>
            <a:r>
              <a:rPr lang="en-US" sz="2000" dirty="0" err="1">
                <a:effectLst/>
                <a:latin typeface="+mn-lt"/>
                <a:ea typeface="Calibri" panose="020F0502020204030204" pitchFamily="34" charset="0"/>
              </a:rPr>
              <a:t>Á</a:t>
            </a:r>
            <a:r>
              <a:rPr lang="en-US" sz="2000" dirty="0">
                <a:latin typeface="+mn-lt"/>
                <a:ea typeface="Calibri" panose="020F0502020204030204" pitchFamily="34" charset="0"/>
              </a:rPr>
              <a:t>.</a:t>
            </a:r>
            <a:endParaRPr lang="en-US" sz="2000" dirty="0">
              <a:solidFill>
                <a:schemeClr val="bg1">
                  <a:lumMod val="10000"/>
                </a:schemeClr>
              </a:solidFill>
              <a:latin typeface="+mn-lt"/>
              <a:cs typeface="Arial" panose="020B0604020202020204" pitchFamily="34" charset="0"/>
            </a:endParaRPr>
          </a:p>
        </p:txBody>
      </p:sp>
      <p:pic>
        <p:nvPicPr>
          <p:cNvPr id="3" name="Picture 2"/>
          <p:cNvPicPr>
            <a:picLocks noChangeAspect="1"/>
          </p:cNvPicPr>
          <p:nvPr/>
        </p:nvPicPr>
        <p:blipFill>
          <a:blip r:embed="rId1"/>
          <a:stretch>
            <a:fillRect/>
          </a:stretch>
        </p:blipFill>
        <p:spPr>
          <a:xfrm>
            <a:off x="2598645" y="0"/>
            <a:ext cx="7715250" cy="51435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5:prstTrans prst="wind"/>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linds(horizontal)">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51"/>
        <p:cNvGrpSpPr/>
        <p:nvPr/>
      </p:nvGrpSpPr>
      <p:grpSpPr>
        <a:xfrm>
          <a:off x="0" y="0"/>
          <a:ext cx="0" cy="0"/>
          <a:chOff x="0" y="0"/>
          <a:chExt cx="0" cy="0"/>
        </a:xfrm>
      </p:grpSpPr>
      <p:pic>
        <p:nvPicPr>
          <p:cNvPr id="3252" name="Google Shape;3252;p52"/>
          <p:cNvPicPr preferRelativeResize="0">
            <a:picLocks noGrp="1"/>
          </p:cNvPicPr>
          <p:nvPr>
            <p:ph type="pic" idx="2"/>
          </p:nvPr>
        </p:nvPicPr>
        <p:blipFill>
          <a:blip r:embed="rId1"/>
          <a:srcRect l="13690" r="13690"/>
          <a:stretch>
            <a:fillRect/>
          </a:stretch>
        </p:blipFill>
        <p:spPr>
          <a:xfrm>
            <a:off x="-6650" y="-6650"/>
            <a:ext cx="9150604" cy="5143499"/>
          </a:xfrm>
          <a:prstGeom prst="rect">
            <a:avLst/>
          </a:prstGeom>
        </p:spPr>
      </p:pic>
      <p:sp>
        <p:nvSpPr>
          <p:cNvPr id="3253" name="Google Shape;3253;p52"/>
          <p:cNvSpPr txBox="1">
            <a:spLocks noGrp="1"/>
          </p:cNvSpPr>
          <p:nvPr>
            <p:ph type="title"/>
          </p:nvPr>
        </p:nvSpPr>
        <p:spPr>
          <a:xfrm>
            <a:off x="1929958" y="4148810"/>
            <a:ext cx="5277388" cy="640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3000" dirty="0">
                <a:latin typeface="Arial" panose="020B0604020202020204" pitchFamily="34" charset="0"/>
                <a:cs typeface="Arial" panose="020B0604020202020204" pitchFamily="34" charset="0"/>
              </a:rPr>
              <a:t>QUẦN ĐẢO CÁT BÀ</a:t>
            </a:r>
            <a:endParaRPr sz="3000" dirty="0">
              <a:latin typeface="Arial" panose="020B0604020202020204" pitchFamily="34" charset="0"/>
              <a:cs typeface="Arial" panose="020B0604020202020204" pitchFamily="34" charset="0"/>
            </a:endParaRPr>
          </a:p>
        </p:txBody>
      </p:sp>
      <p:grpSp>
        <p:nvGrpSpPr>
          <p:cNvPr id="3254" name="Google Shape;3254;p52"/>
          <p:cNvGrpSpPr/>
          <p:nvPr/>
        </p:nvGrpSpPr>
        <p:grpSpPr>
          <a:xfrm>
            <a:off x="8170253" y="-105695"/>
            <a:ext cx="1562392" cy="4805656"/>
            <a:chOff x="8170253" y="-105695"/>
            <a:chExt cx="1562392" cy="4805656"/>
          </a:xfrm>
        </p:grpSpPr>
        <p:grpSp>
          <p:nvGrpSpPr>
            <p:cNvPr id="3255" name="Google Shape;3255;p52"/>
            <p:cNvGrpSpPr/>
            <p:nvPr/>
          </p:nvGrpSpPr>
          <p:grpSpPr>
            <a:xfrm rot="-8100095">
              <a:off x="8247461" y="274704"/>
              <a:ext cx="1407977" cy="801539"/>
              <a:chOff x="2213401" y="1272925"/>
              <a:chExt cx="549276" cy="312737"/>
            </a:xfrm>
          </p:grpSpPr>
          <p:sp>
            <p:nvSpPr>
              <p:cNvPr id="3256" name="Google Shape;3256;p52"/>
              <p:cNvSpPr/>
              <p:nvPr/>
            </p:nvSpPr>
            <p:spPr>
              <a:xfrm>
                <a:off x="2361039" y="1461838"/>
                <a:ext cx="254000" cy="123825"/>
              </a:xfrm>
              <a:custGeom>
                <a:avLst/>
                <a:gdLst/>
                <a:ahLst/>
                <a:cxnLst/>
                <a:rect l="l" t="t" r="r" b="b"/>
                <a:pathLst>
                  <a:path w="392" h="190" extrusionOk="0">
                    <a:moveTo>
                      <a:pt x="392" y="95"/>
                    </a:moveTo>
                    <a:cubicBezTo>
                      <a:pt x="384" y="84"/>
                      <a:pt x="375" y="74"/>
                      <a:pt x="366" y="65"/>
                    </a:cubicBezTo>
                    <a:cubicBezTo>
                      <a:pt x="261" y="129"/>
                      <a:pt x="261" y="129"/>
                      <a:pt x="261" y="129"/>
                    </a:cubicBezTo>
                    <a:cubicBezTo>
                      <a:pt x="259" y="130"/>
                      <a:pt x="259" y="130"/>
                      <a:pt x="259" y="130"/>
                    </a:cubicBezTo>
                    <a:cubicBezTo>
                      <a:pt x="256" y="125"/>
                      <a:pt x="252" y="120"/>
                      <a:pt x="248" y="115"/>
                    </a:cubicBezTo>
                    <a:cubicBezTo>
                      <a:pt x="248" y="115"/>
                      <a:pt x="248" y="115"/>
                      <a:pt x="248" y="115"/>
                    </a:cubicBezTo>
                    <a:cubicBezTo>
                      <a:pt x="335" y="40"/>
                      <a:pt x="335" y="40"/>
                      <a:pt x="335" y="40"/>
                    </a:cubicBezTo>
                    <a:cubicBezTo>
                      <a:pt x="325" y="34"/>
                      <a:pt x="316" y="28"/>
                      <a:pt x="305" y="23"/>
                    </a:cubicBezTo>
                    <a:cubicBezTo>
                      <a:pt x="243" y="110"/>
                      <a:pt x="243" y="110"/>
                      <a:pt x="243" y="110"/>
                    </a:cubicBezTo>
                    <a:cubicBezTo>
                      <a:pt x="243" y="110"/>
                      <a:pt x="243" y="110"/>
                      <a:pt x="243" y="110"/>
                    </a:cubicBezTo>
                    <a:cubicBezTo>
                      <a:pt x="239" y="106"/>
                      <a:pt x="234" y="103"/>
                      <a:pt x="229" y="100"/>
                    </a:cubicBezTo>
                    <a:cubicBezTo>
                      <a:pt x="274" y="12"/>
                      <a:pt x="274" y="12"/>
                      <a:pt x="274" y="12"/>
                    </a:cubicBezTo>
                    <a:cubicBezTo>
                      <a:pt x="265" y="8"/>
                      <a:pt x="255" y="6"/>
                      <a:pt x="244" y="4"/>
                    </a:cubicBezTo>
                    <a:cubicBezTo>
                      <a:pt x="221" y="96"/>
                      <a:pt x="221" y="96"/>
                      <a:pt x="221" y="96"/>
                    </a:cubicBezTo>
                    <a:cubicBezTo>
                      <a:pt x="215" y="94"/>
                      <a:pt x="209" y="92"/>
                      <a:pt x="203" y="91"/>
                    </a:cubicBezTo>
                    <a:cubicBezTo>
                      <a:pt x="201" y="91"/>
                      <a:pt x="201" y="91"/>
                      <a:pt x="201" y="91"/>
                    </a:cubicBezTo>
                    <a:cubicBezTo>
                      <a:pt x="212" y="1"/>
                      <a:pt x="212" y="1"/>
                      <a:pt x="212" y="1"/>
                    </a:cubicBezTo>
                    <a:cubicBezTo>
                      <a:pt x="206" y="0"/>
                      <a:pt x="201" y="0"/>
                      <a:pt x="196" y="0"/>
                    </a:cubicBezTo>
                    <a:cubicBezTo>
                      <a:pt x="191" y="0"/>
                      <a:pt x="186" y="0"/>
                      <a:pt x="181" y="1"/>
                    </a:cubicBezTo>
                    <a:cubicBezTo>
                      <a:pt x="191" y="90"/>
                      <a:pt x="191" y="90"/>
                      <a:pt x="191" y="90"/>
                    </a:cubicBezTo>
                    <a:cubicBezTo>
                      <a:pt x="189" y="91"/>
                      <a:pt x="189" y="91"/>
                      <a:pt x="189" y="91"/>
                    </a:cubicBezTo>
                    <a:cubicBezTo>
                      <a:pt x="183" y="92"/>
                      <a:pt x="177" y="94"/>
                      <a:pt x="172" y="96"/>
                    </a:cubicBezTo>
                    <a:cubicBezTo>
                      <a:pt x="149" y="3"/>
                      <a:pt x="149" y="3"/>
                      <a:pt x="149" y="3"/>
                    </a:cubicBezTo>
                    <a:cubicBezTo>
                      <a:pt x="138" y="5"/>
                      <a:pt x="128" y="8"/>
                      <a:pt x="118" y="11"/>
                    </a:cubicBezTo>
                    <a:cubicBezTo>
                      <a:pt x="164" y="100"/>
                      <a:pt x="164" y="100"/>
                      <a:pt x="164" y="100"/>
                    </a:cubicBezTo>
                    <a:cubicBezTo>
                      <a:pt x="159" y="102"/>
                      <a:pt x="154" y="106"/>
                      <a:pt x="149" y="110"/>
                    </a:cubicBezTo>
                    <a:cubicBezTo>
                      <a:pt x="149" y="109"/>
                      <a:pt x="149" y="109"/>
                      <a:pt x="149" y="109"/>
                    </a:cubicBezTo>
                    <a:cubicBezTo>
                      <a:pt x="87" y="22"/>
                      <a:pt x="87" y="22"/>
                      <a:pt x="87" y="22"/>
                    </a:cubicBezTo>
                    <a:cubicBezTo>
                      <a:pt x="77" y="27"/>
                      <a:pt x="67" y="33"/>
                      <a:pt x="57" y="39"/>
                    </a:cubicBezTo>
                    <a:cubicBezTo>
                      <a:pt x="144" y="115"/>
                      <a:pt x="144" y="115"/>
                      <a:pt x="144" y="115"/>
                    </a:cubicBezTo>
                    <a:cubicBezTo>
                      <a:pt x="144" y="115"/>
                      <a:pt x="144" y="115"/>
                      <a:pt x="144" y="115"/>
                    </a:cubicBezTo>
                    <a:cubicBezTo>
                      <a:pt x="140" y="119"/>
                      <a:pt x="136" y="124"/>
                      <a:pt x="134" y="130"/>
                    </a:cubicBezTo>
                    <a:cubicBezTo>
                      <a:pt x="131" y="129"/>
                      <a:pt x="131" y="129"/>
                      <a:pt x="131" y="129"/>
                    </a:cubicBezTo>
                    <a:cubicBezTo>
                      <a:pt x="26" y="65"/>
                      <a:pt x="26" y="65"/>
                      <a:pt x="26" y="65"/>
                    </a:cubicBezTo>
                    <a:cubicBezTo>
                      <a:pt x="16" y="74"/>
                      <a:pt x="7" y="84"/>
                      <a:pt x="0" y="95"/>
                    </a:cubicBezTo>
                    <a:cubicBezTo>
                      <a:pt x="186" y="161"/>
                      <a:pt x="186" y="161"/>
                      <a:pt x="186" y="161"/>
                    </a:cubicBezTo>
                    <a:cubicBezTo>
                      <a:pt x="168" y="169"/>
                      <a:pt x="168" y="169"/>
                      <a:pt x="168" y="169"/>
                    </a:cubicBezTo>
                    <a:cubicBezTo>
                      <a:pt x="168" y="169"/>
                      <a:pt x="174" y="190"/>
                      <a:pt x="196" y="190"/>
                    </a:cubicBezTo>
                    <a:cubicBezTo>
                      <a:pt x="219" y="190"/>
                      <a:pt x="225" y="170"/>
                      <a:pt x="225" y="170"/>
                    </a:cubicBezTo>
                    <a:cubicBezTo>
                      <a:pt x="206" y="161"/>
                      <a:pt x="206" y="161"/>
                      <a:pt x="206" y="161"/>
                    </a:cubicBezTo>
                    <a:lnTo>
                      <a:pt x="392" y="95"/>
                    </a:lnTo>
                    <a:close/>
                    <a:moveTo>
                      <a:pt x="205" y="164"/>
                    </a:moveTo>
                    <a:cubicBezTo>
                      <a:pt x="205" y="169"/>
                      <a:pt x="201" y="173"/>
                      <a:pt x="196" y="173"/>
                    </a:cubicBezTo>
                    <a:cubicBezTo>
                      <a:pt x="191" y="173"/>
                      <a:pt x="187" y="169"/>
                      <a:pt x="187" y="164"/>
                    </a:cubicBezTo>
                    <a:cubicBezTo>
                      <a:pt x="187" y="163"/>
                      <a:pt x="188" y="162"/>
                      <a:pt x="188" y="161"/>
                    </a:cubicBezTo>
                    <a:cubicBezTo>
                      <a:pt x="196" y="161"/>
                      <a:pt x="196" y="161"/>
                      <a:pt x="196" y="161"/>
                    </a:cubicBezTo>
                    <a:cubicBezTo>
                      <a:pt x="204" y="161"/>
                      <a:pt x="204" y="161"/>
                      <a:pt x="204" y="161"/>
                    </a:cubicBezTo>
                    <a:cubicBezTo>
                      <a:pt x="205" y="162"/>
                      <a:pt x="205" y="163"/>
                      <a:pt x="205" y="16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57" name="Google Shape;3257;p52"/>
              <p:cNvSpPr/>
              <p:nvPr/>
            </p:nvSpPr>
            <p:spPr>
              <a:xfrm>
                <a:off x="2397551" y="1476125"/>
                <a:ext cx="33338" cy="25400"/>
              </a:xfrm>
              <a:custGeom>
                <a:avLst/>
                <a:gdLst/>
                <a:ahLst/>
                <a:cxnLst/>
                <a:rect l="l" t="t" r="r" b="b"/>
                <a:pathLst>
                  <a:path w="50" h="39" extrusionOk="0">
                    <a:moveTo>
                      <a:pt x="0" y="17"/>
                    </a:moveTo>
                    <a:cubicBezTo>
                      <a:pt x="26" y="39"/>
                      <a:pt x="26" y="39"/>
                      <a:pt x="26" y="39"/>
                    </a:cubicBezTo>
                    <a:cubicBezTo>
                      <a:pt x="34" y="35"/>
                      <a:pt x="42" y="32"/>
                      <a:pt x="50" y="29"/>
                    </a:cubicBezTo>
                    <a:cubicBezTo>
                      <a:pt x="30" y="0"/>
                      <a:pt x="30" y="0"/>
                      <a:pt x="30" y="0"/>
                    </a:cubicBezTo>
                    <a:cubicBezTo>
                      <a:pt x="20" y="5"/>
                      <a:pt x="10" y="11"/>
                      <a:pt x="0" y="17"/>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58" name="Google Shape;3258;p52"/>
              <p:cNvSpPr/>
              <p:nvPr/>
            </p:nvSpPr>
            <p:spPr>
              <a:xfrm>
                <a:off x="2546776" y="1477713"/>
                <a:ext cx="31750" cy="23813"/>
              </a:xfrm>
              <a:custGeom>
                <a:avLst/>
                <a:gdLst/>
                <a:ahLst/>
                <a:cxnLst/>
                <a:rect l="l" t="t" r="r" b="b"/>
                <a:pathLst>
                  <a:path w="50" h="38" extrusionOk="0">
                    <a:moveTo>
                      <a:pt x="0" y="28"/>
                    </a:moveTo>
                    <a:cubicBezTo>
                      <a:pt x="9" y="31"/>
                      <a:pt x="17" y="35"/>
                      <a:pt x="25" y="38"/>
                    </a:cubicBezTo>
                    <a:cubicBezTo>
                      <a:pt x="50" y="17"/>
                      <a:pt x="50" y="17"/>
                      <a:pt x="50" y="17"/>
                    </a:cubicBezTo>
                    <a:cubicBezTo>
                      <a:pt x="40" y="11"/>
                      <a:pt x="31" y="5"/>
                      <a:pt x="20" y="0"/>
                    </a:cubicBezTo>
                    <a:lnTo>
                      <a:pt x="0" y="28"/>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59" name="Google Shape;3259;p52"/>
              <p:cNvSpPr/>
              <p:nvPr/>
            </p:nvSpPr>
            <p:spPr>
              <a:xfrm>
                <a:off x="2437239" y="1465013"/>
                <a:ext cx="25400" cy="25400"/>
              </a:xfrm>
              <a:custGeom>
                <a:avLst/>
                <a:gdLst/>
                <a:ahLst/>
                <a:cxnLst/>
                <a:rect l="l" t="t" r="r" b="b"/>
                <a:pathLst>
                  <a:path w="39" h="40" extrusionOk="0">
                    <a:moveTo>
                      <a:pt x="0" y="8"/>
                    </a:moveTo>
                    <a:cubicBezTo>
                      <a:pt x="17" y="40"/>
                      <a:pt x="17" y="40"/>
                      <a:pt x="17" y="40"/>
                    </a:cubicBezTo>
                    <a:cubicBezTo>
                      <a:pt x="24" y="38"/>
                      <a:pt x="32" y="36"/>
                      <a:pt x="39" y="35"/>
                    </a:cubicBezTo>
                    <a:cubicBezTo>
                      <a:pt x="31" y="0"/>
                      <a:pt x="31" y="0"/>
                      <a:pt x="31" y="0"/>
                    </a:cubicBezTo>
                    <a:cubicBezTo>
                      <a:pt x="20" y="2"/>
                      <a:pt x="10" y="5"/>
                      <a:pt x="0" y="8"/>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60" name="Google Shape;3260;p52"/>
              <p:cNvSpPr/>
              <p:nvPr/>
            </p:nvSpPr>
            <p:spPr>
              <a:xfrm>
                <a:off x="2361039" y="1504700"/>
                <a:ext cx="31750" cy="23812"/>
              </a:xfrm>
              <a:custGeom>
                <a:avLst/>
                <a:gdLst/>
                <a:ahLst/>
                <a:cxnLst/>
                <a:rect l="l" t="t" r="r" b="b"/>
                <a:pathLst>
                  <a:path w="50" h="37" extrusionOk="0">
                    <a:moveTo>
                      <a:pt x="50" y="14"/>
                    </a:moveTo>
                    <a:cubicBezTo>
                      <a:pt x="26" y="0"/>
                      <a:pt x="26" y="0"/>
                      <a:pt x="26" y="0"/>
                    </a:cubicBezTo>
                    <a:cubicBezTo>
                      <a:pt x="16" y="9"/>
                      <a:pt x="7" y="19"/>
                      <a:pt x="0" y="30"/>
                    </a:cubicBezTo>
                    <a:cubicBezTo>
                      <a:pt x="21" y="37"/>
                      <a:pt x="21" y="37"/>
                      <a:pt x="21" y="37"/>
                    </a:cubicBezTo>
                    <a:cubicBezTo>
                      <a:pt x="30" y="29"/>
                      <a:pt x="40" y="21"/>
                      <a:pt x="50" y="14"/>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61" name="Google Shape;3261;p52"/>
              <p:cNvSpPr/>
              <p:nvPr/>
            </p:nvSpPr>
            <p:spPr>
              <a:xfrm>
                <a:off x="2513439" y="1465013"/>
                <a:ext cx="25400" cy="25400"/>
              </a:xfrm>
              <a:custGeom>
                <a:avLst/>
                <a:gdLst/>
                <a:ahLst/>
                <a:cxnLst/>
                <a:rect l="l" t="t" r="r" b="b"/>
                <a:pathLst>
                  <a:path w="39" h="39" extrusionOk="0">
                    <a:moveTo>
                      <a:pt x="0" y="34"/>
                    </a:moveTo>
                    <a:cubicBezTo>
                      <a:pt x="8" y="36"/>
                      <a:pt x="16" y="37"/>
                      <a:pt x="23" y="39"/>
                    </a:cubicBezTo>
                    <a:cubicBezTo>
                      <a:pt x="39" y="8"/>
                      <a:pt x="39" y="8"/>
                      <a:pt x="39" y="8"/>
                    </a:cubicBezTo>
                    <a:cubicBezTo>
                      <a:pt x="30" y="4"/>
                      <a:pt x="20" y="2"/>
                      <a:pt x="9" y="0"/>
                    </a:cubicBezTo>
                    <a:lnTo>
                      <a:pt x="0" y="34"/>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62" name="Google Shape;3262;p52"/>
              <p:cNvSpPr/>
              <p:nvPr/>
            </p:nvSpPr>
            <p:spPr>
              <a:xfrm>
                <a:off x="2583289" y="1504700"/>
                <a:ext cx="31750" cy="23812"/>
              </a:xfrm>
              <a:custGeom>
                <a:avLst/>
                <a:gdLst/>
                <a:ahLst/>
                <a:cxnLst/>
                <a:rect l="l" t="t" r="r" b="b"/>
                <a:pathLst>
                  <a:path w="50" h="37" extrusionOk="0">
                    <a:moveTo>
                      <a:pt x="24" y="0"/>
                    </a:moveTo>
                    <a:cubicBezTo>
                      <a:pt x="0" y="15"/>
                      <a:pt x="0" y="15"/>
                      <a:pt x="0" y="15"/>
                    </a:cubicBezTo>
                    <a:cubicBezTo>
                      <a:pt x="10" y="22"/>
                      <a:pt x="20" y="29"/>
                      <a:pt x="29" y="37"/>
                    </a:cubicBezTo>
                    <a:cubicBezTo>
                      <a:pt x="50" y="30"/>
                      <a:pt x="50" y="30"/>
                      <a:pt x="50" y="30"/>
                    </a:cubicBezTo>
                    <a:cubicBezTo>
                      <a:pt x="42" y="19"/>
                      <a:pt x="33" y="9"/>
                      <a:pt x="24" y="0"/>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63" name="Google Shape;3263;p52"/>
              <p:cNvSpPr/>
              <p:nvPr/>
            </p:nvSpPr>
            <p:spPr>
              <a:xfrm>
                <a:off x="2478514" y="1461838"/>
                <a:ext cx="20637" cy="23812"/>
              </a:xfrm>
              <a:custGeom>
                <a:avLst/>
                <a:gdLst/>
                <a:ahLst/>
                <a:cxnLst/>
                <a:rect l="l" t="t" r="r" b="b"/>
                <a:pathLst>
                  <a:path w="31" h="36" extrusionOk="0">
                    <a:moveTo>
                      <a:pt x="0" y="1"/>
                    </a:moveTo>
                    <a:cubicBezTo>
                      <a:pt x="4" y="36"/>
                      <a:pt x="4" y="36"/>
                      <a:pt x="4" y="36"/>
                    </a:cubicBezTo>
                    <a:cubicBezTo>
                      <a:pt x="8" y="36"/>
                      <a:pt x="11" y="35"/>
                      <a:pt x="15" y="35"/>
                    </a:cubicBezTo>
                    <a:cubicBezTo>
                      <a:pt x="19" y="35"/>
                      <a:pt x="23" y="36"/>
                      <a:pt x="27" y="36"/>
                    </a:cubicBezTo>
                    <a:cubicBezTo>
                      <a:pt x="31" y="1"/>
                      <a:pt x="31" y="1"/>
                      <a:pt x="31" y="1"/>
                    </a:cubicBezTo>
                    <a:cubicBezTo>
                      <a:pt x="25" y="0"/>
                      <a:pt x="20" y="0"/>
                      <a:pt x="15" y="0"/>
                    </a:cubicBezTo>
                    <a:cubicBezTo>
                      <a:pt x="10" y="0"/>
                      <a:pt x="5" y="0"/>
                      <a:pt x="0" y="1"/>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64" name="Google Shape;3264;p52"/>
              <p:cNvSpPr/>
              <p:nvPr/>
            </p:nvSpPr>
            <p:spPr>
              <a:xfrm>
                <a:off x="2213401" y="1272925"/>
                <a:ext cx="549276" cy="266700"/>
              </a:xfrm>
              <a:custGeom>
                <a:avLst/>
                <a:gdLst/>
                <a:ahLst/>
                <a:cxnLst/>
                <a:rect l="l" t="t" r="r" b="b"/>
                <a:pathLst>
                  <a:path w="846" h="410" extrusionOk="0">
                    <a:moveTo>
                      <a:pt x="423" y="294"/>
                    </a:moveTo>
                    <a:cubicBezTo>
                      <a:pt x="511" y="294"/>
                      <a:pt x="588" y="340"/>
                      <a:pt x="636" y="410"/>
                    </a:cubicBezTo>
                    <a:cubicBezTo>
                      <a:pt x="846" y="344"/>
                      <a:pt x="846" y="344"/>
                      <a:pt x="846" y="344"/>
                    </a:cubicBezTo>
                    <a:cubicBezTo>
                      <a:pt x="797" y="143"/>
                      <a:pt x="617" y="4"/>
                      <a:pt x="413" y="0"/>
                    </a:cubicBezTo>
                    <a:cubicBezTo>
                      <a:pt x="209" y="4"/>
                      <a:pt x="49" y="143"/>
                      <a:pt x="0" y="344"/>
                    </a:cubicBezTo>
                    <a:cubicBezTo>
                      <a:pt x="210" y="410"/>
                      <a:pt x="210" y="410"/>
                      <a:pt x="210" y="410"/>
                    </a:cubicBezTo>
                    <a:cubicBezTo>
                      <a:pt x="258" y="340"/>
                      <a:pt x="335" y="294"/>
                      <a:pt x="423" y="29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65" name="Google Shape;3265;p52"/>
              <p:cNvSpPr/>
              <p:nvPr/>
            </p:nvSpPr>
            <p:spPr>
              <a:xfrm>
                <a:off x="2459464" y="1299913"/>
                <a:ext cx="58738" cy="144463"/>
              </a:xfrm>
              <a:custGeom>
                <a:avLst/>
                <a:gdLst/>
                <a:ahLst/>
                <a:cxnLst/>
                <a:rect l="l" t="t" r="r" b="b"/>
                <a:pathLst>
                  <a:path w="91" h="223" extrusionOk="0">
                    <a:moveTo>
                      <a:pt x="66" y="223"/>
                    </a:moveTo>
                    <a:cubicBezTo>
                      <a:pt x="91" y="0"/>
                      <a:pt x="91" y="0"/>
                      <a:pt x="91" y="0"/>
                    </a:cubicBezTo>
                    <a:cubicBezTo>
                      <a:pt x="45" y="0"/>
                      <a:pt x="45" y="0"/>
                      <a:pt x="45" y="0"/>
                    </a:cubicBezTo>
                    <a:cubicBezTo>
                      <a:pt x="0" y="0"/>
                      <a:pt x="0" y="0"/>
                      <a:pt x="0" y="0"/>
                    </a:cubicBezTo>
                    <a:cubicBezTo>
                      <a:pt x="25" y="223"/>
                      <a:pt x="25" y="223"/>
                      <a:pt x="25" y="223"/>
                    </a:cubicBezTo>
                    <a:cubicBezTo>
                      <a:pt x="31" y="222"/>
                      <a:pt x="38" y="222"/>
                      <a:pt x="44" y="222"/>
                    </a:cubicBezTo>
                    <a:cubicBezTo>
                      <a:pt x="52" y="222"/>
                      <a:pt x="59" y="222"/>
                      <a:pt x="66" y="223"/>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66" name="Google Shape;3266;p52"/>
              <p:cNvSpPr/>
              <p:nvPr/>
            </p:nvSpPr>
            <p:spPr>
              <a:xfrm>
                <a:off x="2365801" y="1304675"/>
                <a:ext cx="88900" cy="149225"/>
              </a:xfrm>
              <a:custGeom>
                <a:avLst/>
                <a:gdLst/>
                <a:ahLst/>
                <a:cxnLst/>
                <a:rect l="l" t="t" r="r" b="b"/>
                <a:pathLst>
                  <a:path w="138" h="228" extrusionOk="0">
                    <a:moveTo>
                      <a:pt x="84" y="0"/>
                    </a:moveTo>
                    <a:cubicBezTo>
                      <a:pt x="42" y="18"/>
                      <a:pt x="42" y="18"/>
                      <a:pt x="42" y="18"/>
                    </a:cubicBezTo>
                    <a:cubicBezTo>
                      <a:pt x="0" y="35"/>
                      <a:pt x="0" y="35"/>
                      <a:pt x="0" y="35"/>
                    </a:cubicBezTo>
                    <a:cubicBezTo>
                      <a:pt x="97" y="228"/>
                      <a:pt x="97" y="228"/>
                      <a:pt x="97" y="228"/>
                    </a:cubicBezTo>
                    <a:cubicBezTo>
                      <a:pt x="110" y="223"/>
                      <a:pt x="124" y="220"/>
                      <a:pt x="138" y="217"/>
                    </a:cubicBezTo>
                    <a:lnTo>
                      <a:pt x="84"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67" name="Google Shape;3267;p52"/>
              <p:cNvSpPr/>
              <p:nvPr/>
            </p:nvSpPr>
            <p:spPr>
              <a:xfrm>
                <a:off x="2286426" y="1349125"/>
                <a:ext cx="120650" cy="128588"/>
              </a:xfrm>
              <a:custGeom>
                <a:avLst/>
                <a:gdLst/>
                <a:ahLst/>
                <a:cxnLst/>
                <a:rect l="l" t="t" r="r" b="b"/>
                <a:pathLst>
                  <a:path w="187" h="198" extrusionOk="0">
                    <a:moveTo>
                      <a:pt x="66" y="0"/>
                    </a:moveTo>
                    <a:cubicBezTo>
                      <a:pt x="33" y="33"/>
                      <a:pt x="33" y="33"/>
                      <a:pt x="33" y="33"/>
                    </a:cubicBezTo>
                    <a:cubicBezTo>
                      <a:pt x="0" y="66"/>
                      <a:pt x="0" y="66"/>
                      <a:pt x="0" y="66"/>
                    </a:cubicBezTo>
                    <a:cubicBezTo>
                      <a:pt x="147" y="198"/>
                      <a:pt x="147" y="198"/>
                      <a:pt x="147" y="198"/>
                    </a:cubicBezTo>
                    <a:cubicBezTo>
                      <a:pt x="160" y="189"/>
                      <a:pt x="173" y="181"/>
                      <a:pt x="187" y="174"/>
                    </a:cubicBezTo>
                    <a:lnTo>
                      <a:pt x="66"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68" name="Google Shape;3268;p52"/>
              <p:cNvSpPr/>
              <p:nvPr/>
            </p:nvSpPr>
            <p:spPr>
              <a:xfrm>
                <a:off x="2235626" y="1433263"/>
                <a:ext cx="125412" cy="90488"/>
              </a:xfrm>
              <a:custGeom>
                <a:avLst/>
                <a:gdLst/>
                <a:ahLst/>
                <a:cxnLst/>
                <a:rect l="l" t="t" r="r" b="b"/>
                <a:pathLst>
                  <a:path w="192" h="139" extrusionOk="0">
                    <a:moveTo>
                      <a:pt x="192" y="97"/>
                    </a:moveTo>
                    <a:cubicBezTo>
                      <a:pt x="36" y="0"/>
                      <a:pt x="36" y="0"/>
                      <a:pt x="36" y="0"/>
                    </a:cubicBezTo>
                    <a:cubicBezTo>
                      <a:pt x="18" y="44"/>
                      <a:pt x="18" y="44"/>
                      <a:pt x="18" y="44"/>
                    </a:cubicBezTo>
                    <a:cubicBezTo>
                      <a:pt x="0" y="88"/>
                      <a:pt x="0" y="88"/>
                      <a:pt x="0" y="88"/>
                    </a:cubicBezTo>
                    <a:cubicBezTo>
                      <a:pt x="156" y="139"/>
                      <a:pt x="156" y="139"/>
                      <a:pt x="156" y="139"/>
                    </a:cubicBezTo>
                    <a:cubicBezTo>
                      <a:pt x="167" y="124"/>
                      <a:pt x="179" y="110"/>
                      <a:pt x="192" y="9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69" name="Google Shape;3269;p52"/>
              <p:cNvSpPr/>
              <p:nvPr/>
            </p:nvSpPr>
            <p:spPr>
              <a:xfrm>
                <a:off x="2521376" y="1304675"/>
                <a:ext cx="90488" cy="149225"/>
              </a:xfrm>
              <a:custGeom>
                <a:avLst/>
                <a:gdLst/>
                <a:ahLst/>
                <a:cxnLst/>
                <a:rect l="l" t="t" r="r" b="b"/>
                <a:pathLst>
                  <a:path w="138" h="229" extrusionOk="0">
                    <a:moveTo>
                      <a:pt x="138" y="35"/>
                    </a:moveTo>
                    <a:cubicBezTo>
                      <a:pt x="96" y="18"/>
                      <a:pt x="96" y="18"/>
                      <a:pt x="96" y="18"/>
                    </a:cubicBezTo>
                    <a:cubicBezTo>
                      <a:pt x="54" y="0"/>
                      <a:pt x="54" y="0"/>
                      <a:pt x="54" y="0"/>
                    </a:cubicBezTo>
                    <a:cubicBezTo>
                      <a:pt x="0" y="218"/>
                      <a:pt x="0" y="218"/>
                      <a:pt x="0" y="218"/>
                    </a:cubicBezTo>
                    <a:cubicBezTo>
                      <a:pt x="14" y="220"/>
                      <a:pt x="28" y="224"/>
                      <a:pt x="41" y="229"/>
                    </a:cubicBezTo>
                    <a:lnTo>
                      <a:pt x="138" y="3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70" name="Google Shape;3270;p52"/>
              <p:cNvSpPr/>
              <p:nvPr/>
            </p:nvSpPr>
            <p:spPr>
              <a:xfrm>
                <a:off x="2569001" y="1349125"/>
                <a:ext cx="122238" cy="130175"/>
              </a:xfrm>
              <a:custGeom>
                <a:avLst/>
                <a:gdLst/>
                <a:ahLst/>
                <a:cxnLst/>
                <a:rect l="l" t="t" r="r" b="b"/>
                <a:pathLst>
                  <a:path w="187" h="199" extrusionOk="0">
                    <a:moveTo>
                      <a:pt x="187" y="66"/>
                    </a:moveTo>
                    <a:cubicBezTo>
                      <a:pt x="154" y="33"/>
                      <a:pt x="154" y="33"/>
                      <a:pt x="154" y="33"/>
                    </a:cubicBezTo>
                    <a:cubicBezTo>
                      <a:pt x="121" y="0"/>
                      <a:pt x="121" y="0"/>
                      <a:pt x="121" y="0"/>
                    </a:cubicBezTo>
                    <a:cubicBezTo>
                      <a:pt x="0" y="175"/>
                      <a:pt x="0" y="175"/>
                      <a:pt x="0" y="175"/>
                    </a:cubicBezTo>
                    <a:cubicBezTo>
                      <a:pt x="13" y="182"/>
                      <a:pt x="26" y="190"/>
                      <a:pt x="39" y="199"/>
                    </a:cubicBezTo>
                    <a:lnTo>
                      <a:pt x="187" y="6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71" name="Google Shape;3271;p52"/>
              <p:cNvSpPr/>
              <p:nvPr/>
            </p:nvSpPr>
            <p:spPr>
              <a:xfrm>
                <a:off x="2615039" y="1433263"/>
                <a:ext cx="125412" cy="90488"/>
              </a:xfrm>
              <a:custGeom>
                <a:avLst/>
                <a:gdLst/>
                <a:ahLst/>
                <a:cxnLst/>
                <a:rect l="l" t="t" r="r" b="b"/>
                <a:pathLst>
                  <a:path w="193" h="139" extrusionOk="0">
                    <a:moveTo>
                      <a:pt x="35" y="139"/>
                    </a:moveTo>
                    <a:cubicBezTo>
                      <a:pt x="193" y="88"/>
                      <a:pt x="193" y="88"/>
                      <a:pt x="193" y="88"/>
                    </a:cubicBezTo>
                    <a:cubicBezTo>
                      <a:pt x="175" y="44"/>
                      <a:pt x="175" y="44"/>
                      <a:pt x="175" y="44"/>
                    </a:cubicBezTo>
                    <a:cubicBezTo>
                      <a:pt x="156" y="0"/>
                      <a:pt x="156" y="0"/>
                      <a:pt x="156" y="0"/>
                    </a:cubicBezTo>
                    <a:cubicBezTo>
                      <a:pt x="0" y="98"/>
                      <a:pt x="0" y="98"/>
                      <a:pt x="0" y="98"/>
                    </a:cubicBezTo>
                    <a:cubicBezTo>
                      <a:pt x="13" y="111"/>
                      <a:pt x="24" y="125"/>
                      <a:pt x="35" y="139"/>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72" name="Google Shape;3272;p52"/>
              <p:cNvSpPr/>
              <p:nvPr/>
            </p:nvSpPr>
            <p:spPr>
              <a:xfrm>
                <a:off x="2475339" y="1307850"/>
                <a:ext cx="27000" cy="270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73" name="Google Shape;3273;p52"/>
              <p:cNvSpPr/>
              <p:nvPr/>
            </p:nvSpPr>
            <p:spPr>
              <a:xfrm>
                <a:off x="2476926" y="1358650"/>
                <a:ext cx="22200" cy="207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74" name="Google Shape;3274;p52"/>
              <p:cNvSpPr/>
              <p:nvPr/>
            </p:nvSpPr>
            <p:spPr>
              <a:xfrm>
                <a:off x="2478514" y="1406275"/>
                <a:ext cx="19200" cy="192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75" name="Google Shape;3275;p52"/>
              <p:cNvSpPr/>
              <p:nvPr/>
            </p:nvSpPr>
            <p:spPr>
              <a:xfrm>
                <a:off x="2561064" y="1323725"/>
                <a:ext cx="26988" cy="26988"/>
              </a:xfrm>
              <a:custGeom>
                <a:avLst/>
                <a:gdLst/>
                <a:ahLst/>
                <a:cxnLst/>
                <a:rect l="l" t="t" r="r" b="b"/>
                <a:pathLst>
                  <a:path w="42" h="42" extrusionOk="0">
                    <a:moveTo>
                      <a:pt x="38" y="27"/>
                    </a:moveTo>
                    <a:cubicBezTo>
                      <a:pt x="35" y="37"/>
                      <a:pt x="24" y="42"/>
                      <a:pt x="14" y="39"/>
                    </a:cubicBezTo>
                    <a:cubicBezTo>
                      <a:pt x="5" y="35"/>
                      <a:pt x="0" y="25"/>
                      <a:pt x="3" y="15"/>
                    </a:cubicBezTo>
                    <a:cubicBezTo>
                      <a:pt x="6" y="5"/>
                      <a:pt x="17" y="0"/>
                      <a:pt x="27" y="3"/>
                    </a:cubicBezTo>
                    <a:cubicBezTo>
                      <a:pt x="37" y="7"/>
                      <a:pt x="42" y="18"/>
                      <a:pt x="38"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76" name="Google Shape;3276;p52"/>
              <p:cNvSpPr/>
              <p:nvPr/>
            </p:nvSpPr>
            <p:spPr>
              <a:xfrm>
                <a:off x="2546776" y="1366588"/>
                <a:ext cx="23812" cy="23812"/>
              </a:xfrm>
              <a:custGeom>
                <a:avLst/>
                <a:gdLst/>
                <a:ahLst/>
                <a:cxnLst/>
                <a:rect l="l" t="t" r="r" b="b"/>
                <a:pathLst>
                  <a:path w="36" h="36" extrusionOk="0">
                    <a:moveTo>
                      <a:pt x="33" y="24"/>
                    </a:moveTo>
                    <a:cubicBezTo>
                      <a:pt x="30" y="32"/>
                      <a:pt x="21" y="36"/>
                      <a:pt x="13" y="33"/>
                    </a:cubicBezTo>
                    <a:cubicBezTo>
                      <a:pt x="4" y="30"/>
                      <a:pt x="0" y="21"/>
                      <a:pt x="3" y="13"/>
                    </a:cubicBezTo>
                    <a:cubicBezTo>
                      <a:pt x="6" y="5"/>
                      <a:pt x="15" y="0"/>
                      <a:pt x="23" y="3"/>
                    </a:cubicBezTo>
                    <a:cubicBezTo>
                      <a:pt x="32" y="6"/>
                      <a:pt x="36" y="15"/>
                      <a:pt x="3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77" name="Google Shape;3277;p52"/>
              <p:cNvSpPr/>
              <p:nvPr/>
            </p:nvSpPr>
            <p:spPr>
              <a:xfrm>
                <a:off x="2534076" y="1411038"/>
                <a:ext cx="20637" cy="19050"/>
              </a:xfrm>
              <a:custGeom>
                <a:avLst/>
                <a:gdLst/>
                <a:ahLst/>
                <a:cxnLst/>
                <a:rect l="l" t="t" r="r" b="b"/>
                <a:pathLst>
                  <a:path w="31" h="30" extrusionOk="0">
                    <a:moveTo>
                      <a:pt x="28" y="19"/>
                    </a:moveTo>
                    <a:cubicBezTo>
                      <a:pt x="26" y="26"/>
                      <a:pt x="18" y="30"/>
                      <a:pt x="11" y="27"/>
                    </a:cubicBezTo>
                    <a:cubicBezTo>
                      <a:pt x="4" y="25"/>
                      <a:pt x="0" y="17"/>
                      <a:pt x="3" y="10"/>
                    </a:cubicBezTo>
                    <a:cubicBezTo>
                      <a:pt x="5" y="3"/>
                      <a:pt x="13" y="0"/>
                      <a:pt x="20" y="2"/>
                    </a:cubicBezTo>
                    <a:cubicBezTo>
                      <a:pt x="27" y="5"/>
                      <a:pt x="31" y="12"/>
                      <a:pt x="28"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78" name="Google Shape;3278;p52"/>
              <p:cNvSpPr/>
              <p:nvPr/>
            </p:nvSpPr>
            <p:spPr>
              <a:xfrm>
                <a:off x="2640439" y="1376113"/>
                <a:ext cx="26988" cy="25400"/>
              </a:xfrm>
              <a:custGeom>
                <a:avLst/>
                <a:gdLst/>
                <a:ahLst/>
                <a:cxnLst/>
                <a:rect l="l" t="t" r="r" b="b"/>
                <a:pathLst>
                  <a:path w="40" h="40" extrusionOk="0">
                    <a:moveTo>
                      <a:pt x="33" y="32"/>
                    </a:moveTo>
                    <a:cubicBezTo>
                      <a:pt x="26" y="40"/>
                      <a:pt x="15" y="40"/>
                      <a:pt x="8" y="33"/>
                    </a:cubicBezTo>
                    <a:cubicBezTo>
                      <a:pt x="0" y="26"/>
                      <a:pt x="0" y="15"/>
                      <a:pt x="7" y="8"/>
                    </a:cubicBezTo>
                    <a:cubicBezTo>
                      <a:pt x="14" y="1"/>
                      <a:pt x="25" y="0"/>
                      <a:pt x="32" y="7"/>
                    </a:cubicBezTo>
                    <a:cubicBezTo>
                      <a:pt x="39" y="14"/>
                      <a:pt x="40" y="25"/>
                      <a:pt x="33"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79" name="Google Shape;3279;p52"/>
              <p:cNvSpPr/>
              <p:nvPr/>
            </p:nvSpPr>
            <p:spPr>
              <a:xfrm>
                <a:off x="2615039" y="1407863"/>
                <a:ext cx="20637" cy="22225"/>
              </a:xfrm>
              <a:custGeom>
                <a:avLst/>
                <a:gdLst/>
                <a:ahLst/>
                <a:cxnLst/>
                <a:rect l="l" t="t" r="r" b="b"/>
                <a:pathLst>
                  <a:path w="34" h="34" extrusionOk="0">
                    <a:moveTo>
                      <a:pt x="28" y="28"/>
                    </a:moveTo>
                    <a:cubicBezTo>
                      <a:pt x="22" y="34"/>
                      <a:pt x="13" y="34"/>
                      <a:pt x="7" y="29"/>
                    </a:cubicBezTo>
                    <a:cubicBezTo>
                      <a:pt x="0" y="23"/>
                      <a:pt x="0" y="13"/>
                      <a:pt x="6" y="7"/>
                    </a:cubicBezTo>
                    <a:cubicBezTo>
                      <a:pt x="12" y="1"/>
                      <a:pt x="21" y="0"/>
                      <a:pt x="27" y="6"/>
                    </a:cubicBezTo>
                    <a:cubicBezTo>
                      <a:pt x="34" y="12"/>
                      <a:pt x="34" y="22"/>
                      <a:pt x="28"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80" name="Google Shape;3280;p52"/>
              <p:cNvSpPr/>
              <p:nvPr/>
            </p:nvSpPr>
            <p:spPr>
              <a:xfrm>
                <a:off x="2588051" y="1441200"/>
                <a:ext cx="17462" cy="17462"/>
              </a:xfrm>
              <a:custGeom>
                <a:avLst/>
                <a:gdLst/>
                <a:ahLst/>
                <a:cxnLst/>
                <a:rect l="l" t="t" r="r" b="b"/>
                <a:pathLst>
                  <a:path w="28" h="29" extrusionOk="0">
                    <a:moveTo>
                      <a:pt x="24" y="24"/>
                    </a:moveTo>
                    <a:cubicBezTo>
                      <a:pt x="19" y="29"/>
                      <a:pt x="10" y="29"/>
                      <a:pt x="5" y="24"/>
                    </a:cubicBezTo>
                    <a:cubicBezTo>
                      <a:pt x="0" y="19"/>
                      <a:pt x="0" y="11"/>
                      <a:pt x="4" y="6"/>
                    </a:cubicBezTo>
                    <a:cubicBezTo>
                      <a:pt x="9" y="1"/>
                      <a:pt x="18" y="0"/>
                      <a:pt x="23" y="5"/>
                    </a:cubicBezTo>
                    <a:cubicBezTo>
                      <a:pt x="28" y="10"/>
                      <a:pt x="28" y="18"/>
                      <a:pt x="24"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81" name="Google Shape;3281;p52"/>
              <p:cNvSpPr/>
              <p:nvPr/>
            </p:nvSpPr>
            <p:spPr>
              <a:xfrm>
                <a:off x="2699176" y="1461838"/>
                <a:ext cx="22225" cy="22225"/>
              </a:xfrm>
              <a:custGeom>
                <a:avLst/>
                <a:gdLst/>
                <a:ahLst/>
                <a:cxnLst/>
                <a:rect l="l" t="t" r="r" b="b"/>
                <a:pathLst>
                  <a:path w="34" h="34" extrusionOk="0">
                    <a:moveTo>
                      <a:pt x="23" y="31"/>
                    </a:moveTo>
                    <a:cubicBezTo>
                      <a:pt x="15" y="34"/>
                      <a:pt x="6" y="31"/>
                      <a:pt x="3" y="23"/>
                    </a:cubicBezTo>
                    <a:cubicBezTo>
                      <a:pt x="0" y="15"/>
                      <a:pt x="3" y="7"/>
                      <a:pt x="11" y="3"/>
                    </a:cubicBezTo>
                    <a:cubicBezTo>
                      <a:pt x="19" y="0"/>
                      <a:pt x="28" y="3"/>
                      <a:pt x="31" y="11"/>
                    </a:cubicBezTo>
                    <a:cubicBezTo>
                      <a:pt x="34" y="19"/>
                      <a:pt x="31" y="28"/>
                      <a:pt x="23"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82" name="Google Shape;3282;p52"/>
              <p:cNvSpPr/>
              <p:nvPr/>
            </p:nvSpPr>
            <p:spPr>
              <a:xfrm>
                <a:off x="2669014" y="1476125"/>
                <a:ext cx="19050" cy="20638"/>
              </a:xfrm>
              <a:custGeom>
                <a:avLst/>
                <a:gdLst/>
                <a:ahLst/>
                <a:cxnLst/>
                <a:rect l="l" t="t" r="r" b="b"/>
                <a:pathLst>
                  <a:path w="30" h="30" extrusionOk="0">
                    <a:moveTo>
                      <a:pt x="20" y="27"/>
                    </a:moveTo>
                    <a:cubicBezTo>
                      <a:pt x="13" y="30"/>
                      <a:pt x="6" y="27"/>
                      <a:pt x="3" y="20"/>
                    </a:cubicBezTo>
                    <a:cubicBezTo>
                      <a:pt x="0" y="13"/>
                      <a:pt x="3" y="6"/>
                      <a:pt x="10" y="3"/>
                    </a:cubicBezTo>
                    <a:cubicBezTo>
                      <a:pt x="16" y="0"/>
                      <a:pt x="24" y="3"/>
                      <a:pt x="27" y="10"/>
                    </a:cubicBezTo>
                    <a:cubicBezTo>
                      <a:pt x="30" y="16"/>
                      <a:pt x="27" y="24"/>
                      <a:pt x="2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83" name="Google Shape;3283;p52"/>
              <p:cNvSpPr/>
              <p:nvPr/>
            </p:nvSpPr>
            <p:spPr>
              <a:xfrm>
                <a:off x="2637264" y="1492000"/>
                <a:ext cx="15875" cy="17463"/>
              </a:xfrm>
              <a:custGeom>
                <a:avLst/>
                <a:gdLst/>
                <a:ahLst/>
                <a:cxnLst/>
                <a:rect l="l" t="t" r="r" b="b"/>
                <a:pathLst>
                  <a:path w="25" h="25" extrusionOk="0">
                    <a:moveTo>
                      <a:pt x="17" y="23"/>
                    </a:moveTo>
                    <a:cubicBezTo>
                      <a:pt x="12" y="25"/>
                      <a:pt x="5" y="23"/>
                      <a:pt x="3" y="17"/>
                    </a:cubicBezTo>
                    <a:cubicBezTo>
                      <a:pt x="0" y="11"/>
                      <a:pt x="3" y="5"/>
                      <a:pt x="8" y="3"/>
                    </a:cubicBezTo>
                    <a:cubicBezTo>
                      <a:pt x="14" y="0"/>
                      <a:pt x="20" y="3"/>
                      <a:pt x="23" y="8"/>
                    </a:cubicBezTo>
                    <a:cubicBezTo>
                      <a:pt x="25" y="14"/>
                      <a:pt x="23" y="20"/>
                      <a:pt x="17"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84" name="Google Shape;3284;p52"/>
              <p:cNvSpPr/>
              <p:nvPr/>
            </p:nvSpPr>
            <p:spPr>
              <a:xfrm>
                <a:off x="2388026" y="1323725"/>
                <a:ext cx="28575" cy="26988"/>
              </a:xfrm>
              <a:custGeom>
                <a:avLst/>
                <a:gdLst/>
                <a:ahLst/>
                <a:cxnLst/>
                <a:rect l="l" t="t" r="r" b="b"/>
                <a:pathLst>
                  <a:path w="42" h="42" extrusionOk="0">
                    <a:moveTo>
                      <a:pt x="4" y="27"/>
                    </a:moveTo>
                    <a:cubicBezTo>
                      <a:pt x="7" y="37"/>
                      <a:pt x="18" y="42"/>
                      <a:pt x="27" y="39"/>
                    </a:cubicBezTo>
                    <a:cubicBezTo>
                      <a:pt x="37" y="35"/>
                      <a:pt x="42" y="25"/>
                      <a:pt x="39" y="15"/>
                    </a:cubicBezTo>
                    <a:cubicBezTo>
                      <a:pt x="35" y="5"/>
                      <a:pt x="25" y="0"/>
                      <a:pt x="15" y="3"/>
                    </a:cubicBezTo>
                    <a:cubicBezTo>
                      <a:pt x="5" y="7"/>
                      <a:pt x="0" y="18"/>
                      <a:pt x="4"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85" name="Google Shape;3285;p52"/>
              <p:cNvSpPr/>
              <p:nvPr/>
            </p:nvSpPr>
            <p:spPr>
              <a:xfrm>
                <a:off x="2405489" y="1366588"/>
                <a:ext cx="23812" cy="23812"/>
              </a:xfrm>
              <a:custGeom>
                <a:avLst/>
                <a:gdLst/>
                <a:ahLst/>
                <a:cxnLst/>
                <a:rect l="l" t="t" r="r" b="b"/>
                <a:pathLst>
                  <a:path w="36" h="36" extrusionOk="0">
                    <a:moveTo>
                      <a:pt x="3" y="24"/>
                    </a:moveTo>
                    <a:cubicBezTo>
                      <a:pt x="6" y="32"/>
                      <a:pt x="15" y="36"/>
                      <a:pt x="23" y="33"/>
                    </a:cubicBezTo>
                    <a:cubicBezTo>
                      <a:pt x="31" y="30"/>
                      <a:pt x="36" y="21"/>
                      <a:pt x="33" y="13"/>
                    </a:cubicBezTo>
                    <a:cubicBezTo>
                      <a:pt x="30" y="5"/>
                      <a:pt x="21" y="0"/>
                      <a:pt x="12" y="3"/>
                    </a:cubicBezTo>
                    <a:cubicBezTo>
                      <a:pt x="4" y="6"/>
                      <a:pt x="0" y="15"/>
                      <a:pt x="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86" name="Google Shape;3286;p52"/>
              <p:cNvSpPr/>
              <p:nvPr/>
            </p:nvSpPr>
            <p:spPr>
              <a:xfrm>
                <a:off x="2421364" y="1411038"/>
                <a:ext cx="20637" cy="19050"/>
              </a:xfrm>
              <a:custGeom>
                <a:avLst/>
                <a:gdLst/>
                <a:ahLst/>
                <a:cxnLst/>
                <a:rect l="l" t="t" r="r" b="b"/>
                <a:pathLst>
                  <a:path w="31" h="30" extrusionOk="0">
                    <a:moveTo>
                      <a:pt x="3" y="19"/>
                    </a:moveTo>
                    <a:cubicBezTo>
                      <a:pt x="5" y="26"/>
                      <a:pt x="13" y="30"/>
                      <a:pt x="20" y="27"/>
                    </a:cubicBezTo>
                    <a:cubicBezTo>
                      <a:pt x="27" y="25"/>
                      <a:pt x="31" y="17"/>
                      <a:pt x="28" y="10"/>
                    </a:cubicBezTo>
                    <a:cubicBezTo>
                      <a:pt x="26" y="3"/>
                      <a:pt x="18" y="0"/>
                      <a:pt x="11" y="2"/>
                    </a:cubicBezTo>
                    <a:cubicBezTo>
                      <a:pt x="4" y="5"/>
                      <a:pt x="0" y="12"/>
                      <a:pt x="3"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87" name="Google Shape;3287;p52"/>
              <p:cNvSpPr/>
              <p:nvPr/>
            </p:nvSpPr>
            <p:spPr>
              <a:xfrm>
                <a:off x="2308651" y="1376113"/>
                <a:ext cx="26988" cy="25400"/>
              </a:xfrm>
              <a:custGeom>
                <a:avLst/>
                <a:gdLst/>
                <a:ahLst/>
                <a:cxnLst/>
                <a:rect l="l" t="t" r="r" b="b"/>
                <a:pathLst>
                  <a:path w="40" h="40" extrusionOk="0">
                    <a:moveTo>
                      <a:pt x="7" y="32"/>
                    </a:moveTo>
                    <a:cubicBezTo>
                      <a:pt x="13" y="40"/>
                      <a:pt x="25" y="40"/>
                      <a:pt x="32" y="33"/>
                    </a:cubicBezTo>
                    <a:cubicBezTo>
                      <a:pt x="39" y="26"/>
                      <a:pt x="40" y="15"/>
                      <a:pt x="33" y="8"/>
                    </a:cubicBezTo>
                    <a:cubicBezTo>
                      <a:pt x="26" y="1"/>
                      <a:pt x="15" y="0"/>
                      <a:pt x="8" y="7"/>
                    </a:cubicBezTo>
                    <a:cubicBezTo>
                      <a:pt x="0" y="14"/>
                      <a:pt x="0" y="25"/>
                      <a:pt x="7"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88" name="Google Shape;3288;p52"/>
              <p:cNvSpPr/>
              <p:nvPr/>
            </p:nvSpPr>
            <p:spPr>
              <a:xfrm>
                <a:off x="2340401" y="1407863"/>
                <a:ext cx="22225" cy="22225"/>
              </a:xfrm>
              <a:custGeom>
                <a:avLst/>
                <a:gdLst/>
                <a:ahLst/>
                <a:cxnLst/>
                <a:rect l="l" t="t" r="r" b="b"/>
                <a:pathLst>
                  <a:path w="34" h="34" extrusionOk="0">
                    <a:moveTo>
                      <a:pt x="6" y="28"/>
                    </a:moveTo>
                    <a:cubicBezTo>
                      <a:pt x="11" y="34"/>
                      <a:pt x="21" y="34"/>
                      <a:pt x="27" y="29"/>
                    </a:cubicBezTo>
                    <a:cubicBezTo>
                      <a:pt x="33" y="23"/>
                      <a:pt x="34" y="13"/>
                      <a:pt x="28" y="7"/>
                    </a:cubicBezTo>
                    <a:cubicBezTo>
                      <a:pt x="22" y="1"/>
                      <a:pt x="13" y="0"/>
                      <a:pt x="6" y="6"/>
                    </a:cubicBezTo>
                    <a:cubicBezTo>
                      <a:pt x="0" y="12"/>
                      <a:pt x="0" y="22"/>
                      <a:pt x="6"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89" name="Google Shape;3289;p52"/>
              <p:cNvSpPr/>
              <p:nvPr/>
            </p:nvSpPr>
            <p:spPr>
              <a:xfrm>
                <a:off x="2370564" y="1441200"/>
                <a:ext cx="17462" cy="17462"/>
              </a:xfrm>
              <a:custGeom>
                <a:avLst/>
                <a:gdLst/>
                <a:ahLst/>
                <a:cxnLst/>
                <a:rect l="l" t="t" r="r" b="b"/>
                <a:pathLst>
                  <a:path w="29" h="29" extrusionOk="0">
                    <a:moveTo>
                      <a:pt x="5" y="24"/>
                    </a:moveTo>
                    <a:cubicBezTo>
                      <a:pt x="10" y="29"/>
                      <a:pt x="18" y="29"/>
                      <a:pt x="24" y="24"/>
                    </a:cubicBezTo>
                    <a:cubicBezTo>
                      <a:pt x="29" y="19"/>
                      <a:pt x="29" y="11"/>
                      <a:pt x="24" y="6"/>
                    </a:cubicBezTo>
                    <a:cubicBezTo>
                      <a:pt x="19" y="1"/>
                      <a:pt x="11" y="0"/>
                      <a:pt x="6" y="5"/>
                    </a:cubicBezTo>
                    <a:cubicBezTo>
                      <a:pt x="1" y="10"/>
                      <a:pt x="0" y="18"/>
                      <a:pt x="5"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90" name="Google Shape;3290;p52"/>
              <p:cNvSpPr/>
              <p:nvPr/>
            </p:nvSpPr>
            <p:spPr>
              <a:xfrm>
                <a:off x="2254676" y="1461838"/>
                <a:ext cx="22225" cy="22225"/>
              </a:xfrm>
              <a:custGeom>
                <a:avLst/>
                <a:gdLst/>
                <a:ahLst/>
                <a:cxnLst/>
                <a:rect l="l" t="t" r="r" b="b"/>
                <a:pathLst>
                  <a:path w="34" h="34" extrusionOk="0">
                    <a:moveTo>
                      <a:pt x="11" y="31"/>
                    </a:moveTo>
                    <a:cubicBezTo>
                      <a:pt x="18" y="34"/>
                      <a:pt x="27" y="31"/>
                      <a:pt x="31" y="23"/>
                    </a:cubicBezTo>
                    <a:cubicBezTo>
                      <a:pt x="34" y="15"/>
                      <a:pt x="31" y="7"/>
                      <a:pt x="23" y="3"/>
                    </a:cubicBezTo>
                    <a:cubicBezTo>
                      <a:pt x="15" y="0"/>
                      <a:pt x="6" y="3"/>
                      <a:pt x="3" y="11"/>
                    </a:cubicBezTo>
                    <a:cubicBezTo>
                      <a:pt x="0" y="19"/>
                      <a:pt x="3" y="28"/>
                      <a:pt x="1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91" name="Google Shape;3291;p52"/>
              <p:cNvSpPr/>
              <p:nvPr/>
            </p:nvSpPr>
            <p:spPr>
              <a:xfrm>
                <a:off x="2288014" y="1476125"/>
                <a:ext cx="20638" cy="20638"/>
              </a:xfrm>
              <a:custGeom>
                <a:avLst/>
                <a:gdLst/>
                <a:ahLst/>
                <a:cxnLst/>
                <a:rect l="l" t="t" r="r" b="b"/>
                <a:pathLst>
                  <a:path w="30" h="30" extrusionOk="0">
                    <a:moveTo>
                      <a:pt x="10" y="27"/>
                    </a:moveTo>
                    <a:cubicBezTo>
                      <a:pt x="16" y="30"/>
                      <a:pt x="24" y="27"/>
                      <a:pt x="27" y="20"/>
                    </a:cubicBezTo>
                    <a:cubicBezTo>
                      <a:pt x="30" y="13"/>
                      <a:pt x="27" y="6"/>
                      <a:pt x="20" y="3"/>
                    </a:cubicBezTo>
                    <a:cubicBezTo>
                      <a:pt x="14" y="0"/>
                      <a:pt x="6" y="3"/>
                      <a:pt x="3" y="10"/>
                    </a:cubicBezTo>
                    <a:cubicBezTo>
                      <a:pt x="0" y="16"/>
                      <a:pt x="3" y="24"/>
                      <a:pt x="1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92" name="Google Shape;3292;p52"/>
              <p:cNvSpPr/>
              <p:nvPr/>
            </p:nvSpPr>
            <p:spPr>
              <a:xfrm>
                <a:off x="2322939" y="1492000"/>
                <a:ext cx="15875" cy="17463"/>
              </a:xfrm>
              <a:custGeom>
                <a:avLst/>
                <a:gdLst/>
                <a:ahLst/>
                <a:cxnLst/>
                <a:rect l="l" t="t" r="r" b="b"/>
                <a:pathLst>
                  <a:path w="25" h="25" extrusionOk="0">
                    <a:moveTo>
                      <a:pt x="8" y="23"/>
                    </a:moveTo>
                    <a:cubicBezTo>
                      <a:pt x="13" y="25"/>
                      <a:pt x="20" y="23"/>
                      <a:pt x="22" y="17"/>
                    </a:cubicBezTo>
                    <a:cubicBezTo>
                      <a:pt x="25" y="11"/>
                      <a:pt x="22" y="5"/>
                      <a:pt x="16" y="3"/>
                    </a:cubicBezTo>
                    <a:cubicBezTo>
                      <a:pt x="11" y="0"/>
                      <a:pt x="4" y="3"/>
                      <a:pt x="2" y="8"/>
                    </a:cubicBezTo>
                    <a:cubicBezTo>
                      <a:pt x="0" y="14"/>
                      <a:pt x="2" y="20"/>
                      <a:pt x="8"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3293" name="Google Shape;3293;p52"/>
            <p:cNvSpPr/>
            <p:nvPr/>
          </p:nvSpPr>
          <p:spPr>
            <a:xfrm>
              <a:off x="8687663" y="4508036"/>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3294" name="Google Shape;3294;p52"/>
          <p:cNvGrpSpPr/>
          <p:nvPr/>
        </p:nvGrpSpPr>
        <p:grpSpPr>
          <a:xfrm>
            <a:off x="-408514" y="470791"/>
            <a:ext cx="1345830" cy="4685103"/>
            <a:chOff x="-408514" y="470791"/>
            <a:chExt cx="1345830" cy="4685103"/>
          </a:xfrm>
        </p:grpSpPr>
        <p:sp>
          <p:nvSpPr>
            <p:cNvPr id="3295" name="Google Shape;3295;p52"/>
            <p:cNvSpPr/>
            <p:nvPr/>
          </p:nvSpPr>
          <p:spPr>
            <a:xfrm>
              <a:off x="280800" y="470791"/>
              <a:ext cx="137275" cy="137426"/>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3296" name="Google Shape;3296;p52"/>
            <p:cNvGrpSpPr/>
            <p:nvPr/>
          </p:nvGrpSpPr>
          <p:grpSpPr>
            <a:xfrm rot="2699890">
              <a:off x="-341983" y="4137764"/>
              <a:ext cx="1212769" cy="690484"/>
              <a:chOff x="2213401" y="1272925"/>
              <a:chExt cx="549276" cy="312737"/>
            </a:xfrm>
          </p:grpSpPr>
          <p:sp>
            <p:nvSpPr>
              <p:cNvPr id="3297" name="Google Shape;3297;p52"/>
              <p:cNvSpPr/>
              <p:nvPr/>
            </p:nvSpPr>
            <p:spPr>
              <a:xfrm>
                <a:off x="2361039" y="1461838"/>
                <a:ext cx="254000" cy="123825"/>
              </a:xfrm>
              <a:custGeom>
                <a:avLst/>
                <a:gdLst/>
                <a:ahLst/>
                <a:cxnLst/>
                <a:rect l="l" t="t" r="r" b="b"/>
                <a:pathLst>
                  <a:path w="392" h="190" extrusionOk="0">
                    <a:moveTo>
                      <a:pt x="392" y="95"/>
                    </a:moveTo>
                    <a:cubicBezTo>
                      <a:pt x="384" y="84"/>
                      <a:pt x="375" y="74"/>
                      <a:pt x="366" y="65"/>
                    </a:cubicBezTo>
                    <a:cubicBezTo>
                      <a:pt x="261" y="129"/>
                      <a:pt x="261" y="129"/>
                      <a:pt x="261" y="129"/>
                    </a:cubicBezTo>
                    <a:cubicBezTo>
                      <a:pt x="259" y="130"/>
                      <a:pt x="259" y="130"/>
                      <a:pt x="259" y="130"/>
                    </a:cubicBezTo>
                    <a:cubicBezTo>
                      <a:pt x="256" y="125"/>
                      <a:pt x="252" y="120"/>
                      <a:pt x="248" y="115"/>
                    </a:cubicBezTo>
                    <a:cubicBezTo>
                      <a:pt x="248" y="115"/>
                      <a:pt x="248" y="115"/>
                      <a:pt x="248" y="115"/>
                    </a:cubicBezTo>
                    <a:cubicBezTo>
                      <a:pt x="335" y="40"/>
                      <a:pt x="335" y="40"/>
                      <a:pt x="335" y="40"/>
                    </a:cubicBezTo>
                    <a:cubicBezTo>
                      <a:pt x="325" y="34"/>
                      <a:pt x="316" y="28"/>
                      <a:pt x="305" y="23"/>
                    </a:cubicBezTo>
                    <a:cubicBezTo>
                      <a:pt x="243" y="110"/>
                      <a:pt x="243" y="110"/>
                      <a:pt x="243" y="110"/>
                    </a:cubicBezTo>
                    <a:cubicBezTo>
                      <a:pt x="243" y="110"/>
                      <a:pt x="243" y="110"/>
                      <a:pt x="243" y="110"/>
                    </a:cubicBezTo>
                    <a:cubicBezTo>
                      <a:pt x="239" y="106"/>
                      <a:pt x="234" y="103"/>
                      <a:pt x="229" y="100"/>
                    </a:cubicBezTo>
                    <a:cubicBezTo>
                      <a:pt x="274" y="12"/>
                      <a:pt x="274" y="12"/>
                      <a:pt x="274" y="12"/>
                    </a:cubicBezTo>
                    <a:cubicBezTo>
                      <a:pt x="265" y="8"/>
                      <a:pt x="255" y="6"/>
                      <a:pt x="244" y="4"/>
                    </a:cubicBezTo>
                    <a:cubicBezTo>
                      <a:pt x="221" y="96"/>
                      <a:pt x="221" y="96"/>
                      <a:pt x="221" y="96"/>
                    </a:cubicBezTo>
                    <a:cubicBezTo>
                      <a:pt x="215" y="94"/>
                      <a:pt x="209" y="92"/>
                      <a:pt x="203" y="91"/>
                    </a:cubicBezTo>
                    <a:cubicBezTo>
                      <a:pt x="201" y="91"/>
                      <a:pt x="201" y="91"/>
                      <a:pt x="201" y="91"/>
                    </a:cubicBezTo>
                    <a:cubicBezTo>
                      <a:pt x="212" y="1"/>
                      <a:pt x="212" y="1"/>
                      <a:pt x="212" y="1"/>
                    </a:cubicBezTo>
                    <a:cubicBezTo>
                      <a:pt x="206" y="0"/>
                      <a:pt x="201" y="0"/>
                      <a:pt x="196" y="0"/>
                    </a:cubicBezTo>
                    <a:cubicBezTo>
                      <a:pt x="191" y="0"/>
                      <a:pt x="186" y="0"/>
                      <a:pt x="181" y="1"/>
                    </a:cubicBezTo>
                    <a:cubicBezTo>
                      <a:pt x="191" y="90"/>
                      <a:pt x="191" y="90"/>
                      <a:pt x="191" y="90"/>
                    </a:cubicBezTo>
                    <a:cubicBezTo>
                      <a:pt x="189" y="91"/>
                      <a:pt x="189" y="91"/>
                      <a:pt x="189" y="91"/>
                    </a:cubicBezTo>
                    <a:cubicBezTo>
                      <a:pt x="183" y="92"/>
                      <a:pt x="177" y="94"/>
                      <a:pt x="172" y="96"/>
                    </a:cubicBezTo>
                    <a:cubicBezTo>
                      <a:pt x="149" y="3"/>
                      <a:pt x="149" y="3"/>
                      <a:pt x="149" y="3"/>
                    </a:cubicBezTo>
                    <a:cubicBezTo>
                      <a:pt x="138" y="5"/>
                      <a:pt x="128" y="8"/>
                      <a:pt x="118" y="11"/>
                    </a:cubicBezTo>
                    <a:cubicBezTo>
                      <a:pt x="164" y="100"/>
                      <a:pt x="164" y="100"/>
                      <a:pt x="164" y="100"/>
                    </a:cubicBezTo>
                    <a:cubicBezTo>
                      <a:pt x="159" y="102"/>
                      <a:pt x="154" y="106"/>
                      <a:pt x="149" y="110"/>
                    </a:cubicBezTo>
                    <a:cubicBezTo>
                      <a:pt x="149" y="109"/>
                      <a:pt x="149" y="109"/>
                      <a:pt x="149" y="109"/>
                    </a:cubicBezTo>
                    <a:cubicBezTo>
                      <a:pt x="87" y="22"/>
                      <a:pt x="87" y="22"/>
                      <a:pt x="87" y="22"/>
                    </a:cubicBezTo>
                    <a:cubicBezTo>
                      <a:pt x="77" y="27"/>
                      <a:pt x="67" y="33"/>
                      <a:pt x="57" y="39"/>
                    </a:cubicBezTo>
                    <a:cubicBezTo>
                      <a:pt x="144" y="115"/>
                      <a:pt x="144" y="115"/>
                      <a:pt x="144" y="115"/>
                    </a:cubicBezTo>
                    <a:cubicBezTo>
                      <a:pt x="144" y="115"/>
                      <a:pt x="144" y="115"/>
                      <a:pt x="144" y="115"/>
                    </a:cubicBezTo>
                    <a:cubicBezTo>
                      <a:pt x="140" y="119"/>
                      <a:pt x="136" y="124"/>
                      <a:pt x="134" y="130"/>
                    </a:cubicBezTo>
                    <a:cubicBezTo>
                      <a:pt x="131" y="129"/>
                      <a:pt x="131" y="129"/>
                      <a:pt x="131" y="129"/>
                    </a:cubicBezTo>
                    <a:cubicBezTo>
                      <a:pt x="26" y="65"/>
                      <a:pt x="26" y="65"/>
                      <a:pt x="26" y="65"/>
                    </a:cubicBezTo>
                    <a:cubicBezTo>
                      <a:pt x="16" y="74"/>
                      <a:pt x="7" y="84"/>
                      <a:pt x="0" y="95"/>
                    </a:cubicBezTo>
                    <a:cubicBezTo>
                      <a:pt x="186" y="161"/>
                      <a:pt x="186" y="161"/>
                      <a:pt x="186" y="161"/>
                    </a:cubicBezTo>
                    <a:cubicBezTo>
                      <a:pt x="168" y="169"/>
                      <a:pt x="168" y="169"/>
                      <a:pt x="168" y="169"/>
                    </a:cubicBezTo>
                    <a:cubicBezTo>
                      <a:pt x="168" y="169"/>
                      <a:pt x="174" y="190"/>
                      <a:pt x="196" y="190"/>
                    </a:cubicBezTo>
                    <a:cubicBezTo>
                      <a:pt x="219" y="190"/>
                      <a:pt x="225" y="170"/>
                      <a:pt x="225" y="170"/>
                    </a:cubicBezTo>
                    <a:cubicBezTo>
                      <a:pt x="206" y="161"/>
                      <a:pt x="206" y="161"/>
                      <a:pt x="206" y="161"/>
                    </a:cubicBezTo>
                    <a:lnTo>
                      <a:pt x="392" y="95"/>
                    </a:lnTo>
                    <a:close/>
                    <a:moveTo>
                      <a:pt x="205" y="164"/>
                    </a:moveTo>
                    <a:cubicBezTo>
                      <a:pt x="205" y="169"/>
                      <a:pt x="201" y="173"/>
                      <a:pt x="196" y="173"/>
                    </a:cubicBezTo>
                    <a:cubicBezTo>
                      <a:pt x="191" y="173"/>
                      <a:pt x="187" y="169"/>
                      <a:pt x="187" y="164"/>
                    </a:cubicBezTo>
                    <a:cubicBezTo>
                      <a:pt x="187" y="163"/>
                      <a:pt x="188" y="162"/>
                      <a:pt x="188" y="161"/>
                    </a:cubicBezTo>
                    <a:cubicBezTo>
                      <a:pt x="196" y="161"/>
                      <a:pt x="196" y="161"/>
                      <a:pt x="196" y="161"/>
                    </a:cubicBezTo>
                    <a:cubicBezTo>
                      <a:pt x="204" y="161"/>
                      <a:pt x="204" y="161"/>
                      <a:pt x="204" y="161"/>
                    </a:cubicBezTo>
                    <a:cubicBezTo>
                      <a:pt x="205" y="162"/>
                      <a:pt x="205" y="163"/>
                      <a:pt x="205" y="16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98" name="Google Shape;3298;p52"/>
              <p:cNvSpPr/>
              <p:nvPr/>
            </p:nvSpPr>
            <p:spPr>
              <a:xfrm>
                <a:off x="2397551" y="1476125"/>
                <a:ext cx="33338" cy="25400"/>
              </a:xfrm>
              <a:custGeom>
                <a:avLst/>
                <a:gdLst/>
                <a:ahLst/>
                <a:cxnLst/>
                <a:rect l="l" t="t" r="r" b="b"/>
                <a:pathLst>
                  <a:path w="50" h="39" extrusionOk="0">
                    <a:moveTo>
                      <a:pt x="0" y="17"/>
                    </a:moveTo>
                    <a:cubicBezTo>
                      <a:pt x="26" y="39"/>
                      <a:pt x="26" y="39"/>
                      <a:pt x="26" y="39"/>
                    </a:cubicBezTo>
                    <a:cubicBezTo>
                      <a:pt x="34" y="35"/>
                      <a:pt x="42" y="32"/>
                      <a:pt x="50" y="29"/>
                    </a:cubicBezTo>
                    <a:cubicBezTo>
                      <a:pt x="30" y="0"/>
                      <a:pt x="30" y="0"/>
                      <a:pt x="30" y="0"/>
                    </a:cubicBezTo>
                    <a:cubicBezTo>
                      <a:pt x="20" y="5"/>
                      <a:pt x="10" y="11"/>
                      <a:pt x="0" y="17"/>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99" name="Google Shape;3299;p52"/>
              <p:cNvSpPr/>
              <p:nvPr/>
            </p:nvSpPr>
            <p:spPr>
              <a:xfrm>
                <a:off x="2546776" y="1477713"/>
                <a:ext cx="31750" cy="23813"/>
              </a:xfrm>
              <a:custGeom>
                <a:avLst/>
                <a:gdLst/>
                <a:ahLst/>
                <a:cxnLst/>
                <a:rect l="l" t="t" r="r" b="b"/>
                <a:pathLst>
                  <a:path w="50" h="38" extrusionOk="0">
                    <a:moveTo>
                      <a:pt x="0" y="28"/>
                    </a:moveTo>
                    <a:cubicBezTo>
                      <a:pt x="9" y="31"/>
                      <a:pt x="17" y="35"/>
                      <a:pt x="25" y="38"/>
                    </a:cubicBezTo>
                    <a:cubicBezTo>
                      <a:pt x="50" y="17"/>
                      <a:pt x="50" y="17"/>
                      <a:pt x="50" y="17"/>
                    </a:cubicBezTo>
                    <a:cubicBezTo>
                      <a:pt x="40" y="11"/>
                      <a:pt x="31" y="5"/>
                      <a:pt x="20" y="0"/>
                    </a:cubicBezTo>
                    <a:lnTo>
                      <a:pt x="0" y="28"/>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00" name="Google Shape;3300;p52"/>
              <p:cNvSpPr/>
              <p:nvPr/>
            </p:nvSpPr>
            <p:spPr>
              <a:xfrm>
                <a:off x="2437239" y="1465013"/>
                <a:ext cx="25400" cy="25400"/>
              </a:xfrm>
              <a:custGeom>
                <a:avLst/>
                <a:gdLst/>
                <a:ahLst/>
                <a:cxnLst/>
                <a:rect l="l" t="t" r="r" b="b"/>
                <a:pathLst>
                  <a:path w="39" h="40" extrusionOk="0">
                    <a:moveTo>
                      <a:pt x="0" y="8"/>
                    </a:moveTo>
                    <a:cubicBezTo>
                      <a:pt x="17" y="40"/>
                      <a:pt x="17" y="40"/>
                      <a:pt x="17" y="40"/>
                    </a:cubicBezTo>
                    <a:cubicBezTo>
                      <a:pt x="24" y="38"/>
                      <a:pt x="32" y="36"/>
                      <a:pt x="39" y="35"/>
                    </a:cubicBezTo>
                    <a:cubicBezTo>
                      <a:pt x="31" y="0"/>
                      <a:pt x="31" y="0"/>
                      <a:pt x="31" y="0"/>
                    </a:cubicBezTo>
                    <a:cubicBezTo>
                      <a:pt x="20" y="2"/>
                      <a:pt x="10" y="5"/>
                      <a:pt x="0" y="8"/>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01" name="Google Shape;3301;p52"/>
              <p:cNvSpPr/>
              <p:nvPr/>
            </p:nvSpPr>
            <p:spPr>
              <a:xfrm>
                <a:off x="2361039" y="1504700"/>
                <a:ext cx="31750" cy="23812"/>
              </a:xfrm>
              <a:custGeom>
                <a:avLst/>
                <a:gdLst/>
                <a:ahLst/>
                <a:cxnLst/>
                <a:rect l="l" t="t" r="r" b="b"/>
                <a:pathLst>
                  <a:path w="50" h="37" extrusionOk="0">
                    <a:moveTo>
                      <a:pt x="50" y="14"/>
                    </a:moveTo>
                    <a:cubicBezTo>
                      <a:pt x="26" y="0"/>
                      <a:pt x="26" y="0"/>
                      <a:pt x="26" y="0"/>
                    </a:cubicBezTo>
                    <a:cubicBezTo>
                      <a:pt x="16" y="9"/>
                      <a:pt x="7" y="19"/>
                      <a:pt x="0" y="30"/>
                    </a:cubicBezTo>
                    <a:cubicBezTo>
                      <a:pt x="21" y="37"/>
                      <a:pt x="21" y="37"/>
                      <a:pt x="21" y="37"/>
                    </a:cubicBezTo>
                    <a:cubicBezTo>
                      <a:pt x="30" y="29"/>
                      <a:pt x="40" y="21"/>
                      <a:pt x="50" y="14"/>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02" name="Google Shape;3302;p52"/>
              <p:cNvSpPr/>
              <p:nvPr/>
            </p:nvSpPr>
            <p:spPr>
              <a:xfrm>
                <a:off x="2513439" y="1465013"/>
                <a:ext cx="25400" cy="25400"/>
              </a:xfrm>
              <a:custGeom>
                <a:avLst/>
                <a:gdLst/>
                <a:ahLst/>
                <a:cxnLst/>
                <a:rect l="l" t="t" r="r" b="b"/>
                <a:pathLst>
                  <a:path w="39" h="39" extrusionOk="0">
                    <a:moveTo>
                      <a:pt x="0" y="34"/>
                    </a:moveTo>
                    <a:cubicBezTo>
                      <a:pt x="8" y="36"/>
                      <a:pt x="16" y="37"/>
                      <a:pt x="23" y="39"/>
                    </a:cubicBezTo>
                    <a:cubicBezTo>
                      <a:pt x="39" y="8"/>
                      <a:pt x="39" y="8"/>
                      <a:pt x="39" y="8"/>
                    </a:cubicBezTo>
                    <a:cubicBezTo>
                      <a:pt x="30" y="4"/>
                      <a:pt x="20" y="2"/>
                      <a:pt x="9" y="0"/>
                    </a:cubicBezTo>
                    <a:lnTo>
                      <a:pt x="0" y="34"/>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03" name="Google Shape;3303;p52"/>
              <p:cNvSpPr/>
              <p:nvPr/>
            </p:nvSpPr>
            <p:spPr>
              <a:xfrm>
                <a:off x="2583289" y="1504700"/>
                <a:ext cx="31750" cy="23812"/>
              </a:xfrm>
              <a:custGeom>
                <a:avLst/>
                <a:gdLst/>
                <a:ahLst/>
                <a:cxnLst/>
                <a:rect l="l" t="t" r="r" b="b"/>
                <a:pathLst>
                  <a:path w="50" h="37" extrusionOk="0">
                    <a:moveTo>
                      <a:pt x="24" y="0"/>
                    </a:moveTo>
                    <a:cubicBezTo>
                      <a:pt x="0" y="15"/>
                      <a:pt x="0" y="15"/>
                      <a:pt x="0" y="15"/>
                    </a:cubicBezTo>
                    <a:cubicBezTo>
                      <a:pt x="10" y="22"/>
                      <a:pt x="20" y="29"/>
                      <a:pt x="29" y="37"/>
                    </a:cubicBezTo>
                    <a:cubicBezTo>
                      <a:pt x="50" y="30"/>
                      <a:pt x="50" y="30"/>
                      <a:pt x="50" y="30"/>
                    </a:cubicBezTo>
                    <a:cubicBezTo>
                      <a:pt x="42" y="19"/>
                      <a:pt x="33" y="9"/>
                      <a:pt x="24" y="0"/>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04" name="Google Shape;3304;p52"/>
              <p:cNvSpPr/>
              <p:nvPr/>
            </p:nvSpPr>
            <p:spPr>
              <a:xfrm>
                <a:off x="2478514" y="1461838"/>
                <a:ext cx="20637" cy="23812"/>
              </a:xfrm>
              <a:custGeom>
                <a:avLst/>
                <a:gdLst/>
                <a:ahLst/>
                <a:cxnLst/>
                <a:rect l="l" t="t" r="r" b="b"/>
                <a:pathLst>
                  <a:path w="31" h="36" extrusionOk="0">
                    <a:moveTo>
                      <a:pt x="0" y="1"/>
                    </a:moveTo>
                    <a:cubicBezTo>
                      <a:pt x="4" y="36"/>
                      <a:pt x="4" y="36"/>
                      <a:pt x="4" y="36"/>
                    </a:cubicBezTo>
                    <a:cubicBezTo>
                      <a:pt x="8" y="36"/>
                      <a:pt x="11" y="35"/>
                      <a:pt x="15" y="35"/>
                    </a:cubicBezTo>
                    <a:cubicBezTo>
                      <a:pt x="19" y="35"/>
                      <a:pt x="23" y="36"/>
                      <a:pt x="27" y="36"/>
                    </a:cubicBezTo>
                    <a:cubicBezTo>
                      <a:pt x="31" y="1"/>
                      <a:pt x="31" y="1"/>
                      <a:pt x="31" y="1"/>
                    </a:cubicBezTo>
                    <a:cubicBezTo>
                      <a:pt x="25" y="0"/>
                      <a:pt x="20" y="0"/>
                      <a:pt x="15" y="0"/>
                    </a:cubicBezTo>
                    <a:cubicBezTo>
                      <a:pt x="10" y="0"/>
                      <a:pt x="5" y="0"/>
                      <a:pt x="0" y="1"/>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05" name="Google Shape;3305;p52"/>
              <p:cNvSpPr/>
              <p:nvPr/>
            </p:nvSpPr>
            <p:spPr>
              <a:xfrm>
                <a:off x="2213401" y="1272925"/>
                <a:ext cx="549276" cy="266700"/>
              </a:xfrm>
              <a:custGeom>
                <a:avLst/>
                <a:gdLst/>
                <a:ahLst/>
                <a:cxnLst/>
                <a:rect l="l" t="t" r="r" b="b"/>
                <a:pathLst>
                  <a:path w="846" h="410" extrusionOk="0">
                    <a:moveTo>
                      <a:pt x="423" y="294"/>
                    </a:moveTo>
                    <a:cubicBezTo>
                      <a:pt x="511" y="294"/>
                      <a:pt x="588" y="340"/>
                      <a:pt x="636" y="410"/>
                    </a:cubicBezTo>
                    <a:cubicBezTo>
                      <a:pt x="846" y="344"/>
                      <a:pt x="846" y="344"/>
                      <a:pt x="846" y="344"/>
                    </a:cubicBezTo>
                    <a:cubicBezTo>
                      <a:pt x="797" y="143"/>
                      <a:pt x="617" y="4"/>
                      <a:pt x="413" y="0"/>
                    </a:cubicBezTo>
                    <a:cubicBezTo>
                      <a:pt x="209" y="4"/>
                      <a:pt x="49" y="143"/>
                      <a:pt x="0" y="344"/>
                    </a:cubicBezTo>
                    <a:cubicBezTo>
                      <a:pt x="210" y="410"/>
                      <a:pt x="210" y="410"/>
                      <a:pt x="210" y="410"/>
                    </a:cubicBezTo>
                    <a:cubicBezTo>
                      <a:pt x="258" y="340"/>
                      <a:pt x="335" y="294"/>
                      <a:pt x="423" y="29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06" name="Google Shape;3306;p52"/>
              <p:cNvSpPr/>
              <p:nvPr/>
            </p:nvSpPr>
            <p:spPr>
              <a:xfrm>
                <a:off x="2459464" y="1299913"/>
                <a:ext cx="58738" cy="144463"/>
              </a:xfrm>
              <a:custGeom>
                <a:avLst/>
                <a:gdLst/>
                <a:ahLst/>
                <a:cxnLst/>
                <a:rect l="l" t="t" r="r" b="b"/>
                <a:pathLst>
                  <a:path w="91" h="223" extrusionOk="0">
                    <a:moveTo>
                      <a:pt x="66" y="223"/>
                    </a:moveTo>
                    <a:cubicBezTo>
                      <a:pt x="91" y="0"/>
                      <a:pt x="91" y="0"/>
                      <a:pt x="91" y="0"/>
                    </a:cubicBezTo>
                    <a:cubicBezTo>
                      <a:pt x="45" y="0"/>
                      <a:pt x="45" y="0"/>
                      <a:pt x="45" y="0"/>
                    </a:cubicBezTo>
                    <a:cubicBezTo>
                      <a:pt x="0" y="0"/>
                      <a:pt x="0" y="0"/>
                      <a:pt x="0" y="0"/>
                    </a:cubicBezTo>
                    <a:cubicBezTo>
                      <a:pt x="25" y="223"/>
                      <a:pt x="25" y="223"/>
                      <a:pt x="25" y="223"/>
                    </a:cubicBezTo>
                    <a:cubicBezTo>
                      <a:pt x="31" y="222"/>
                      <a:pt x="38" y="222"/>
                      <a:pt x="44" y="222"/>
                    </a:cubicBezTo>
                    <a:cubicBezTo>
                      <a:pt x="52" y="222"/>
                      <a:pt x="59" y="222"/>
                      <a:pt x="66" y="223"/>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07" name="Google Shape;3307;p52"/>
              <p:cNvSpPr/>
              <p:nvPr/>
            </p:nvSpPr>
            <p:spPr>
              <a:xfrm>
                <a:off x="2365801" y="1304675"/>
                <a:ext cx="88900" cy="149225"/>
              </a:xfrm>
              <a:custGeom>
                <a:avLst/>
                <a:gdLst/>
                <a:ahLst/>
                <a:cxnLst/>
                <a:rect l="l" t="t" r="r" b="b"/>
                <a:pathLst>
                  <a:path w="138" h="228" extrusionOk="0">
                    <a:moveTo>
                      <a:pt x="84" y="0"/>
                    </a:moveTo>
                    <a:cubicBezTo>
                      <a:pt x="42" y="18"/>
                      <a:pt x="42" y="18"/>
                      <a:pt x="42" y="18"/>
                    </a:cubicBezTo>
                    <a:cubicBezTo>
                      <a:pt x="0" y="35"/>
                      <a:pt x="0" y="35"/>
                      <a:pt x="0" y="35"/>
                    </a:cubicBezTo>
                    <a:cubicBezTo>
                      <a:pt x="97" y="228"/>
                      <a:pt x="97" y="228"/>
                      <a:pt x="97" y="228"/>
                    </a:cubicBezTo>
                    <a:cubicBezTo>
                      <a:pt x="110" y="223"/>
                      <a:pt x="124" y="220"/>
                      <a:pt x="138" y="217"/>
                    </a:cubicBezTo>
                    <a:lnTo>
                      <a:pt x="84"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08" name="Google Shape;3308;p52"/>
              <p:cNvSpPr/>
              <p:nvPr/>
            </p:nvSpPr>
            <p:spPr>
              <a:xfrm>
                <a:off x="2286426" y="1349125"/>
                <a:ext cx="120650" cy="128588"/>
              </a:xfrm>
              <a:custGeom>
                <a:avLst/>
                <a:gdLst/>
                <a:ahLst/>
                <a:cxnLst/>
                <a:rect l="l" t="t" r="r" b="b"/>
                <a:pathLst>
                  <a:path w="187" h="198" extrusionOk="0">
                    <a:moveTo>
                      <a:pt x="66" y="0"/>
                    </a:moveTo>
                    <a:cubicBezTo>
                      <a:pt x="33" y="33"/>
                      <a:pt x="33" y="33"/>
                      <a:pt x="33" y="33"/>
                    </a:cubicBezTo>
                    <a:cubicBezTo>
                      <a:pt x="0" y="66"/>
                      <a:pt x="0" y="66"/>
                      <a:pt x="0" y="66"/>
                    </a:cubicBezTo>
                    <a:cubicBezTo>
                      <a:pt x="147" y="198"/>
                      <a:pt x="147" y="198"/>
                      <a:pt x="147" y="198"/>
                    </a:cubicBezTo>
                    <a:cubicBezTo>
                      <a:pt x="160" y="189"/>
                      <a:pt x="173" y="181"/>
                      <a:pt x="187" y="174"/>
                    </a:cubicBezTo>
                    <a:lnTo>
                      <a:pt x="66"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09" name="Google Shape;3309;p52"/>
              <p:cNvSpPr/>
              <p:nvPr/>
            </p:nvSpPr>
            <p:spPr>
              <a:xfrm>
                <a:off x="2235626" y="1433263"/>
                <a:ext cx="125412" cy="90488"/>
              </a:xfrm>
              <a:custGeom>
                <a:avLst/>
                <a:gdLst/>
                <a:ahLst/>
                <a:cxnLst/>
                <a:rect l="l" t="t" r="r" b="b"/>
                <a:pathLst>
                  <a:path w="192" h="139" extrusionOk="0">
                    <a:moveTo>
                      <a:pt x="192" y="97"/>
                    </a:moveTo>
                    <a:cubicBezTo>
                      <a:pt x="36" y="0"/>
                      <a:pt x="36" y="0"/>
                      <a:pt x="36" y="0"/>
                    </a:cubicBezTo>
                    <a:cubicBezTo>
                      <a:pt x="18" y="44"/>
                      <a:pt x="18" y="44"/>
                      <a:pt x="18" y="44"/>
                    </a:cubicBezTo>
                    <a:cubicBezTo>
                      <a:pt x="0" y="88"/>
                      <a:pt x="0" y="88"/>
                      <a:pt x="0" y="88"/>
                    </a:cubicBezTo>
                    <a:cubicBezTo>
                      <a:pt x="156" y="139"/>
                      <a:pt x="156" y="139"/>
                      <a:pt x="156" y="139"/>
                    </a:cubicBezTo>
                    <a:cubicBezTo>
                      <a:pt x="167" y="124"/>
                      <a:pt x="179" y="110"/>
                      <a:pt x="192" y="9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10" name="Google Shape;3310;p52"/>
              <p:cNvSpPr/>
              <p:nvPr/>
            </p:nvSpPr>
            <p:spPr>
              <a:xfrm>
                <a:off x="2521376" y="1304675"/>
                <a:ext cx="90488" cy="149225"/>
              </a:xfrm>
              <a:custGeom>
                <a:avLst/>
                <a:gdLst/>
                <a:ahLst/>
                <a:cxnLst/>
                <a:rect l="l" t="t" r="r" b="b"/>
                <a:pathLst>
                  <a:path w="138" h="229" extrusionOk="0">
                    <a:moveTo>
                      <a:pt x="138" y="35"/>
                    </a:moveTo>
                    <a:cubicBezTo>
                      <a:pt x="96" y="18"/>
                      <a:pt x="96" y="18"/>
                      <a:pt x="96" y="18"/>
                    </a:cubicBezTo>
                    <a:cubicBezTo>
                      <a:pt x="54" y="0"/>
                      <a:pt x="54" y="0"/>
                      <a:pt x="54" y="0"/>
                    </a:cubicBezTo>
                    <a:cubicBezTo>
                      <a:pt x="0" y="218"/>
                      <a:pt x="0" y="218"/>
                      <a:pt x="0" y="218"/>
                    </a:cubicBezTo>
                    <a:cubicBezTo>
                      <a:pt x="14" y="220"/>
                      <a:pt x="28" y="224"/>
                      <a:pt x="41" y="229"/>
                    </a:cubicBezTo>
                    <a:lnTo>
                      <a:pt x="138" y="3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11" name="Google Shape;3311;p52"/>
              <p:cNvSpPr/>
              <p:nvPr/>
            </p:nvSpPr>
            <p:spPr>
              <a:xfrm>
                <a:off x="2569001" y="1349125"/>
                <a:ext cx="122238" cy="130175"/>
              </a:xfrm>
              <a:custGeom>
                <a:avLst/>
                <a:gdLst/>
                <a:ahLst/>
                <a:cxnLst/>
                <a:rect l="l" t="t" r="r" b="b"/>
                <a:pathLst>
                  <a:path w="187" h="199" extrusionOk="0">
                    <a:moveTo>
                      <a:pt x="187" y="66"/>
                    </a:moveTo>
                    <a:cubicBezTo>
                      <a:pt x="154" y="33"/>
                      <a:pt x="154" y="33"/>
                      <a:pt x="154" y="33"/>
                    </a:cubicBezTo>
                    <a:cubicBezTo>
                      <a:pt x="121" y="0"/>
                      <a:pt x="121" y="0"/>
                      <a:pt x="121" y="0"/>
                    </a:cubicBezTo>
                    <a:cubicBezTo>
                      <a:pt x="0" y="175"/>
                      <a:pt x="0" y="175"/>
                      <a:pt x="0" y="175"/>
                    </a:cubicBezTo>
                    <a:cubicBezTo>
                      <a:pt x="13" y="182"/>
                      <a:pt x="26" y="190"/>
                      <a:pt x="39" y="199"/>
                    </a:cubicBezTo>
                    <a:lnTo>
                      <a:pt x="187" y="6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12" name="Google Shape;3312;p52"/>
              <p:cNvSpPr/>
              <p:nvPr/>
            </p:nvSpPr>
            <p:spPr>
              <a:xfrm>
                <a:off x="2615039" y="1433263"/>
                <a:ext cx="125412" cy="90488"/>
              </a:xfrm>
              <a:custGeom>
                <a:avLst/>
                <a:gdLst/>
                <a:ahLst/>
                <a:cxnLst/>
                <a:rect l="l" t="t" r="r" b="b"/>
                <a:pathLst>
                  <a:path w="193" h="139" extrusionOk="0">
                    <a:moveTo>
                      <a:pt x="35" y="139"/>
                    </a:moveTo>
                    <a:cubicBezTo>
                      <a:pt x="193" y="88"/>
                      <a:pt x="193" y="88"/>
                      <a:pt x="193" y="88"/>
                    </a:cubicBezTo>
                    <a:cubicBezTo>
                      <a:pt x="175" y="44"/>
                      <a:pt x="175" y="44"/>
                      <a:pt x="175" y="44"/>
                    </a:cubicBezTo>
                    <a:cubicBezTo>
                      <a:pt x="156" y="0"/>
                      <a:pt x="156" y="0"/>
                      <a:pt x="156" y="0"/>
                    </a:cubicBezTo>
                    <a:cubicBezTo>
                      <a:pt x="0" y="98"/>
                      <a:pt x="0" y="98"/>
                      <a:pt x="0" y="98"/>
                    </a:cubicBezTo>
                    <a:cubicBezTo>
                      <a:pt x="13" y="111"/>
                      <a:pt x="24" y="125"/>
                      <a:pt x="35" y="139"/>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13" name="Google Shape;3313;p52"/>
              <p:cNvSpPr/>
              <p:nvPr/>
            </p:nvSpPr>
            <p:spPr>
              <a:xfrm>
                <a:off x="2475339" y="1307850"/>
                <a:ext cx="27000" cy="270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14" name="Google Shape;3314;p52"/>
              <p:cNvSpPr/>
              <p:nvPr/>
            </p:nvSpPr>
            <p:spPr>
              <a:xfrm>
                <a:off x="2476926" y="1358650"/>
                <a:ext cx="22200" cy="207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15" name="Google Shape;3315;p52"/>
              <p:cNvSpPr/>
              <p:nvPr/>
            </p:nvSpPr>
            <p:spPr>
              <a:xfrm>
                <a:off x="2478514" y="1406275"/>
                <a:ext cx="19200" cy="192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16" name="Google Shape;3316;p52"/>
              <p:cNvSpPr/>
              <p:nvPr/>
            </p:nvSpPr>
            <p:spPr>
              <a:xfrm>
                <a:off x="2561064" y="1323725"/>
                <a:ext cx="26988" cy="26988"/>
              </a:xfrm>
              <a:custGeom>
                <a:avLst/>
                <a:gdLst/>
                <a:ahLst/>
                <a:cxnLst/>
                <a:rect l="l" t="t" r="r" b="b"/>
                <a:pathLst>
                  <a:path w="42" h="42" extrusionOk="0">
                    <a:moveTo>
                      <a:pt x="38" y="27"/>
                    </a:moveTo>
                    <a:cubicBezTo>
                      <a:pt x="35" y="37"/>
                      <a:pt x="24" y="42"/>
                      <a:pt x="14" y="39"/>
                    </a:cubicBezTo>
                    <a:cubicBezTo>
                      <a:pt x="5" y="35"/>
                      <a:pt x="0" y="25"/>
                      <a:pt x="3" y="15"/>
                    </a:cubicBezTo>
                    <a:cubicBezTo>
                      <a:pt x="6" y="5"/>
                      <a:pt x="17" y="0"/>
                      <a:pt x="27" y="3"/>
                    </a:cubicBezTo>
                    <a:cubicBezTo>
                      <a:pt x="37" y="7"/>
                      <a:pt x="42" y="18"/>
                      <a:pt x="38"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17" name="Google Shape;3317;p52"/>
              <p:cNvSpPr/>
              <p:nvPr/>
            </p:nvSpPr>
            <p:spPr>
              <a:xfrm>
                <a:off x="2546776" y="1366588"/>
                <a:ext cx="23812" cy="23812"/>
              </a:xfrm>
              <a:custGeom>
                <a:avLst/>
                <a:gdLst/>
                <a:ahLst/>
                <a:cxnLst/>
                <a:rect l="l" t="t" r="r" b="b"/>
                <a:pathLst>
                  <a:path w="36" h="36" extrusionOk="0">
                    <a:moveTo>
                      <a:pt x="33" y="24"/>
                    </a:moveTo>
                    <a:cubicBezTo>
                      <a:pt x="30" y="32"/>
                      <a:pt x="21" y="36"/>
                      <a:pt x="13" y="33"/>
                    </a:cubicBezTo>
                    <a:cubicBezTo>
                      <a:pt x="4" y="30"/>
                      <a:pt x="0" y="21"/>
                      <a:pt x="3" y="13"/>
                    </a:cubicBezTo>
                    <a:cubicBezTo>
                      <a:pt x="6" y="5"/>
                      <a:pt x="15" y="0"/>
                      <a:pt x="23" y="3"/>
                    </a:cubicBezTo>
                    <a:cubicBezTo>
                      <a:pt x="32" y="6"/>
                      <a:pt x="36" y="15"/>
                      <a:pt x="3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18" name="Google Shape;3318;p52"/>
              <p:cNvSpPr/>
              <p:nvPr/>
            </p:nvSpPr>
            <p:spPr>
              <a:xfrm>
                <a:off x="2534076" y="1411038"/>
                <a:ext cx="20637" cy="19050"/>
              </a:xfrm>
              <a:custGeom>
                <a:avLst/>
                <a:gdLst/>
                <a:ahLst/>
                <a:cxnLst/>
                <a:rect l="l" t="t" r="r" b="b"/>
                <a:pathLst>
                  <a:path w="31" h="30" extrusionOk="0">
                    <a:moveTo>
                      <a:pt x="28" y="19"/>
                    </a:moveTo>
                    <a:cubicBezTo>
                      <a:pt x="26" y="26"/>
                      <a:pt x="18" y="30"/>
                      <a:pt x="11" y="27"/>
                    </a:cubicBezTo>
                    <a:cubicBezTo>
                      <a:pt x="4" y="25"/>
                      <a:pt x="0" y="17"/>
                      <a:pt x="3" y="10"/>
                    </a:cubicBezTo>
                    <a:cubicBezTo>
                      <a:pt x="5" y="3"/>
                      <a:pt x="13" y="0"/>
                      <a:pt x="20" y="2"/>
                    </a:cubicBezTo>
                    <a:cubicBezTo>
                      <a:pt x="27" y="5"/>
                      <a:pt x="31" y="12"/>
                      <a:pt x="28"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19" name="Google Shape;3319;p52"/>
              <p:cNvSpPr/>
              <p:nvPr/>
            </p:nvSpPr>
            <p:spPr>
              <a:xfrm>
                <a:off x="2640439" y="1376113"/>
                <a:ext cx="26988" cy="25400"/>
              </a:xfrm>
              <a:custGeom>
                <a:avLst/>
                <a:gdLst/>
                <a:ahLst/>
                <a:cxnLst/>
                <a:rect l="l" t="t" r="r" b="b"/>
                <a:pathLst>
                  <a:path w="40" h="40" extrusionOk="0">
                    <a:moveTo>
                      <a:pt x="33" y="32"/>
                    </a:moveTo>
                    <a:cubicBezTo>
                      <a:pt x="26" y="40"/>
                      <a:pt x="15" y="40"/>
                      <a:pt x="8" y="33"/>
                    </a:cubicBezTo>
                    <a:cubicBezTo>
                      <a:pt x="0" y="26"/>
                      <a:pt x="0" y="15"/>
                      <a:pt x="7" y="8"/>
                    </a:cubicBezTo>
                    <a:cubicBezTo>
                      <a:pt x="14" y="1"/>
                      <a:pt x="25" y="0"/>
                      <a:pt x="32" y="7"/>
                    </a:cubicBezTo>
                    <a:cubicBezTo>
                      <a:pt x="39" y="14"/>
                      <a:pt x="40" y="25"/>
                      <a:pt x="33"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20" name="Google Shape;3320;p52"/>
              <p:cNvSpPr/>
              <p:nvPr/>
            </p:nvSpPr>
            <p:spPr>
              <a:xfrm>
                <a:off x="2615039" y="1407863"/>
                <a:ext cx="20637" cy="22225"/>
              </a:xfrm>
              <a:custGeom>
                <a:avLst/>
                <a:gdLst/>
                <a:ahLst/>
                <a:cxnLst/>
                <a:rect l="l" t="t" r="r" b="b"/>
                <a:pathLst>
                  <a:path w="34" h="34" extrusionOk="0">
                    <a:moveTo>
                      <a:pt x="28" y="28"/>
                    </a:moveTo>
                    <a:cubicBezTo>
                      <a:pt x="22" y="34"/>
                      <a:pt x="13" y="34"/>
                      <a:pt x="7" y="29"/>
                    </a:cubicBezTo>
                    <a:cubicBezTo>
                      <a:pt x="0" y="23"/>
                      <a:pt x="0" y="13"/>
                      <a:pt x="6" y="7"/>
                    </a:cubicBezTo>
                    <a:cubicBezTo>
                      <a:pt x="12" y="1"/>
                      <a:pt x="21" y="0"/>
                      <a:pt x="27" y="6"/>
                    </a:cubicBezTo>
                    <a:cubicBezTo>
                      <a:pt x="34" y="12"/>
                      <a:pt x="34" y="22"/>
                      <a:pt x="28"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21" name="Google Shape;3321;p52"/>
              <p:cNvSpPr/>
              <p:nvPr/>
            </p:nvSpPr>
            <p:spPr>
              <a:xfrm>
                <a:off x="2588051" y="1441200"/>
                <a:ext cx="17462" cy="17462"/>
              </a:xfrm>
              <a:custGeom>
                <a:avLst/>
                <a:gdLst/>
                <a:ahLst/>
                <a:cxnLst/>
                <a:rect l="l" t="t" r="r" b="b"/>
                <a:pathLst>
                  <a:path w="28" h="29" extrusionOk="0">
                    <a:moveTo>
                      <a:pt x="24" y="24"/>
                    </a:moveTo>
                    <a:cubicBezTo>
                      <a:pt x="19" y="29"/>
                      <a:pt x="10" y="29"/>
                      <a:pt x="5" y="24"/>
                    </a:cubicBezTo>
                    <a:cubicBezTo>
                      <a:pt x="0" y="19"/>
                      <a:pt x="0" y="11"/>
                      <a:pt x="4" y="6"/>
                    </a:cubicBezTo>
                    <a:cubicBezTo>
                      <a:pt x="9" y="1"/>
                      <a:pt x="18" y="0"/>
                      <a:pt x="23" y="5"/>
                    </a:cubicBezTo>
                    <a:cubicBezTo>
                      <a:pt x="28" y="10"/>
                      <a:pt x="28" y="18"/>
                      <a:pt x="24"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22" name="Google Shape;3322;p52"/>
              <p:cNvSpPr/>
              <p:nvPr/>
            </p:nvSpPr>
            <p:spPr>
              <a:xfrm>
                <a:off x="2699176" y="1461838"/>
                <a:ext cx="22225" cy="22225"/>
              </a:xfrm>
              <a:custGeom>
                <a:avLst/>
                <a:gdLst/>
                <a:ahLst/>
                <a:cxnLst/>
                <a:rect l="l" t="t" r="r" b="b"/>
                <a:pathLst>
                  <a:path w="34" h="34" extrusionOk="0">
                    <a:moveTo>
                      <a:pt x="23" y="31"/>
                    </a:moveTo>
                    <a:cubicBezTo>
                      <a:pt x="15" y="34"/>
                      <a:pt x="6" y="31"/>
                      <a:pt x="3" y="23"/>
                    </a:cubicBezTo>
                    <a:cubicBezTo>
                      <a:pt x="0" y="15"/>
                      <a:pt x="3" y="7"/>
                      <a:pt x="11" y="3"/>
                    </a:cubicBezTo>
                    <a:cubicBezTo>
                      <a:pt x="19" y="0"/>
                      <a:pt x="28" y="3"/>
                      <a:pt x="31" y="11"/>
                    </a:cubicBezTo>
                    <a:cubicBezTo>
                      <a:pt x="34" y="19"/>
                      <a:pt x="31" y="28"/>
                      <a:pt x="23"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23" name="Google Shape;3323;p52"/>
              <p:cNvSpPr/>
              <p:nvPr/>
            </p:nvSpPr>
            <p:spPr>
              <a:xfrm>
                <a:off x="2669014" y="1476125"/>
                <a:ext cx="19050" cy="20638"/>
              </a:xfrm>
              <a:custGeom>
                <a:avLst/>
                <a:gdLst/>
                <a:ahLst/>
                <a:cxnLst/>
                <a:rect l="l" t="t" r="r" b="b"/>
                <a:pathLst>
                  <a:path w="30" h="30" extrusionOk="0">
                    <a:moveTo>
                      <a:pt x="20" y="27"/>
                    </a:moveTo>
                    <a:cubicBezTo>
                      <a:pt x="13" y="30"/>
                      <a:pt x="6" y="27"/>
                      <a:pt x="3" y="20"/>
                    </a:cubicBezTo>
                    <a:cubicBezTo>
                      <a:pt x="0" y="13"/>
                      <a:pt x="3" y="6"/>
                      <a:pt x="10" y="3"/>
                    </a:cubicBezTo>
                    <a:cubicBezTo>
                      <a:pt x="16" y="0"/>
                      <a:pt x="24" y="3"/>
                      <a:pt x="27" y="10"/>
                    </a:cubicBezTo>
                    <a:cubicBezTo>
                      <a:pt x="30" y="16"/>
                      <a:pt x="27" y="24"/>
                      <a:pt x="2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24" name="Google Shape;3324;p52"/>
              <p:cNvSpPr/>
              <p:nvPr/>
            </p:nvSpPr>
            <p:spPr>
              <a:xfrm>
                <a:off x="2637264" y="1492000"/>
                <a:ext cx="15875" cy="17463"/>
              </a:xfrm>
              <a:custGeom>
                <a:avLst/>
                <a:gdLst/>
                <a:ahLst/>
                <a:cxnLst/>
                <a:rect l="l" t="t" r="r" b="b"/>
                <a:pathLst>
                  <a:path w="25" h="25" extrusionOk="0">
                    <a:moveTo>
                      <a:pt x="17" y="23"/>
                    </a:moveTo>
                    <a:cubicBezTo>
                      <a:pt x="12" y="25"/>
                      <a:pt x="5" y="23"/>
                      <a:pt x="3" y="17"/>
                    </a:cubicBezTo>
                    <a:cubicBezTo>
                      <a:pt x="0" y="11"/>
                      <a:pt x="3" y="5"/>
                      <a:pt x="8" y="3"/>
                    </a:cubicBezTo>
                    <a:cubicBezTo>
                      <a:pt x="14" y="0"/>
                      <a:pt x="20" y="3"/>
                      <a:pt x="23" y="8"/>
                    </a:cubicBezTo>
                    <a:cubicBezTo>
                      <a:pt x="25" y="14"/>
                      <a:pt x="23" y="20"/>
                      <a:pt x="17"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25" name="Google Shape;3325;p52"/>
              <p:cNvSpPr/>
              <p:nvPr/>
            </p:nvSpPr>
            <p:spPr>
              <a:xfrm>
                <a:off x="2388026" y="1323725"/>
                <a:ext cx="28575" cy="26988"/>
              </a:xfrm>
              <a:custGeom>
                <a:avLst/>
                <a:gdLst/>
                <a:ahLst/>
                <a:cxnLst/>
                <a:rect l="l" t="t" r="r" b="b"/>
                <a:pathLst>
                  <a:path w="42" h="42" extrusionOk="0">
                    <a:moveTo>
                      <a:pt x="4" y="27"/>
                    </a:moveTo>
                    <a:cubicBezTo>
                      <a:pt x="7" y="37"/>
                      <a:pt x="18" y="42"/>
                      <a:pt x="27" y="39"/>
                    </a:cubicBezTo>
                    <a:cubicBezTo>
                      <a:pt x="37" y="35"/>
                      <a:pt x="42" y="25"/>
                      <a:pt x="39" y="15"/>
                    </a:cubicBezTo>
                    <a:cubicBezTo>
                      <a:pt x="35" y="5"/>
                      <a:pt x="25" y="0"/>
                      <a:pt x="15" y="3"/>
                    </a:cubicBezTo>
                    <a:cubicBezTo>
                      <a:pt x="5" y="7"/>
                      <a:pt x="0" y="18"/>
                      <a:pt x="4"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26" name="Google Shape;3326;p52"/>
              <p:cNvSpPr/>
              <p:nvPr/>
            </p:nvSpPr>
            <p:spPr>
              <a:xfrm>
                <a:off x="2405489" y="1366588"/>
                <a:ext cx="23812" cy="23812"/>
              </a:xfrm>
              <a:custGeom>
                <a:avLst/>
                <a:gdLst/>
                <a:ahLst/>
                <a:cxnLst/>
                <a:rect l="l" t="t" r="r" b="b"/>
                <a:pathLst>
                  <a:path w="36" h="36" extrusionOk="0">
                    <a:moveTo>
                      <a:pt x="3" y="24"/>
                    </a:moveTo>
                    <a:cubicBezTo>
                      <a:pt x="6" y="32"/>
                      <a:pt x="15" y="36"/>
                      <a:pt x="23" y="33"/>
                    </a:cubicBezTo>
                    <a:cubicBezTo>
                      <a:pt x="31" y="30"/>
                      <a:pt x="36" y="21"/>
                      <a:pt x="33" y="13"/>
                    </a:cubicBezTo>
                    <a:cubicBezTo>
                      <a:pt x="30" y="5"/>
                      <a:pt x="21" y="0"/>
                      <a:pt x="12" y="3"/>
                    </a:cubicBezTo>
                    <a:cubicBezTo>
                      <a:pt x="4" y="6"/>
                      <a:pt x="0" y="15"/>
                      <a:pt x="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27" name="Google Shape;3327;p52"/>
              <p:cNvSpPr/>
              <p:nvPr/>
            </p:nvSpPr>
            <p:spPr>
              <a:xfrm>
                <a:off x="2421364" y="1411038"/>
                <a:ext cx="20637" cy="19050"/>
              </a:xfrm>
              <a:custGeom>
                <a:avLst/>
                <a:gdLst/>
                <a:ahLst/>
                <a:cxnLst/>
                <a:rect l="l" t="t" r="r" b="b"/>
                <a:pathLst>
                  <a:path w="31" h="30" extrusionOk="0">
                    <a:moveTo>
                      <a:pt x="3" y="19"/>
                    </a:moveTo>
                    <a:cubicBezTo>
                      <a:pt x="5" y="26"/>
                      <a:pt x="13" y="30"/>
                      <a:pt x="20" y="27"/>
                    </a:cubicBezTo>
                    <a:cubicBezTo>
                      <a:pt x="27" y="25"/>
                      <a:pt x="31" y="17"/>
                      <a:pt x="28" y="10"/>
                    </a:cubicBezTo>
                    <a:cubicBezTo>
                      <a:pt x="26" y="3"/>
                      <a:pt x="18" y="0"/>
                      <a:pt x="11" y="2"/>
                    </a:cubicBezTo>
                    <a:cubicBezTo>
                      <a:pt x="4" y="5"/>
                      <a:pt x="0" y="12"/>
                      <a:pt x="3"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28" name="Google Shape;3328;p52"/>
              <p:cNvSpPr/>
              <p:nvPr/>
            </p:nvSpPr>
            <p:spPr>
              <a:xfrm>
                <a:off x="2308651" y="1376113"/>
                <a:ext cx="26988" cy="25400"/>
              </a:xfrm>
              <a:custGeom>
                <a:avLst/>
                <a:gdLst/>
                <a:ahLst/>
                <a:cxnLst/>
                <a:rect l="l" t="t" r="r" b="b"/>
                <a:pathLst>
                  <a:path w="40" h="40" extrusionOk="0">
                    <a:moveTo>
                      <a:pt x="7" y="32"/>
                    </a:moveTo>
                    <a:cubicBezTo>
                      <a:pt x="13" y="40"/>
                      <a:pt x="25" y="40"/>
                      <a:pt x="32" y="33"/>
                    </a:cubicBezTo>
                    <a:cubicBezTo>
                      <a:pt x="39" y="26"/>
                      <a:pt x="40" y="15"/>
                      <a:pt x="33" y="8"/>
                    </a:cubicBezTo>
                    <a:cubicBezTo>
                      <a:pt x="26" y="1"/>
                      <a:pt x="15" y="0"/>
                      <a:pt x="8" y="7"/>
                    </a:cubicBezTo>
                    <a:cubicBezTo>
                      <a:pt x="0" y="14"/>
                      <a:pt x="0" y="25"/>
                      <a:pt x="7"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29" name="Google Shape;3329;p52"/>
              <p:cNvSpPr/>
              <p:nvPr/>
            </p:nvSpPr>
            <p:spPr>
              <a:xfrm>
                <a:off x="2340401" y="1407863"/>
                <a:ext cx="22225" cy="22225"/>
              </a:xfrm>
              <a:custGeom>
                <a:avLst/>
                <a:gdLst/>
                <a:ahLst/>
                <a:cxnLst/>
                <a:rect l="l" t="t" r="r" b="b"/>
                <a:pathLst>
                  <a:path w="34" h="34" extrusionOk="0">
                    <a:moveTo>
                      <a:pt x="6" y="28"/>
                    </a:moveTo>
                    <a:cubicBezTo>
                      <a:pt x="11" y="34"/>
                      <a:pt x="21" y="34"/>
                      <a:pt x="27" y="29"/>
                    </a:cubicBezTo>
                    <a:cubicBezTo>
                      <a:pt x="33" y="23"/>
                      <a:pt x="34" y="13"/>
                      <a:pt x="28" y="7"/>
                    </a:cubicBezTo>
                    <a:cubicBezTo>
                      <a:pt x="22" y="1"/>
                      <a:pt x="13" y="0"/>
                      <a:pt x="6" y="6"/>
                    </a:cubicBezTo>
                    <a:cubicBezTo>
                      <a:pt x="0" y="12"/>
                      <a:pt x="0" y="22"/>
                      <a:pt x="6"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30" name="Google Shape;3330;p52"/>
              <p:cNvSpPr/>
              <p:nvPr/>
            </p:nvSpPr>
            <p:spPr>
              <a:xfrm>
                <a:off x="2370564" y="1441200"/>
                <a:ext cx="17462" cy="17462"/>
              </a:xfrm>
              <a:custGeom>
                <a:avLst/>
                <a:gdLst/>
                <a:ahLst/>
                <a:cxnLst/>
                <a:rect l="l" t="t" r="r" b="b"/>
                <a:pathLst>
                  <a:path w="29" h="29" extrusionOk="0">
                    <a:moveTo>
                      <a:pt x="5" y="24"/>
                    </a:moveTo>
                    <a:cubicBezTo>
                      <a:pt x="10" y="29"/>
                      <a:pt x="18" y="29"/>
                      <a:pt x="24" y="24"/>
                    </a:cubicBezTo>
                    <a:cubicBezTo>
                      <a:pt x="29" y="19"/>
                      <a:pt x="29" y="11"/>
                      <a:pt x="24" y="6"/>
                    </a:cubicBezTo>
                    <a:cubicBezTo>
                      <a:pt x="19" y="1"/>
                      <a:pt x="11" y="0"/>
                      <a:pt x="6" y="5"/>
                    </a:cubicBezTo>
                    <a:cubicBezTo>
                      <a:pt x="1" y="10"/>
                      <a:pt x="0" y="18"/>
                      <a:pt x="5"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31" name="Google Shape;3331;p52"/>
              <p:cNvSpPr/>
              <p:nvPr/>
            </p:nvSpPr>
            <p:spPr>
              <a:xfrm>
                <a:off x="2254676" y="1461838"/>
                <a:ext cx="22225" cy="22225"/>
              </a:xfrm>
              <a:custGeom>
                <a:avLst/>
                <a:gdLst/>
                <a:ahLst/>
                <a:cxnLst/>
                <a:rect l="l" t="t" r="r" b="b"/>
                <a:pathLst>
                  <a:path w="34" h="34" extrusionOk="0">
                    <a:moveTo>
                      <a:pt x="11" y="31"/>
                    </a:moveTo>
                    <a:cubicBezTo>
                      <a:pt x="18" y="34"/>
                      <a:pt x="27" y="31"/>
                      <a:pt x="31" y="23"/>
                    </a:cubicBezTo>
                    <a:cubicBezTo>
                      <a:pt x="34" y="15"/>
                      <a:pt x="31" y="7"/>
                      <a:pt x="23" y="3"/>
                    </a:cubicBezTo>
                    <a:cubicBezTo>
                      <a:pt x="15" y="0"/>
                      <a:pt x="6" y="3"/>
                      <a:pt x="3" y="11"/>
                    </a:cubicBezTo>
                    <a:cubicBezTo>
                      <a:pt x="0" y="19"/>
                      <a:pt x="3" y="28"/>
                      <a:pt x="1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32" name="Google Shape;3332;p52"/>
              <p:cNvSpPr/>
              <p:nvPr/>
            </p:nvSpPr>
            <p:spPr>
              <a:xfrm>
                <a:off x="2288014" y="1476125"/>
                <a:ext cx="20638" cy="20638"/>
              </a:xfrm>
              <a:custGeom>
                <a:avLst/>
                <a:gdLst/>
                <a:ahLst/>
                <a:cxnLst/>
                <a:rect l="l" t="t" r="r" b="b"/>
                <a:pathLst>
                  <a:path w="30" h="30" extrusionOk="0">
                    <a:moveTo>
                      <a:pt x="10" y="27"/>
                    </a:moveTo>
                    <a:cubicBezTo>
                      <a:pt x="16" y="30"/>
                      <a:pt x="24" y="27"/>
                      <a:pt x="27" y="20"/>
                    </a:cubicBezTo>
                    <a:cubicBezTo>
                      <a:pt x="30" y="13"/>
                      <a:pt x="27" y="6"/>
                      <a:pt x="20" y="3"/>
                    </a:cubicBezTo>
                    <a:cubicBezTo>
                      <a:pt x="14" y="0"/>
                      <a:pt x="6" y="3"/>
                      <a:pt x="3" y="10"/>
                    </a:cubicBezTo>
                    <a:cubicBezTo>
                      <a:pt x="0" y="16"/>
                      <a:pt x="3" y="24"/>
                      <a:pt x="1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33" name="Google Shape;3333;p52"/>
              <p:cNvSpPr/>
              <p:nvPr/>
            </p:nvSpPr>
            <p:spPr>
              <a:xfrm>
                <a:off x="2322939" y="1492000"/>
                <a:ext cx="15875" cy="17463"/>
              </a:xfrm>
              <a:custGeom>
                <a:avLst/>
                <a:gdLst/>
                <a:ahLst/>
                <a:cxnLst/>
                <a:rect l="l" t="t" r="r" b="b"/>
                <a:pathLst>
                  <a:path w="25" h="25" extrusionOk="0">
                    <a:moveTo>
                      <a:pt x="8" y="23"/>
                    </a:moveTo>
                    <a:cubicBezTo>
                      <a:pt x="13" y="25"/>
                      <a:pt x="20" y="23"/>
                      <a:pt x="22" y="17"/>
                    </a:cubicBezTo>
                    <a:cubicBezTo>
                      <a:pt x="25" y="11"/>
                      <a:pt x="22" y="5"/>
                      <a:pt x="16" y="3"/>
                    </a:cubicBezTo>
                    <a:cubicBezTo>
                      <a:pt x="11" y="0"/>
                      <a:pt x="4" y="3"/>
                      <a:pt x="2" y="8"/>
                    </a:cubicBezTo>
                    <a:cubicBezTo>
                      <a:pt x="0" y="14"/>
                      <a:pt x="2" y="20"/>
                      <a:pt x="8"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5:prstTrans prst="peelOff"/>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252"/>
                                        </p:tgtEl>
                                        <p:attrNameLst>
                                          <p:attrName>style.visibility</p:attrName>
                                        </p:attrNameLst>
                                      </p:cBhvr>
                                      <p:to>
                                        <p:strVal val="visible"/>
                                      </p:to>
                                    </p:set>
                                    <p:animEffect transition="in" filter="dissolve">
                                      <p:cBhvr>
                                        <p:cTn id="7" dur="500"/>
                                        <p:tgtEl>
                                          <p:spTgt spid="325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253"/>
                                        </p:tgtEl>
                                        <p:attrNameLst>
                                          <p:attrName>style.visibility</p:attrName>
                                        </p:attrNameLst>
                                      </p:cBhvr>
                                      <p:to>
                                        <p:strVal val="visible"/>
                                      </p:to>
                                    </p:set>
                                    <p:animEffect transition="in" filter="blinds(horizontal)">
                                      <p:cBhvr>
                                        <p:cTn id="12" dur="500"/>
                                        <p:tgtEl>
                                          <p:spTgt spid="3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100"/>
        <p:cNvGrpSpPr/>
        <p:nvPr/>
      </p:nvGrpSpPr>
      <p:grpSpPr>
        <a:xfrm>
          <a:off x="0" y="0"/>
          <a:ext cx="0" cy="0"/>
          <a:chOff x="0" y="0"/>
          <a:chExt cx="0" cy="0"/>
        </a:xfrm>
      </p:grpSpPr>
      <p:sp>
        <p:nvSpPr>
          <p:cNvPr id="214" name="TextBox 213"/>
          <p:cNvSpPr txBox="1"/>
          <p:nvPr/>
        </p:nvSpPr>
        <p:spPr>
          <a:xfrm>
            <a:off x="443753" y="376709"/>
            <a:ext cx="8256494" cy="1894749"/>
          </a:xfrm>
          <a:prstGeom prst="rect">
            <a:avLst/>
          </a:prstGeom>
          <a:noFill/>
        </p:spPr>
        <p:txBody>
          <a:bodyPr wrap="square">
            <a:spAutoFit/>
          </a:bodyPr>
          <a:lstStyle/>
          <a:p>
            <a:pPr marL="342900" lvl="0" indent="-342900" algn="just">
              <a:lnSpc>
                <a:spcPct val="150000"/>
              </a:lnSpc>
              <a:spcBef>
                <a:spcPts val="100"/>
              </a:spcBef>
              <a:spcAft>
                <a:spcPts val="100"/>
              </a:spcAft>
              <a:buFont typeface="Wingdings" panose="05000000000000000000" pitchFamily="2" charset="2"/>
              <a:buChar char="§"/>
            </a:pPr>
            <a:r>
              <a:rPr lang="en-US" sz="2000" dirty="0" err="1">
                <a:latin typeface="Arial" panose="020B0604020202020204" pitchFamily="34" charset="0"/>
                <a:ea typeface="Calibri" panose="020F0502020204030204" pitchFamily="34" charset="0"/>
                <a:cs typeface="Arial" panose="020B0604020202020204" pitchFamily="34" charset="0"/>
              </a:rPr>
              <a:t>N</a:t>
            </a:r>
            <a:r>
              <a:rPr lang="en-US" sz="2000" dirty="0" err="1">
                <a:effectLst/>
                <a:latin typeface="Arial" panose="020B0604020202020204" pitchFamily="34" charset="0"/>
                <a:ea typeface="Calibri" panose="020F0502020204030204" pitchFamily="34" charset="0"/>
                <a:cs typeface="Arial" panose="020B0604020202020204" pitchFamily="34" charset="0"/>
              </a:rPr>
              <a:t>ằm</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trên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đảo</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Cát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Bà</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thuộc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thị</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trấn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Cát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Bà</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huyện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Cát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Hải</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thành</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phố</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Hải</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Phòng</a:t>
            </a:r>
            <a:r>
              <a:rPr lang="en-US" sz="2000" dirty="0">
                <a:effectLst/>
                <a:latin typeface="Arial" panose="020B0604020202020204" pitchFamily="34" charset="0"/>
                <a:ea typeface="Calibri" panose="020F0502020204030204" pitchFamily="34" charset="0"/>
                <a:cs typeface="Arial" panose="020B0604020202020204" pitchFamily="34" charset="0"/>
              </a:rPr>
              <a:t>. </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150000"/>
              </a:lnSpc>
              <a:buFont typeface="Wingdings" panose="05000000000000000000" pitchFamily="2" charset="2"/>
              <a:buChar char="§"/>
            </a:pPr>
            <a:r>
              <a:rPr lang="en-US" sz="2000" dirty="0" err="1">
                <a:effectLst/>
                <a:latin typeface="Arial" panose="020B0604020202020204" pitchFamily="34" charset="0"/>
                <a:ea typeface="Calibri" panose="020F0502020204030204" pitchFamily="34" charset="0"/>
                <a:cs typeface="Arial" panose="020B0604020202020204" pitchFamily="34" charset="0"/>
              </a:rPr>
              <a:t>Vườn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quốc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gia</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Cát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Bà</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với</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tổng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diện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tích</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lên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tới</a:t>
            </a:r>
            <a:r>
              <a:rPr lang="en-US" sz="2000" dirty="0">
                <a:effectLst/>
                <a:latin typeface="Arial" panose="020B0604020202020204" pitchFamily="34" charset="0"/>
                <a:ea typeface="Calibri" panose="020F0502020204030204" pitchFamily="34" charset="0"/>
                <a:cs typeface="Arial" panose="020B0604020202020204" pitchFamily="34" charset="0"/>
              </a:rPr>
              <a:t> 15200 ha, </a:t>
            </a:r>
            <a:r>
              <a:rPr lang="en-US" sz="2000" dirty="0" err="1">
                <a:effectLst/>
                <a:latin typeface="Arial" panose="020B0604020202020204" pitchFamily="34" charset="0"/>
                <a:ea typeface="Calibri" panose="020F0502020204030204" pitchFamily="34" charset="0"/>
                <a:cs typeface="Arial" panose="020B0604020202020204" pitchFamily="34" charset="0"/>
              </a:rPr>
              <a:t>trong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đó</a:t>
            </a:r>
            <a:r>
              <a:rPr lang="en-US" sz="2000" dirty="0">
                <a:effectLst/>
                <a:latin typeface="Arial" panose="020B0604020202020204" pitchFamily="34" charset="0"/>
                <a:ea typeface="Calibri" panose="020F0502020204030204" pitchFamily="34" charset="0"/>
                <a:cs typeface="Arial" panose="020B0604020202020204" pitchFamily="34" charset="0"/>
              </a:rPr>
              <a:t> 17.040 ha </a:t>
            </a:r>
            <a:r>
              <a:rPr lang="en-US" sz="2000" dirty="0" err="1">
                <a:effectLst/>
                <a:latin typeface="Arial" panose="020B0604020202020204" pitchFamily="34" charset="0"/>
                <a:ea typeface="Calibri" panose="020F0502020204030204" pitchFamily="34" charset="0"/>
                <a:cs typeface="Arial" panose="020B0604020202020204" pitchFamily="34" charset="0"/>
              </a:rPr>
              <a:t>đất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đảo</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và</a:t>
            </a:r>
            <a:r>
              <a:rPr lang="en-US" sz="2000" dirty="0">
                <a:effectLst/>
                <a:latin typeface="Arial" panose="020B0604020202020204" pitchFamily="34" charset="0"/>
                <a:ea typeface="Calibri" panose="020F0502020204030204" pitchFamily="34" charset="0"/>
                <a:cs typeface="Arial" panose="020B0604020202020204" pitchFamily="34" charset="0"/>
              </a:rPr>
              <a:t> 9.200 ha </a:t>
            </a:r>
            <a:r>
              <a:rPr lang="en-US" sz="2000" dirty="0" err="1">
                <a:effectLst/>
                <a:latin typeface="Arial" panose="020B0604020202020204" pitchFamily="34" charset="0"/>
                <a:ea typeface="Calibri" panose="020F0502020204030204" pitchFamily="34" charset="0"/>
                <a:cs typeface="Arial" panose="020B0604020202020204" pitchFamily="34" charset="0"/>
              </a:rPr>
              <a:t>mặt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nước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biển</a:t>
            </a:r>
            <a:r>
              <a:rPr lang="en-US" sz="2000" dirty="0">
                <a:effectLst/>
                <a:latin typeface="Arial" panose="020B0604020202020204" pitchFamily="34" charset="0"/>
                <a:ea typeface="Calibri" panose="020F0502020204030204" pitchFamily="34" charset="0"/>
                <a:cs typeface="Arial" panose="020B0604020202020204" pitchFamily="34" charset="0"/>
              </a:rPr>
              <a:t>.</a:t>
            </a:r>
            <a:r>
              <a:rPr lang="en-US" sz="2000" dirty="0">
                <a:effectLst/>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1"/>
          <a:stretch>
            <a:fillRect/>
          </a:stretch>
        </p:blipFill>
        <p:spPr>
          <a:xfrm>
            <a:off x="3778624" y="2552222"/>
            <a:ext cx="5365376" cy="2591278"/>
          </a:xfrm>
          <a:prstGeom prst="rect">
            <a:avLst/>
          </a:prstGeom>
        </p:spPr>
      </p:pic>
      <p:pic>
        <p:nvPicPr>
          <p:cNvPr id="219" name="Picture 218"/>
          <p:cNvPicPr>
            <a:picLocks noChangeAspect="1"/>
          </p:cNvPicPr>
          <p:nvPr/>
        </p:nvPicPr>
        <p:blipFill>
          <a:blip r:embed="rId2"/>
          <a:stretch>
            <a:fillRect/>
          </a:stretch>
        </p:blipFill>
        <p:spPr>
          <a:xfrm>
            <a:off x="0" y="2571750"/>
            <a:ext cx="3596853" cy="25717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gallery dir="l"/>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14">
                                            <p:txEl>
                                              <p:pRg st="0" end="0"/>
                                            </p:txEl>
                                          </p:spTgt>
                                        </p:tgtEl>
                                        <p:attrNameLst>
                                          <p:attrName>style.visibility</p:attrName>
                                        </p:attrNameLst>
                                      </p:cBhvr>
                                      <p:to>
                                        <p:strVal val="visible"/>
                                      </p:to>
                                    </p:set>
                                    <p:animEffect transition="in" filter="blinds(horizontal)">
                                      <p:cBhvr>
                                        <p:cTn id="7" dur="500"/>
                                        <p:tgtEl>
                                          <p:spTgt spid="2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19"/>
                                        </p:tgtEl>
                                        <p:attrNameLst>
                                          <p:attrName>style.visibility</p:attrName>
                                        </p:attrNameLst>
                                      </p:cBhvr>
                                      <p:to>
                                        <p:strVal val="visible"/>
                                      </p:to>
                                    </p:set>
                                    <p:animEffect transition="in" filter="dissolve">
                                      <p:cBhvr>
                                        <p:cTn id="12" dur="500"/>
                                        <p:tgtEl>
                                          <p:spTgt spid="219"/>
                                        </p:tgtEl>
                                      </p:cBhvr>
                                    </p:animEffect>
                                  </p:childTnLst>
                                </p:cTn>
                              </p:par>
                              <p:par>
                                <p:cTn id="13" presetID="9"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214">
                                            <p:txEl>
                                              <p:pRg st="1" end="1"/>
                                            </p:txEl>
                                          </p:spTgt>
                                        </p:tgtEl>
                                        <p:attrNameLst>
                                          <p:attrName>style.visibility</p:attrName>
                                        </p:attrNameLst>
                                      </p:cBhvr>
                                      <p:to>
                                        <p:strVal val="visible"/>
                                      </p:to>
                                    </p:set>
                                    <p:animEffect transition="in" filter="blinds(horizontal)">
                                      <p:cBhvr>
                                        <p:cTn id="20" dur="500"/>
                                        <p:tgtEl>
                                          <p:spTgt spid="2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58"/>
        <p:cNvGrpSpPr/>
        <p:nvPr/>
      </p:nvGrpSpPr>
      <p:grpSpPr>
        <a:xfrm>
          <a:off x="0" y="0"/>
          <a:ext cx="0" cy="0"/>
          <a:chOff x="0" y="0"/>
          <a:chExt cx="0" cy="0"/>
        </a:xfrm>
      </p:grpSpPr>
      <p:sp>
        <p:nvSpPr>
          <p:cNvPr id="643" name="TextBox 642"/>
          <p:cNvSpPr txBox="1"/>
          <p:nvPr/>
        </p:nvSpPr>
        <p:spPr>
          <a:xfrm>
            <a:off x="793376" y="2916357"/>
            <a:ext cx="8148917" cy="1881925"/>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en-US" sz="2000" dirty="0" err="1">
                <a:latin typeface="Arial" panose="020B0604020202020204" pitchFamily="34" charset="0"/>
                <a:ea typeface="Calibri" panose="020F0502020204030204" pitchFamily="34" charset="0"/>
                <a:cs typeface="Arial" panose="020B0604020202020204" pitchFamily="34" charset="0"/>
              </a:rPr>
              <a:t>N</a:t>
            </a:r>
            <a:r>
              <a:rPr lang="en-US" sz="2000" dirty="0" err="1">
                <a:effectLst/>
                <a:latin typeface="Arial" panose="020B0604020202020204" pitchFamily="34" charset="0"/>
                <a:ea typeface="Calibri" panose="020F0502020204030204" pitchFamily="34" charset="0"/>
                <a:cs typeface="Arial" panose="020B0604020202020204" pitchFamily="34" charset="0"/>
              </a:rPr>
              <a:t>ơi</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hội</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tụ</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nhiều</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hệ</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sinh</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thái</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khác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nhau</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hệ</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sinh</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thái</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rừng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ngập</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mặn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hệ</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sinh</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thái</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rừng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trên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núi</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đá</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vôi</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hệ</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sinh</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thái</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rừng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biển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với</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các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rạn</a:t>
            </a:r>
            <a:r>
              <a:rPr lang="en-US" sz="2000" dirty="0">
                <a:effectLst/>
                <a:latin typeface="Arial" panose="020B0604020202020204" pitchFamily="34" charset="0"/>
                <a:ea typeface="Calibri" panose="020F0502020204030204" pitchFamily="34" charset="0"/>
                <a:cs typeface="Arial" panose="020B0604020202020204" pitchFamily="34" charset="0"/>
              </a:rPr>
              <a:t> san </a:t>
            </a:r>
            <a:r>
              <a:rPr lang="en-US" sz="2000" dirty="0" err="1">
                <a:effectLst/>
                <a:latin typeface="Arial" panose="020B0604020202020204" pitchFamily="34" charset="0"/>
                <a:ea typeface="Calibri" panose="020F0502020204030204" pitchFamily="34" charset="0"/>
                <a:cs typeface="Arial" panose="020B0604020202020204" pitchFamily="34" charset="0"/>
              </a:rPr>
              <a:t>hô</a:t>
            </a:r>
            <a:r>
              <a:rPr lang="en-US" sz="2000" dirty="0">
                <a:effectLst/>
                <a:latin typeface="Arial" panose="020B0604020202020204" pitchFamily="34" charset="0"/>
                <a:ea typeface="Calibri" panose="020F0502020204030204" pitchFamily="34" charset="0"/>
                <a:cs typeface="Arial" panose="020B0604020202020204" pitchFamily="34" charset="0"/>
              </a:rPr>
              <a:t>.</a:t>
            </a:r>
            <a:r>
              <a:rPr lang="en-US" sz="2000" dirty="0">
                <a:effectLst/>
                <a:latin typeface="Arial" panose="020B0604020202020204" pitchFamily="34" charset="0"/>
                <a:cs typeface="Arial" panose="020B0604020202020204" pitchFamily="34" charset="0"/>
              </a:rPr>
              <a:t> </a:t>
            </a:r>
            <a:endParaRPr lang="en-US" sz="2000" dirty="0">
              <a:effectLst/>
              <a:latin typeface="Arial" panose="020B0604020202020204" pitchFamily="34" charset="0"/>
              <a:cs typeface="Arial" panose="020B0604020202020204" pitchFamily="34" charset="0"/>
            </a:endParaRPr>
          </a:p>
          <a:p>
            <a:pPr marL="342900" indent="-342900" algn="just">
              <a:lnSpc>
                <a:spcPct val="150000"/>
              </a:lnSpc>
              <a:buFont typeface="Wingdings" panose="05000000000000000000" pitchFamily="2" charset="2"/>
              <a:buChar char="§"/>
            </a:pPr>
            <a:r>
              <a:rPr lang="en-US" sz="2000" dirty="0">
                <a:effectLst/>
                <a:latin typeface="Arial" panose="020B0604020202020204" pitchFamily="34" charset="0"/>
                <a:ea typeface="Calibri" panose="020F0502020204030204" pitchFamily="34" charset="0"/>
                <a:cs typeface="Arial" panose="020B0604020202020204" pitchFamily="34" charset="0"/>
              </a:rPr>
              <a:t>19/12/2004: UNESCO </a:t>
            </a:r>
            <a:r>
              <a:rPr lang="en-US" sz="2000" dirty="0" err="1">
                <a:effectLst/>
                <a:latin typeface="Arial" panose="020B0604020202020204" pitchFamily="34" charset="0"/>
                <a:ea typeface="Calibri" panose="020F0502020204030204" pitchFamily="34" charset="0"/>
                <a:cs typeface="Arial" panose="020B0604020202020204" pitchFamily="34" charset="0"/>
              </a:rPr>
              <a:t>công</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nhận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là</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khu</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dự</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trữ</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sinh</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quyển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thế</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giới</a:t>
            </a:r>
            <a:r>
              <a:rPr lang="en-US" sz="2000" dirty="0">
                <a:effectLst/>
                <a:latin typeface="Arial" panose="020B0604020202020204" pitchFamily="34" charset="0"/>
                <a:ea typeface="Calibri" panose="020F050202020403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1"/>
          <a:stretch>
            <a:fillRect/>
          </a:stretch>
        </p:blipFill>
        <p:spPr>
          <a:xfrm>
            <a:off x="4296095" y="0"/>
            <a:ext cx="4847905" cy="2722907"/>
          </a:xfrm>
          <a:prstGeom prst="rect">
            <a:avLst/>
          </a:prstGeom>
        </p:spPr>
      </p:pic>
      <p:pic>
        <p:nvPicPr>
          <p:cNvPr id="12" name="Picture 11"/>
          <p:cNvPicPr>
            <a:picLocks noChangeAspect="1"/>
          </p:cNvPicPr>
          <p:nvPr/>
        </p:nvPicPr>
        <p:blipFill>
          <a:blip r:embed="rId2"/>
          <a:stretch>
            <a:fillRect/>
          </a:stretch>
        </p:blipFill>
        <p:spPr>
          <a:xfrm>
            <a:off x="0" y="-22037"/>
            <a:ext cx="4047565" cy="2722908"/>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flythrough/>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par>
                                <p:cTn id="8" presetID="5"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heckerboard(across)">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643">
                                            <p:txEl>
                                              <p:pRg st="0" end="0"/>
                                            </p:txEl>
                                          </p:spTgt>
                                        </p:tgtEl>
                                        <p:attrNameLst>
                                          <p:attrName>style.visibility</p:attrName>
                                        </p:attrNameLst>
                                      </p:cBhvr>
                                      <p:to>
                                        <p:strVal val="visible"/>
                                      </p:to>
                                    </p:set>
                                    <p:animEffect transition="in" filter="blinds(horizontal)">
                                      <p:cBhvr>
                                        <p:cTn id="15" dur="500"/>
                                        <p:tgtEl>
                                          <p:spTgt spid="64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643">
                                            <p:txEl>
                                              <p:pRg st="1" end="1"/>
                                            </p:txEl>
                                          </p:spTgt>
                                        </p:tgtEl>
                                        <p:attrNameLst>
                                          <p:attrName>style.visibility</p:attrName>
                                        </p:attrNameLst>
                                      </p:cBhvr>
                                      <p:to>
                                        <p:strVal val="visible"/>
                                      </p:to>
                                    </p:set>
                                    <p:animEffect transition="in" filter="blinds(horizontal)">
                                      <p:cBhvr>
                                        <p:cTn id="20" dur="500"/>
                                        <p:tgtEl>
                                          <p:spTgt spid="64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51"/>
        <p:cNvGrpSpPr/>
        <p:nvPr/>
      </p:nvGrpSpPr>
      <p:grpSpPr>
        <a:xfrm>
          <a:off x="0" y="0"/>
          <a:ext cx="0" cy="0"/>
          <a:chOff x="0" y="0"/>
          <a:chExt cx="0" cy="0"/>
        </a:xfrm>
      </p:grpSpPr>
      <p:pic>
        <p:nvPicPr>
          <p:cNvPr id="3252" name="Google Shape;3252;p52"/>
          <p:cNvPicPr preferRelativeResize="0">
            <a:picLocks noGrp="1"/>
          </p:cNvPicPr>
          <p:nvPr>
            <p:ph type="pic" idx="2"/>
          </p:nvPr>
        </p:nvPicPr>
        <p:blipFill>
          <a:blip r:embed="rId1"/>
          <a:srcRect l="6012" r="6012"/>
          <a:stretch>
            <a:fillRect/>
          </a:stretch>
        </p:blipFill>
        <p:spPr>
          <a:xfrm>
            <a:off x="-6650" y="-6650"/>
            <a:ext cx="9150604" cy="5143499"/>
          </a:xfrm>
          <a:prstGeom prst="rect">
            <a:avLst/>
          </a:prstGeom>
        </p:spPr>
      </p:pic>
      <p:sp>
        <p:nvSpPr>
          <p:cNvPr id="3253" name="Google Shape;3253;p52"/>
          <p:cNvSpPr txBox="1">
            <a:spLocks noGrp="1"/>
          </p:cNvSpPr>
          <p:nvPr>
            <p:ph type="title"/>
          </p:nvPr>
        </p:nvSpPr>
        <p:spPr>
          <a:xfrm>
            <a:off x="858349" y="4189161"/>
            <a:ext cx="7429287" cy="640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3000" dirty="0">
                <a:latin typeface="Arial" panose="020B0604020202020204" pitchFamily="34" charset="0"/>
                <a:cs typeface="Arial" panose="020B0604020202020204" pitchFamily="34" charset="0"/>
              </a:rPr>
              <a:t>QUẦN THỂ DANH THẮNG TRÀNG AN</a:t>
            </a:r>
            <a:endParaRPr sz="3000" dirty="0">
              <a:latin typeface="Arial" panose="020B0604020202020204" pitchFamily="34" charset="0"/>
              <a:cs typeface="Arial" panose="020B0604020202020204" pitchFamily="34" charset="0"/>
            </a:endParaRPr>
          </a:p>
        </p:txBody>
      </p:sp>
      <p:grpSp>
        <p:nvGrpSpPr>
          <p:cNvPr id="3254" name="Google Shape;3254;p52"/>
          <p:cNvGrpSpPr/>
          <p:nvPr/>
        </p:nvGrpSpPr>
        <p:grpSpPr>
          <a:xfrm>
            <a:off x="8170253" y="-105695"/>
            <a:ext cx="1562392" cy="4805656"/>
            <a:chOff x="8170253" y="-105695"/>
            <a:chExt cx="1562392" cy="4805656"/>
          </a:xfrm>
        </p:grpSpPr>
        <p:grpSp>
          <p:nvGrpSpPr>
            <p:cNvPr id="3255" name="Google Shape;3255;p52"/>
            <p:cNvGrpSpPr/>
            <p:nvPr/>
          </p:nvGrpSpPr>
          <p:grpSpPr>
            <a:xfrm rot="-8100095">
              <a:off x="8247461" y="274704"/>
              <a:ext cx="1407977" cy="801539"/>
              <a:chOff x="2213401" y="1272925"/>
              <a:chExt cx="549276" cy="312737"/>
            </a:xfrm>
          </p:grpSpPr>
          <p:sp>
            <p:nvSpPr>
              <p:cNvPr id="3256" name="Google Shape;3256;p52"/>
              <p:cNvSpPr/>
              <p:nvPr/>
            </p:nvSpPr>
            <p:spPr>
              <a:xfrm>
                <a:off x="2361039" y="1461838"/>
                <a:ext cx="254000" cy="123825"/>
              </a:xfrm>
              <a:custGeom>
                <a:avLst/>
                <a:gdLst/>
                <a:ahLst/>
                <a:cxnLst/>
                <a:rect l="l" t="t" r="r" b="b"/>
                <a:pathLst>
                  <a:path w="392" h="190" extrusionOk="0">
                    <a:moveTo>
                      <a:pt x="392" y="95"/>
                    </a:moveTo>
                    <a:cubicBezTo>
                      <a:pt x="384" y="84"/>
                      <a:pt x="375" y="74"/>
                      <a:pt x="366" y="65"/>
                    </a:cubicBezTo>
                    <a:cubicBezTo>
                      <a:pt x="261" y="129"/>
                      <a:pt x="261" y="129"/>
                      <a:pt x="261" y="129"/>
                    </a:cubicBezTo>
                    <a:cubicBezTo>
                      <a:pt x="259" y="130"/>
                      <a:pt x="259" y="130"/>
                      <a:pt x="259" y="130"/>
                    </a:cubicBezTo>
                    <a:cubicBezTo>
                      <a:pt x="256" y="125"/>
                      <a:pt x="252" y="120"/>
                      <a:pt x="248" y="115"/>
                    </a:cubicBezTo>
                    <a:cubicBezTo>
                      <a:pt x="248" y="115"/>
                      <a:pt x="248" y="115"/>
                      <a:pt x="248" y="115"/>
                    </a:cubicBezTo>
                    <a:cubicBezTo>
                      <a:pt x="335" y="40"/>
                      <a:pt x="335" y="40"/>
                      <a:pt x="335" y="40"/>
                    </a:cubicBezTo>
                    <a:cubicBezTo>
                      <a:pt x="325" y="34"/>
                      <a:pt x="316" y="28"/>
                      <a:pt x="305" y="23"/>
                    </a:cubicBezTo>
                    <a:cubicBezTo>
                      <a:pt x="243" y="110"/>
                      <a:pt x="243" y="110"/>
                      <a:pt x="243" y="110"/>
                    </a:cubicBezTo>
                    <a:cubicBezTo>
                      <a:pt x="243" y="110"/>
                      <a:pt x="243" y="110"/>
                      <a:pt x="243" y="110"/>
                    </a:cubicBezTo>
                    <a:cubicBezTo>
                      <a:pt x="239" y="106"/>
                      <a:pt x="234" y="103"/>
                      <a:pt x="229" y="100"/>
                    </a:cubicBezTo>
                    <a:cubicBezTo>
                      <a:pt x="274" y="12"/>
                      <a:pt x="274" y="12"/>
                      <a:pt x="274" y="12"/>
                    </a:cubicBezTo>
                    <a:cubicBezTo>
                      <a:pt x="265" y="8"/>
                      <a:pt x="255" y="6"/>
                      <a:pt x="244" y="4"/>
                    </a:cubicBezTo>
                    <a:cubicBezTo>
                      <a:pt x="221" y="96"/>
                      <a:pt x="221" y="96"/>
                      <a:pt x="221" y="96"/>
                    </a:cubicBezTo>
                    <a:cubicBezTo>
                      <a:pt x="215" y="94"/>
                      <a:pt x="209" y="92"/>
                      <a:pt x="203" y="91"/>
                    </a:cubicBezTo>
                    <a:cubicBezTo>
                      <a:pt x="201" y="91"/>
                      <a:pt x="201" y="91"/>
                      <a:pt x="201" y="91"/>
                    </a:cubicBezTo>
                    <a:cubicBezTo>
                      <a:pt x="212" y="1"/>
                      <a:pt x="212" y="1"/>
                      <a:pt x="212" y="1"/>
                    </a:cubicBezTo>
                    <a:cubicBezTo>
                      <a:pt x="206" y="0"/>
                      <a:pt x="201" y="0"/>
                      <a:pt x="196" y="0"/>
                    </a:cubicBezTo>
                    <a:cubicBezTo>
                      <a:pt x="191" y="0"/>
                      <a:pt x="186" y="0"/>
                      <a:pt x="181" y="1"/>
                    </a:cubicBezTo>
                    <a:cubicBezTo>
                      <a:pt x="191" y="90"/>
                      <a:pt x="191" y="90"/>
                      <a:pt x="191" y="90"/>
                    </a:cubicBezTo>
                    <a:cubicBezTo>
                      <a:pt x="189" y="91"/>
                      <a:pt x="189" y="91"/>
                      <a:pt x="189" y="91"/>
                    </a:cubicBezTo>
                    <a:cubicBezTo>
                      <a:pt x="183" y="92"/>
                      <a:pt x="177" y="94"/>
                      <a:pt x="172" y="96"/>
                    </a:cubicBezTo>
                    <a:cubicBezTo>
                      <a:pt x="149" y="3"/>
                      <a:pt x="149" y="3"/>
                      <a:pt x="149" y="3"/>
                    </a:cubicBezTo>
                    <a:cubicBezTo>
                      <a:pt x="138" y="5"/>
                      <a:pt x="128" y="8"/>
                      <a:pt x="118" y="11"/>
                    </a:cubicBezTo>
                    <a:cubicBezTo>
                      <a:pt x="164" y="100"/>
                      <a:pt x="164" y="100"/>
                      <a:pt x="164" y="100"/>
                    </a:cubicBezTo>
                    <a:cubicBezTo>
                      <a:pt x="159" y="102"/>
                      <a:pt x="154" y="106"/>
                      <a:pt x="149" y="110"/>
                    </a:cubicBezTo>
                    <a:cubicBezTo>
                      <a:pt x="149" y="109"/>
                      <a:pt x="149" y="109"/>
                      <a:pt x="149" y="109"/>
                    </a:cubicBezTo>
                    <a:cubicBezTo>
                      <a:pt x="87" y="22"/>
                      <a:pt x="87" y="22"/>
                      <a:pt x="87" y="22"/>
                    </a:cubicBezTo>
                    <a:cubicBezTo>
                      <a:pt x="77" y="27"/>
                      <a:pt x="67" y="33"/>
                      <a:pt x="57" y="39"/>
                    </a:cubicBezTo>
                    <a:cubicBezTo>
                      <a:pt x="144" y="115"/>
                      <a:pt x="144" y="115"/>
                      <a:pt x="144" y="115"/>
                    </a:cubicBezTo>
                    <a:cubicBezTo>
                      <a:pt x="144" y="115"/>
                      <a:pt x="144" y="115"/>
                      <a:pt x="144" y="115"/>
                    </a:cubicBezTo>
                    <a:cubicBezTo>
                      <a:pt x="140" y="119"/>
                      <a:pt x="136" y="124"/>
                      <a:pt x="134" y="130"/>
                    </a:cubicBezTo>
                    <a:cubicBezTo>
                      <a:pt x="131" y="129"/>
                      <a:pt x="131" y="129"/>
                      <a:pt x="131" y="129"/>
                    </a:cubicBezTo>
                    <a:cubicBezTo>
                      <a:pt x="26" y="65"/>
                      <a:pt x="26" y="65"/>
                      <a:pt x="26" y="65"/>
                    </a:cubicBezTo>
                    <a:cubicBezTo>
                      <a:pt x="16" y="74"/>
                      <a:pt x="7" y="84"/>
                      <a:pt x="0" y="95"/>
                    </a:cubicBezTo>
                    <a:cubicBezTo>
                      <a:pt x="186" y="161"/>
                      <a:pt x="186" y="161"/>
                      <a:pt x="186" y="161"/>
                    </a:cubicBezTo>
                    <a:cubicBezTo>
                      <a:pt x="168" y="169"/>
                      <a:pt x="168" y="169"/>
                      <a:pt x="168" y="169"/>
                    </a:cubicBezTo>
                    <a:cubicBezTo>
                      <a:pt x="168" y="169"/>
                      <a:pt x="174" y="190"/>
                      <a:pt x="196" y="190"/>
                    </a:cubicBezTo>
                    <a:cubicBezTo>
                      <a:pt x="219" y="190"/>
                      <a:pt x="225" y="170"/>
                      <a:pt x="225" y="170"/>
                    </a:cubicBezTo>
                    <a:cubicBezTo>
                      <a:pt x="206" y="161"/>
                      <a:pt x="206" y="161"/>
                      <a:pt x="206" y="161"/>
                    </a:cubicBezTo>
                    <a:lnTo>
                      <a:pt x="392" y="95"/>
                    </a:lnTo>
                    <a:close/>
                    <a:moveTo>
                      <a:pt x="205" y="164"/>
                    </a:moveTo>
                    <a:cubicBezTo>
                      <a:pt x="205" y="169"/>
                      <a:pt x="201" y="173"/>
                      <a:pt x="196" y="173"/>
                    </a:cubicBezTo>
                    <a:cubicBezTo>
                      <a:pt x="191" y="173"/>
                      <a:pt x="187" y="169"/>
                      <a:pt x="187" y="164"/>
                    </a:cubicBezTo>
                    <a:cubicBezTo>
                      <a:pt x="187" y="163"/>
                      <a:pt x="188" y="162"/>
                      <a:pt x="188" y="161"/>
                    </a:cubicBezTo>
                    <a:cubicBezTo>
                      <a:pt x="196" y="161"/>
                      <a:pt x="196" y="161"/>
                      <a:pt x="196" y="161"/>
                    </a:cubicBezTo>
                    <a:cubicBezTo>
                      <a:pt x="204" y="161"/>
                      <a:pt x="204" y="161"/>
                      <a:pt x="204" y="161"/>
                    </a:cubicBezTo>
                    <a:cubicBezTo>
                      <a:pt x="205" y="162"/>
                      <a:pt x="205" y="163"/>
                      <a:pt x="205" y="16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57" name="Google Shape;3257;p52"/>
              <p:cNvSpPr/>
              <p:nvPr/>
            </p:nvSpPr>
            <p:spPr>
              <a:xfrm>
                <a:off x="2397551" y="1476125"/>
                <a:ext cx="33338" cy="25400"/>
              </a:xfrm>
              <a:custGeom>
                <a:avLst/>
                <a:gdLst/>
                <a:ahLst/>
                <a:cxnLst/>
                <a:rect l="l" t="t" r="r" b="b"/>
                <a:pathLst>
                  <a:path w="50" h="39" extrusionOk="0">
                    <a:moveTo>
                      <a:pt x="0" y="17"/>
                    </a:moveTo>
                    <a:cubicBezTo>
                      <a:pt x="26" y="39"/>
                      <a:pt x="26" y="39"/>
                      <a:pt x="26" y="39"/>
                    </a:cubicBezTo>
                    <a:cubicBezTo>
                      <a:pt x="34" y="35"/>
                      <a:pt x="42" y="32"/>
                      <a:pt x="50" y="29"/>
                    </a:cubicBezTo>
                    <a:cubicBezTo>
                      <a:pt x="30" y="0"/>
                      <a:pt x="30" y="0"/>
                      <a:pt x="30" y="0"/>
                    </a:cubicBezTo>
                    <a:cubicBezTo>
                      <a:pt x="20" y="5"/>
                      <a:pt x="10" y="11"/>
                      <a:pt x="0" y="17"/>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58" name="Google Shape;3258;p52"/>
              <p:cNvSpPr/>
              <p:nvPr/>
            </p:nvSpPr>
            <p:spPr>
              <a:xfrm>
                <a:off x="2546776" y="1477713"/>
                <a:ext cx="31750" cy="23813"/>
              </a:xfrm>
              <a:custGeom>
                <a:avLst/>
                <a:gdLst/>
                <a:ahLst/>
                <a:cxnLst/>
                <a:rect l="l" t="t" r="r" b="b"/>
                <a:pathLst>
                  <a:path w="50" h="38" extrusionOk="0">
                    <a:moveTo>
                      <a:pt x="0" y="28"/>
                    </a:moveTo>
                    <a:cubicBezTo>
                      <a:pt x="9" y="31"/>
                      <a:pt x="17" y="35"/>
                      <a:pt x="25" y="38"/>
                    </a:cubicBezTo>
                    <a:cubicBezTo>
                      <a:pt x="50" y="17"/>
                      <a:pt x="50" y="17"/>
                      <a:pt x="50" y="17"/>
                    </a:cubicBezTo>
                    <a:cubicBezTo>
                      <a:pt x="40" y="11"/>
                      <a:pt x="31" y="5"/>
                      <a:pt x="20" y="0"/>
                    </a:cubicBezTo>
                    <a:lnTo>
                      <a:pt x="0" y="28"/>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59" name="Google Shape;3259;p52"/>
              <p:cNvSpPr/>
              <p:nvPr/>
            </p:nvSpPr>
            <p:spPr>
              <a:xfrm>
                <a:off x="2437239" y="1465013"/>
                <a:ext cx="25400" cy="25400"/>
              </a:xfrm>
              <a:custGeom>
                <a:avLst/>
                <a:gdLst/>
                <a:ahLst/>
                <a:cxnLst/>
                <a:rect l="l" t="t" r="r" b="b"/>
                <a:pathLst>
                  <a:path w="39" h="40" extrusionOk="0">
                    <a:moveTo>
                      <a:pt x="0" y="8"/>
                    </a:moveTo>
                    <a:cubicBezTo>
                      <a:pt x="17" y="40"/>
                      <a:pt x="17" y="40"/>
                      <a:pt x="17" y="40"/>
                    </a:cubicBezTo>
                    <a:cubicBezTo>
                      <a:pt x="24" y="38"/>
                      <a:pt x="32" y="36"/>
                      <a:pt x="39" y="35"/>
                    </a:cubicBezTo>
                    <a:cubicBezTo>
                      <a:pt x="31" y="0"/>
                      <a:pt x="31" y="0"/>
                      <a:pt x="31" y="0"/>
                    </a:cubicBezTo>
                    <a:cubicBezTo>
                      <a:pt x="20" y="2"/>
                      <a:pt x="10" y="5"/>
                      <a:pt x="0" y="8"/>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60" name="Google Shape;3260;p52"/>
              <p:cNvSpPr/>
              <p:nvPr/>
            </p:nvSpPr>
            <p:spPr>
              <a:xfrm>
                <a:off x="2361039" y="1504700"/>
                <a:ext cx="31750" cy="23812"/>
              </a:xfrm>
              <a:custGeom>
                <a:avLst/>
                <a:gdLst/>
                <a:ahLst/>
                <a:cxnLst/>
                <a:rect l="l" t="t" r="r" b="b"/>
                <a:pathLst>
                  <a:path w="50" h="37" extrusionOk="0">
                    <a:moveTo>
                      <a:pt x="50" y="14"/>
                    </a:moveTo>
                    <a:cubicBezTo>
                      <a:pt x="26" y="0"/>
                      <a:pt x="26" y="0"/>
                      <a:pt x="26" y="0"/>
                    </a:cubicBezTo>
                    <a:cubicBezTo>
                      <a:pt x="16" y="9"/>
                      <a:pt x="7" y="19"/>
                      <a:pt x="0" y="30"/>
                    </a:cubicBezTo>
                    <a:cubicBezTo>
                      <a:pt x="21" y="37"/>
                      <a:pt x="21" y="37"/>
                      <a:pt x="21" y="37"/>
                    </a:cubicBezTo>
                    <a:cubicBezTo>
                      <a:pt x="30" y="29"/>
                      <a:pt x="40" y="21"/>
                      <a:pt x="50" y="14"/>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61" name="Google Shape;3261;p52"/>
              <p:cNvSpPr/>
              <p:nvPr/>
            </p:nvSpPr>
            <p:spPr>
              <a:xfrm>
                <a:off x="2513439" y="1465013"/>
                <a:ext cx="25400" cy="25400"/>
              </a:xfrm>
              <a:custGeom>
                <a:avLst/>
                <a:gdLst/>
                <a:ahLst/>
                <a:cxnLst/>
                <a:rect l="l" t="t" r="r" b="b"/>
                <a:pathLst>
                  <a:path w="39" h="39" extrusionOk="0">
                    <a:moveTo>
                      <a:pt x="0" y="34"/>
                    </a:moveTo>
                    <a:cubicBezTo>
                      <a:pt x="8" y="36"/>
                      <a:pt x="16" y="37"/>
                      <a:pt x="23" y="39"/>
                    </a:cubicBezTo>
                    <a:cubicBezTo>
                      <a:pt x="39" y="8"/>
                      <a:pt x="39" y="8"/>
                      <a:pt x="39" y="8"/>
                    </a:cubicBezTo>
                    <a:cubicBezTo>
                      <a:pt x="30" y="4"/>
                      <a:pt x="20" y="2"/>
                      <a:pt x="9" y="0"/>
                    </a:cubicBezTo>
                    <a:lnTo>
                      <a:pt x="0" y="34"/>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62" name="Google Shape;3262;p52"/>
              <p:cNvSpPr/>
              <p:nvPr/>
            </p:nvSpPr>
            <p:spPr>
              <a:xfrm>
                <a:off x="2583289" y="1504700"/>
                <a:ext cx="31750" cy="23812"/>
              </a:xfrm>
              <a:custGeom>
                <a:avLst/>
                <a:gdLst/>
                <a:ahLst/>
                <a:cxnLst/>
                <a:rect l="l" t="t" r="r" b="b"/>
                <a:pathLst>
                  <a:path w="50" h="37" extrusionOk="0">
                    <a:moveTo>
                      <a:pt x="24" y="0"/>
                    </a:moveTo>
                    <a:cubicBezTo>
                      <a:pt x="0" y="15"/>
                      <a:pt x="0" y="15"/>
                      <a:pt x="0" y="15"/>
                    </a:cubicBezTo>
                    <a:cubicBezTo>
                      <a:pt x="10" y="22"/>
                      <a:pt x="20" y="29"/>
                      <a:pt x="29" y="37"/>
                    </a:cubicBezTo>
                    <a:cubicBezTo>
                      <a:pt x="50" y="30"/>
                      <a:pt x="50" y="30"/>
                      <a:pt x="50" y="30"/>
                    </a:cubicBezTo>
                    <a:cubicBezTo>
                      <a:pt x="42" y="19"/>
                      <a:pt x="33" y="9"/>
                      <a:pt x="24" y="0"/>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63" name="Google Shape;3263;p52"/>
              <p:cNvSpPr/>
              <p:nvPr/>
            </p:nvSpPr>
            <p:spPr>
              <a:xfrm>
                <a:off x="2478514" y="1461838"/>
                <a:ext cx="20637" cy="23812"/>
              </a:xfrm>
              <a:custGeom>
                <a:avLst/>
                <a:gdLst/>
                <a:ahLst/>
                <a:cxnLst/>
                <a:rect l="l" t="t" r="r" b="b"/>
                <a:pathLst>
                  <a:path w="31" h="36" extrusionOk="0">
                    <a:moveTo>
                      <a:pt x="0" y="1"/>
                    </a:moveTo>
                    <a:cubicBezTo>
                      <a:pt x="4" y="36"/>
                      <a:pt x="4" y="36"/>
                      <a:pt x="4" y="36"/>
                    </a:cubicBezTo>
                    <a:cubicBezTo>
                      <a:pt x="8" y="36"/>
                      <a:pt x="11" y="35"/>
                      <a:pt x="15" y="35"/>
                    </a:cubicBezTo>
                    <a:cubicBezTo>
                      <a:pt x="19" y="35"/>
                      <a:pt x="23" y="36"/>
                      <a:pt x="27" y="36"/>
                    </a:cubicBezTo>
                    <a:cubicBezTo>
                      <a:pt x="31" y="1"/>
                      <a:pt x="31" y="1"/>
                      <a:pt x="31" y="1"/>
                    </a:cubicBezTo>
                    <a:cubicBezTo>
                      <a:pt x="25" y="0"/>
                      <a:pt x="20" y="0"/>
                      <a:pt x="15" y="0"/>
                    </a:cubicBezTo>
                    <a:cubicBezTo>
                      <a:pt x="10" y="0"/>
                      <a:pt x="5" y="0"/>
                      <a:pt x="0" y="1"/>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64" name="Google Shape;3264;p52"/>
              <p:cNvSpPr/>
              <p:nvPr/>
            </p:nvSpPr>
            <p:spPr>
              <a:xfrm>
                <a:off x="2213401" y="1272925"/>
                <a:ext cx="549276" cy="266700"/>
              </a:xfrm>
              <a:custGeom>
                <a:avLst/>
                <a:gdLst/>
                <a:ahLst/>
                <a:cxnLst/>
                <a:rect l="l" t="t" r="r" b="b"/>
                <a:pathLst>
                  <a:path w="846" h="410" extrusionOk="0">
                    <a:moveTo>
                      <a:pt x="423" y="294"/>
                    </a:moveTo>
                    <a:cubicBezTo>
                      <a:pt x="511" y="294"/>
                      <a:pt x="588" y="340"/>
                      <a:pt x="636" y="410"/>
                    </a:cubicBezTo>
                    <a:cubicBezTo>
                      <a:pt x="846" y="344"/>
                      <a:pt x="846" y="344"/>
                      <a:pt x="846" y="344"/>
                    </a:cubicBezTo>
                    <a:cubicBezTo>
                      <a:pt x="797" y="143"/>
                      <a:pt x="617" y="4"/>
                      <a:pt x="413" y="0"/>
                    </a:cubicBezTo>
                    <a:cubicBezTo>
                      <a:pt x="209" y="4"/>
                      <a:pt x="49" y="143"/>
                      <a:pt x="0" y="344"/>
                    </a:cubicBezTo>
                    <a:cubicBezTo>
                      <a:pt x="210" y="410"/>
                      <a:pt x="210" y="410"/>
                      <a:pt x="210" y="410"/>
                    </a:cubicBezTo>
                    <a:cubicBezTo>
                      <a:pt x="258" y="340"/>
                      <a:pt x="335" y="294"/>
                      <a:pt x="423" y="29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65" name="Google Shape;3265;p52"/>
              <p:cNvSpPr/>
              <p:nvPr/>
            </p:nvSpPr>
            <p:spPr>
              <a:xfrm>
                <a:off x="2459464" y="1299913"/>
                <a:ext cx="58738" cy="144463"/>
              </a:xfrm>
              <a:custGeom>
                <a:avLst/>
                <a:gdLst/>
                <a:ahLst/>
                <a:cxnLst/>
                <a:rect l="l" t="t" r="r" b="b"/>
                <a:pathLst>
                  <a:path w="91" h="223" extrusionOk="0">
                    <a:moveTo>
                      <a:pt x="66" y="223"/>
                    </a:moveTo>
                    <a:cubicBezTo>
                      <a:pt x="91" y="0"/>
                      <a:pt x="91" y="0"/>
                      <a:pt x="91" y="0"/>
                    </a:cubicBezTo>
                    <a:cubicBezTo>
                      <a:pt x="45" y="0"/>
                      <a:pt x="45" y="0"/>
                      <a:pt x="45" y="0"/>
                    </a:cubicBezTo>
                    <a:cubicBezTo>
                      <a:pt x="0" y="0"/>
                      <a:pt x="0" y="0"/>
                      <a:pt x="0" y="0"/>
                    </a:cubicBezTo>
                    <a:cubicBezTo>
                      <a:pt x="25" y="223"/>
                      <a:pt x="25" y="223"/>
                      <a:pt x="25" y="223"/>
                    </a:cubicBezTo>
                    <a:cubicBezTo>
                      <a:pt x="31" y="222"/>
                      <a:pt x="38" y="222"/>
                      <a:pt x="44" y="222"/>
                    </a:cubicBezTo>
                    <a:cubicBezTo>
                      <a:pt x="52" y="222"/>
                      <a:pt x="59" y="222"/>
                      <a:pt x="66" y="223"/>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66" name="Google Shape;3266;p52"/>
              <p:cNvSpPr/>
              <p:nvPr/>
            </p:nvSpPr>
            <p:spPr>
              <a:xfrm>
                <a:off x="2365801" y="1304675"/>
                <a:ext cx="88900" cy="149225"/>
              </a:xfrm>
              <a:custGeom>
                <a:avLst/>
                <a:gdLst/>
                <a:ahLst/>
                <a:cxnLst/>
                <a:rect l="l" t="t" r="r" b="b"/>
                <a:pathLst>
                  <a:path w="138" h="228" extrusionOk="0">
                    <a:moveTo>
                      <a:pt x="84" y="0"/>
                    </a:moveTo>
                    <a:cubicBezTo>
                      <a:pt x="42" y="18"/>
                      <a:pt x="42" y="18"/>
                      <a:pt x="42" y="18"/>
                    </a:cubicBezTo>
                    <a:cubicBezTo>
                      <a:pt x="0" y="35"/>
                      <a:pt x="0" y="35"/>
                      <a:pt x="0" y="35"/>
                    </a:cubicBezTo>
                    <a:cubicBezTo>
                      <a:pt x="97" y="228"/>
                      <a:pt x="97" y="228"/>
                      <a:pt x="97" y="228"/>
                    </a:cubicBezTo>
                    <a:cubicBezTo>
                      <a:pt x="110" y="223"/>
                      <a:pt x="124" y="220"/>
                      <a:pt x="138" y="217"/>
                    </a:cubicBezTo>
                    <a:lnTo>
                      <a:pt x="84"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67" name="Google Shape;3267;p52"/>
              <p:cNvSpPr/>
              <p:nvPr/>
            </p:nvSpPr>
            <p:spPr>
              <a:xfrm>
                <a:off x="2286426" y="1349125"/>
                <a:ext cx="120650" cy="128588"/>
              </a:xfrm>
              <a:custGeom>
                <a:avLst/>
                <a:gdLst/>
                <a:ahLst/>
                <a:cxnLst/>
                <a:rect l="l" t="t" r="r" b="b"/>
                <a:pathLst>
                  <a:path w="187" h="198" extrusionOk="0">
                    <a:moveTo>
                      <a:pt x="66" y="0"/>
                    </a:moveTo>
                    <a:cubicBezTo>
                      <a:pt x="33" y="33"/>
                      <a:pt x="33" y="33"/>
                      <a:pt x="33" y="33"/>
                    </a:cubicBezTo>
                    <a:cubicBezTo>
                      <a:pt x="0" y="66"/>
                      <a:pt x="0" y="66"/>
                      <a:pt x="0" y="66"/>
                    </a:cubicBezTo>
                    <a:cubicBezTo>
                      <a:pt x="147" y="198"/>
                      <a:pt x="147" y="198"/>
                      <a:pt x="147" y="198"/>
                    </a:cubicBezTo>
                    <a:cubicBezTo>
                      <a:pt x="160" y="189"/>
                      <a:pt x="173" y="181"/>
                      <a:pt x="187" y="174"/>
                    </a:cubicBezTo>
                    <a:lnTo>
                      <a:pt x="66"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68" name="Google Shape;3268;p52"/>
              <p:cNvSpPr/>
              <p:nvPr/>
            </p:nvSpPr>
            <p:spPr>
              <a:xfrm>
                <a:off x="2235626" y="1433263"/>
                <a:ext cx="125412" cy="90488"/>
              </a:xfrm>
              <a:custGeom>
                <a:avLst/>
                <a:gdLst/>
                <a:ahLst/>
                <a:cxnLst/>
                <a:rect l="l" t="t" r="r" b="b"/>
                <a:pathLst>
                  <a:path w="192" h="139" extrusionOk="0">
                    <a:moveTo>
                      <a:pt x="192" y="97"/>
                    </a:moveTo>
                    <a:cubicBezTo>
                      <a:pt x="36" y="0"/>
                      <a:pt x="36" y="0"/>
                      <a:pt x="36" y="0"/>
                    </a:cubicBezTo>
                    <a:cubicBezTo>
                      <a:pt x="18" y="44"/>
                      <a:pt x="18" y="44"/>
                      <a:pt x="18" y="44"/>
                    </a:cubicBezTo>
                    <a:cubicBezTo>
                      <a:pt x="0" y="88"/>
                      <a:pt x="0" y="88"/>
                      <a:pt x="0" y="88"/>
                    </a:cubicBezTo>
                    <a:cubicBezTo>
                      <a:pt x="156" y="139"/>
                      <a:pt x="156" y="139"/>
                      <a:pt x="156" y="139"/>
                    </a:cubicBezTo>
                    <a:cubicBezTo>
                      <a:pt x="167" y="124"/>
                      <a:pt x="179" y="110"/>
                      <a:pt x="192" y="9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69" name="Google Shape;3269;p52"/>
              <p:cNvSpPr/>
              <p:nvPr/>
            </p:nvSpPr>
            <p:spPr>
              <a:xfrm>
                <a:off x="2521376" y="1304675"/>
                <a:ext cx="90488" cy="149225"/>
              </a:xfrm>
              <a:custGeom>
                <a:avLst/>
                <a:gdLst/>
                <a:ahLst/>
                <a:cxnLst/>
                <a:rect l="l" t="t" r="r" b="b"/>
                <a:pathLst>
                  <a:path w="138" h="229" extrusionOk="0">
                    <a:moveTo>
                      <a:pt x="138" y="35"/>
                    </a:moveTo>
                    <a:cubicBezTo>
                      <a:pt x="96" y="18"/>
                      <a:pt x="96" y="18"/>
                      <a:pt x="96" y="18"/>
                    </a:cubicBezTo>
                    <a:cubicBezTo>
                      <a:pt x="54" y="0"/>
                      <a:pt x="54" y="0"/>
                      <a:pt x="54" y="0"/>
                    </a:cubicBezTo>
                    <a:cubicBezTo>
                      <a:pt x="0" y="218"/>
                      <a:pt x="0" y="218"/>
                      <a:pt x="0" y="218"/>
                    </a:cubicBezTo>
                    <a:cubicBezTo>
                      <a:pt x="14" y="220"/>
                      <a:pt x="28" y="224"/>
                      <a:pt x="41" y="229"/>
                    </a:cubicBezTo>
                    <a:lnTo>
                      <a:pt x="138" y="3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70" name="Google Shape;3270;p52"/>
              <p:cNvSpPr/>
              <p:nvPr/>
            </p:nvSpPr>
            <p:spPr>
              <a:xfrm>
                <a:off x="2569001" y="1349125"/>
                <a:ext cx="122238" cy="130175"/>
              </a:xfrm>
              <a:custGeom>
                <a:avLst/>
                <a:gdLst/>
                <a:ahLst/>
                <a:cxnLst/>
                <a:rect l="l" t="t" r="r" b="b"/>
                <a:pathLst>
                  <a:path w="187" h="199" extrusionOk="0">
                    <a:moveTo>
                      <a:pt x="187" y="66"/>
                    </a:moveTo>
                    <a:cubicBezTo>
                      <a:pt x="154" y="33"/>
                      <a:pt x="154" y="33"/>
                      <a:pt x="154" y="33"/>
                    </a:cubicBezTo>
                    <a:cubicBezTo>
                      <a:pt x="121" y="0"/>
                      <a:pt x="121" y="0"/>
                      <a:pt x="121" y="0"/>
                    </a:cubicBezTo>
                    <a:cubicBezTo>
                      <a:pt x="0" y="175"/>
                      <a:pt x="0" y="175"/>
                      <a:pt x="0" y="175"/>
                    </a:cubicBezTo>
                    <a:cubicBezTo>
                      <a:pt x="13" y="182"/>
                      <a:pt x="26" y="190"/>
                      <a:pt x="39" y="199"/>
                    </a:cubicBezTo>
                    <a:lnTo>
                      <a:pt x="187" y="6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71" name="Google Shape;3271;p52"/>
              <p:cNvSpPr/>
              <p:nvPr/>
            </p:nvSpPr>
            <p:spPr>
              <a:xfrm>
                <a:off x="2615039" y="1433263"/>
                <a:ext cx="125412" cy="90488"/>
              </a:xfrm>
              <a:custGeom>
                <a:avLst/>
                <a:gdLst/>
                <a:ahLst/>
                <a:cxnLst/>
                <a:rect l="l" t="t" r="r" b="b"/>
                <a:pathLst>
                  <a:path w="193" h="139" extrusionOk="0">
                    <a:moveTo>
                      <a:pt x="35" y="139"/>
                    </a:moveTo>
                    <a:cubicBezTo>
                      <a:pt x="193" y="88"/>
                      <a:pt x="193" y="88"/>
                      <a:pt x="193" y="88"/>
                    </a:cubicBezTo>
                    <a:cubicBezTo>
                      <a:pt x="175" y="44"/>
                      <a:pt x="175" y="44"/>
                      <a:pt x="175" y="44"/>
                    </a:cubicBezTo>
                    <a:cubicBezTo>
                      <a:pt x="156" y="0"/>
                      <a:pt x="156" y="0"/>
                      <a:pt x="156" y="0"/>
                    </a:cubicBezTo>
                    <a:cubicBezTo>
                      <a:pt x="0" y="98"/>
                      <a:pt x="0" y="98"/>
                      <a:pt x="0" y="98"/>
                    </a:cubicBezTo>
                    <a:cubicBezTo>
                      <a:pt x="13" y="111"/>
                      <a:pt x="24" y="125"/>
                      <a:pt x="35" y="139"/>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72" name="Google Shape;3272;p52"/>
              <p:cNvSpPr/>
              <p:nvPr/>
            </p:nvSpPr>
            <p:spPr>
              <a:xfrm>
                <a:off x="2475339" y="1307850"/>
                <a:ext cx="27000" cy="270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73" name="Google Shape;3273;p52"/>
              <p:cNvSpPr/>
              <p:nvPr/>
            </p:nvSpPr>
            <p:spPr>
              <a:xfrm>
                <a:off x="2476926" y="1358650"/>
                <a:ext cx="22200" cy="207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74" name="Google Shape;3274;p52"/>
              <p:cNvSpPr/>
              <p:nvPr/>
            </p:nvSpPr>
            <p:spPr>
              <a:xfrm>
                <a:off x="2478514" y="1406275"/>
                <a:ext cx="19200" cy="192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75" name="Google Shape;3275;p52"/>
              <p:cNvSpPr/>
              <p:nvPr/>
            </p:nvSpPr>
            <p:spPr>
              <a:xfrm>
                <a:off x="2561064" y="1323725"/>
                <a:ext cx="26988" cy="26988"/>
              </a:xfrm>
              <a:custGeom>
                <a:avLst/>
                <a:gdLst/>
                <a:ahLst/>
                <a:cxnLst/>
                <a:rect l="l" t="t" r="r" b="b"/>
                <a:pathLst>
                  <a:path w="42" h="42" extrusionOk="0">
                    <a:moveTo>
                      <a:pt x="38" y="27"/>
                    </a:moveTo>
                    <a:cubicBezTo>
                      <a:pt x="35" y="37"/>
                      <a:pt x="24" y="42"/>
                      <a:pt x="14" y="39"/>
                    </a:cubicBezTo>
                    <a:cubicBezTo>
                      <a:pt x="5" y="35"/>
                      <a:pt x="0" y="25"/>
                      <a:pt x="3" y="15"/>
                    </a:cubicBezTo>
                    <a:cubicBezTo>
                      <a:pt x="6" y="5"/>
                      <a:pt x="17" y="0"/>
                      <a:pt x="27" y="3"/>
                    </a:cubicBezTo>
                    <a:cubicBezTo>
                      <a:pt x="37" y="7"/>
                      <a:pt x="42" y="18"/>
                      <a:pt x="38"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76" name="Google Shape;3276;p52"/>
              <p:cNvSpPr/>
              <p:nvPr/>
            </p:nvSpPr>
            <p:spPr>
              <a:xfrm>
                <a:off x="2546776" y="1366588"/>
                <a:ext cx="23812" cy="23812"/>
              </a:xfrm>
              <a:custGeom>
                <a:avLst/>
                <a:gdLst/>
                <a:ahLst/>
                <a:cxnLst/>
                <a:rect l="l" t="t" r="r" b="b"/>
                <a:pathLst>
                  <a:path w="36" h="36" extrusionOk="0">
                    <a:moveTo>
                      <a:pt x="33" y="24"/>
                    </a:moveTo>
                    <a:cubicBezTo>
                      <a:pt x="30" y="32"/>
                      <a:pt x="21" y="36"/>
                      <a:pt x="13" y="33"/>
                    </a:cubicBezTo>
                    <a:cubicBezTo>
                      <a:pt x="4" y="30"/>
                      <a:pt x="0" y="21"/>
                      <a:pt x="3" y="13"/>
                    </a:cubicBezTo>
                    <a:cubicBezTo>
                      <a:pt x="6" y="5"/>
                      <a:pt x="15" y="0"/>
                      <a:pt x="23" y="3"/>
                    </a:cubicBezTo>
                    <a:cubicBezTo>
                      <a:pt x="32" y="6"/>
                      <a:pt x="36" y="15"/>
                      <a:pt x="3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77" name="Google Shape;3277;p52"/>
              <p:cNvSpPr/>
              <p:nvPr/>
            </p:nvSpPr>
            <p:spPr>
              <a:xfrm>
                <a:off x="2534076" y="1411038"/>
                <a:ext cx="20637" cy="19050"/>
              </a:xfrm>
              <a:custGeom>
                <a:avLst/>
                <a:gdLst/>
                <a:ahLst/>
                <a:cxnLst/>
                <a:rect l="l" t="t" r="r" b="b"/>
                <a:pathLst>
                  <a:path w="31" h="30" extrusionOk="0">
                    <a:moveTo>
                      <a:pt x="28" y="19"/>
                    </a:moveTo>
                    <a:cubicBezTo>
                      <a:pt x="26" y="26"/>
                      <a:pt x="18" y="30"/>
                      <a:pt x="11" y="27"/>
                    </a:cubicBezTo>
                    <a:cubicBezTo>
                      <a:pt x="4" y="25"/>
                      <a:pt x="0" y="17"/>
                      <a:pt x="3" y="10"/>
                    </a:cubicBezTo>
                    <a:cubicBezTo>
                      <a:pt x="5" y="3"/>
                      <a:pt x="13" y="0"/>
                      <a:pt x="20" y="2"/>
                    </a:cubicBezTo>
                    <a:cubicBezTo>
                      <a:pt x="27" y="5"/>
                      <a:pt x="31" y="12"/>
                      <a:pt x="28"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78" name="Google Shape;3278;p52"/>
              <p:cNvSpPr/>
              <p:nvPr/>
            </p:nvSpPr>
            <p:spPr>
              <a:xfrm>
                <a:off x="2640439" y="1376113"/>
                <a:ext cx="26988" cy="25400"/>
              </a:xfrm>
              <a:custGeom>
                <a:avLst/>
                <a:gdLst/>
                <a:ahLst/>
                <a:cxnLst/>
                <a:rect l="l" t="t" r="r" b="b"/>
                <a:pathLst>
                  <a:path w="40" h="40" extrusionOk="0">
                    <a:moveTo>
                      <a:pt x="33" y="32"/>
                    </a:moveTo>
                    <a:cubicBezTo>
                      <a:pt x="26" y="40"/>
                      <a:pt x="15" y="40"/>
                      <a:pt x="8" y="33"/>
                    </a:cubicBezTo>
                    <a:cubicBezTo>
                      <a:pt x="0" y="26"/>
                      <a:pt x="0" y="15"/>
                      <a:pt x="7" y="8"/>
                    </a:cubicBezTo>
                    <a:cubicBezTo>
                      <a:pt x="14" y="1"/>
                      <a:pt x="25" y="0"/>
                      <a:pt x="32" y="7"/>
                    </a:cubicBezTo>
                    <a:cubicBezTo>
                      <a:pt x="39" y="14"/>
                      <a:pt x="40" y="25"/>
                      <a:pt x="33"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79" name="Google Shape;3279;p52"/>
              <p:cNvSpPr/>
              <p:nvPr/>
            </p:nvSpPr>
            <p:spPr>
              <a:xfrm>
                <a:off x="2615039" y="1407863"/>
                <a:ext cx="20637" cy="22225"/>
              </a:xfrm>
              <a:custGeom>
                <a:avLst/>
                <a:gdLst/>
                <a:ahLst/>
                <a:cxnLst/>
                <a:rect l="l" t="t" r="r" b="b"/>
                <a:pathLst>
                  <a:path w="34" h="34" extrusionOk="0">
                    <a:moveTo>
                      <a:pt x="28" y="28"/>
                    </a:moveTo>
                    <a:cubicBezTo>
                      <a:pt x="22" y="34"/>
                      <a:pt x="13" y="34"/>
                      <a:pt x="7" y="29"/>
                    </a:cubicBezTo>
                    <a:cubicBezTo>
                      <a:pt x="0" y="23"/>
                      <a:pt x="0" y="13"/>
                      <a:pt x="6" y="7"/>
                    </a:cubicBezTo>
                    <a:cubicBezTo>
                      <a:pt x="12" y="1"/>
                      <a:pt x="21" y="0"/>
                      <a:pt x="27" y="6"/>
                    </a:cubicBezTo>
                    <a:cubicBezTo>
                      <a:pt x="34" y="12"/>
                      <a:pt x="34" y="22"/>
                      <a:pt x="28"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80" name="Google Shape;3280;p52"/>
              <p:cNvSpPr/>
              <p:nvPr/>
            </p:nvSpPr>
            <p:spPr>
              <a:xfrm>
                <a:off x="2588051" y="1441200"/>
                <a:ext cx="17462" cy="17462"/>
              </a:xfrm>
              <a:custGeom>
                <a:avLst/>
                <a:gdLst/>
                <a:ahLst/>
                <a:cxnLst/>
                <a:rect l="l" t="t" r="r" b="b"/>
                <a:pathLst>
                  <a:path w="28" h="29" extrusionOk="0">
                    <a:moveTo>
                      <a:pt x="24" y="24"/>
                    </a:moveTo>
                    <a:cubicBezTo>
                      <a:pt x="19" y="29"/>
                      <a:pt x="10" y="29"/>
                      <a:pt x="5" y="24"/>
                    </a:cubicBezTo>
                    <a:cubicBezTo>
                      <a:pt x="0" y="19"/>
                      <a:pt x="0" y="11"/>
                      <a:pt x="4" y="6"/>
                    </a:cubicBezTo>
                    <a:cubicBezTo>
                      <a:pt x="9" y="1"/>
                      <a:pt x="18" y="0"/>
                      <a:pt x="23" y="5"/>
                    </a:cubicBezTo>
                    <a:cubicBezTo>
                      <a:pt x="28" y="10"/>
                      <a:pt x="28" y="18"/>
                      <a:pt x="24"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81" name="Google Shape;3281;p52"/>
              <p:cNvSpPr/>
              <p:nvPr/>
            </p:nvSpPr>
            <p:spPr>
              <a:xfrm>
                <a:off x="2699176" y="1461838"/>
                <a:ext cx="22225" cy="22225"/>
              </a:xfrm>
              <a:custGeom>
                <a:avLst/>
                <a:gdLst/>
                <a:ahLst/>
                <a:cxnLst/>
                <a:rect l="l" t="t" r="r" b="b"/>
                <a:pathLst>
                  <a:path w="34" h="34" extrusionOk="0">
                    <a:moveTo>
                      <a:pt x="23" y="31"/>
                    </a:moveTo>
                    <a:cubicBezTo>
                      <a:pt x="15" y="34"/>
                      <a:pt x="6" y="31"/>
                      <a:pt x="3" y="23"/>
                    </a:cubicBezTo>
                    <a:cubicBezTo>
                      <a:pt x="0" y="15"/>
                      <a:pt x="3" y="7"/>
                      <a:pt x="11" y="3"/>
                    </a:cubicBezTo>
                    <a:cubicBezTo>
                      <a:pt x="19" y="0"/>
                      <a:pt x="28" y="3"/>
                      <a:pt x="31" y="11"/>
                    </a:cubicBezTo>
                    <a:cubicBezTo>
                      <a:pt x="34" y="19"/>
                      <a:pt x="31" y="28"/>
                      <a:pt x="23"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82" name="Google Shape;3282;p52"/>
              <p:cNvSpPr/>
              <p:nvPr/>
            </p:nvSpPr>
            <p:spPr>
              <a:xfrm>
                <a:off x="2669014" y="1476125"/>
                <a:ext cx="19050" cy="20638"/>
              </a:xfrm>
              <a:custGeom>
                <a:avLst/>
                <a:gdLst/>
                <a:ahLst/>
                <a:cxnLst/>
                <a:rect l="l" t="t" r="r" b="b"/>
                <a:pathLst>
                  <a:path w="30" h="30" extrusionOk="0">
                    <a:moveTo>
                      <a:pt x="20" y="27"/>
                    </a:moveTo>
                    <a:cubicBezTo>
                      <a:pt x="13" y="30"/>
                      <a:pt x="6" y="27"/>
                      <a:pt x="3" y="20"/>
                    </a:cubicBezTo>
                    <a:cubicBezTo>
                      <a:pt x="0" y="13"/>
                      <a:pt x="3" y="6"/>
                      <a:pt x="10" y="3"/>
                    </a:cubicBezTo>
                    <a:cubicBezTo>
                      <a:pt x="16" y="0"/>
                      <a:pt x="24" y="3"/>
                      <a:pt x="27" y="10"/>
                    </a:cubicBezTo>
                    <a:cubicBezTo>
                      <a:pt x="30" y="16"/>
                      <a:pt x="27" y="24"/>
                      <a:pt x="2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83" name="Google Shape;3283;p52"/>
              <p:cNvSpPr/>
              <p:nvPr/>
            </p:nvSpPr>
            <p:spPr>
              <a:xfrm>
                <a:off x="2637264" y="1492000"/>
                <a:ext cx="15875" cy="17463"/>
              </a:xfrm>
              <a:custGeom>
                <a:avLst/>
                <a:gdLst/>
                <a:ahLst/>
                <a:cxnLst/>
                <a:rect l="l" t="t" r="r" b="b"/>
                <a:pathLst>
                  <a:path w="25" h="25" extrusionOk="0">
                    <a:moveTo>
                      <a:pt x="17" y="23"/>
                    </a:moveTo>
                    <a:cubicBezTo>
                      <a:pt x="12" y="25"/>
                      <a:pt x="5" y="23"/>
                      <a:pt x="3" y="17"/>
                    </a:cubicBezTo>
                    <a:cubicBezTo>
                      <a:pt x="0" y="11"/>
                      <a:pt x="3" y="5"/>
                      <a:pt x="8" y="3"/>
                    </a:cubicBezTo>
                    <a:cubicBezTo>
                      <a:pt x="14" y="0"/>
                      <a:pt x="20" y="3"/>
                      <a:pt x="23" y="8"/>
                    </a:cubicBezTo>
                    <a:cubicBezTo>
                      <a:pt x="25" y="14"/>
                      <a:pt x="23" y="20"/>
                      <a:pt x="17"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84" name="Google Shape;3284;p52"/>
              <p:cNvSpPr/>
              <p:nvPr/>
            </p:nvSpPr>
            <p:spPr>
              <a:xfrm>
                <a:off x="2388026" y="1323725"/>
                <a:ext cx="28575" cy="26988"/>
              </a:xfrm>
              <a:custGeom>
                <a:avLst/>
                <a:gdLst/>
                <a:ahLst/>
                <a:cxnLst/>
                <a:rect l="l" t="t" r="r" b="b"/>
                <a:pathLst>
                  <a:path w="42" h="42" extrusionOk="0">
                    <a:moveTo>
                      <a:pt x="4" y="27"/>
                    </a:moveTo>
                    <a:cubicBezTo>
                      <a:pt x="7" y="37"/>
                      <a:pt x="18" y="42"/>
                      <a:pt x="27" y="39"/>
                    </a:cubicBezTo>
                    <a:cubicBezTo>
                      <a:pt x="37" y="35"/>
                      <a:pt x="42" y="25"/>
                      <a:pt x="39" y="15"/>
                    </a:cubicBezTo>
                    <a:cubicBezTo>
                      <a:pt x="35" y="5"/>
                      <a:pt x="25" y="0"/>
                      <a:pt x="15" y="3"/>
                    </a:cubicBezTo>
                    <a:cubicBezTo>
                      <a:pt x="5" y="7"/>
                      <a:pt x="0" y="18"/>
                      <a:pt x="4"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85" name="Google Shape;3285;p52"/>
              <p:cNvSpPr/>
              <p:nvPr/>
            </p:nvSpPr>
            <p:spPr>
              <a:xfrm>
                <a:off x="2405489" y="1366588"/>
                <a:ext cx="23812" cy="23812"/>
              </a:xfrm>
              <a:custGeom>
                <a:avLst/>
                <a:gdLst/>
                <a:ahLst/>
                <a:cxnLst/>
                <a:rect l="l" t="t" r="r" b="b"/>
                <a:pathLst>
                  <a:path w="36" h="36" extrusionOk="0">
                    <a:moveTo>
                      <a:pt x="3" y="24"/>
                    </a:moveTo>
                    <a:cubicBezTo>
                      <a:pt x="6" y="32"/>
                      <a:pt x="15" y="36"/>
                      <a:pt x="23" y="33"/>
                    </a:cubicBezTo>
                    <a:cubicBezTo>
                      <a:pt x="31" y="30"/>
                      <a:pt x="36" y="21"/>
                      <a:pt x="33" y="13"/>
                    </a:cubicBezTo>
                    <a:cubicBezTo>
                      <a:pt x="30" y="5"/>
                      <a:pt x="21" y="0"/>
                      <a:pt x="12" y="3"/>
                    </a:cubicBezTo>
                    <a:cubicBezTo>
                      <a:pt x="4" y="6"/>
                      <a:pt x="0" y="15"/>
                      <a:pt x="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86" name="Google Shape;3286;p52"/>
              <p:cNvSpPr/>
              <p:nvPr/>
            </p:nvSpPr>
            <p:spPr>
              <a:xfrm>
                <a:off x="2421364" y="1411038"/>
                <a:ext cx="20637" cy="19050"/>
              </a:xfrm>
              <a:custGeom>
                <a:avLst/>
                <a:gdLst/>
                <a:ahLst/>
                <a:cxnLst/>
                <a:rect l="l" t="t" r="r" b="b"/>
                <a:pathLst>
                  <a:path w="31" h="30" extrusionOk="0">
                    <a:moveTo>
                      <a:pt x="3" y="19"/>
                    </a:moveTo>
                    <a:cubicBezTo>
                      <a:pt x="5" y="26"/>
                      <a:pt x="13" y="30"/>
                      <a:pt x="20" y="27"/>
                    </a:cubicBezTo>
                    <a:cubicBezTo>
                      <a:pt x="27" y="25"/>
                      <a:pt x="31" y="17"/>
                      <a:pt x="28" y="10"/>
                    </a:cubicBezTo>
                    <a:cubicBezTo>
                      <a:pt x="26" y="3"/>
                      <a:pt x="18" y="0"/>
                      <a:pt x="11" y="2"/>
                    </a:cubicBezTo>
                    <a:cubicBezTo>
                      <a:pt x="4" y="5"/>
                      <a:pt x="0" y="12"/>
                      <a:pt x="3"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87" name="Google Shape;3287;p52"/>
              <p:cNvSpPr/>
              <p:nvPr/>
            </p:nvSpPr>
            <p:spPr>
              <a:xfrm>
                <a:off x="2308651" y="1376113"/>
                <a:ext cx="26988" cy="25400"/>
              </a:xfrm>
              <a:custGeom>
                <a:avLst/>
                <a:gdLst/>
                <a:ahLst/>
                <a:cxnLst/>
                <a:rect l="l" t="t" r="r" b="b"/>
                <a:pathLst>
                  <a:path w="40" h="40" extrusionOk="0">
                    <a:moveTo>
                      <a:pt x="7" y="32"/>
                    </a:moveTo>
                    <a:cubicBezTo>
                      <a:pt x="13" y="40"/>
                      <a:pt x="25" y="40"/>
                      <a:pt x="32" y="33"/>
                    </a:cubicBezTo>
                    <a:cubicBezTo>
                      <a:pt x="39" y="26"/>
                      <a:pt x="40" y="15"/>
                      <a:pt x="33" y="8"/>
                    </a:cubicBezTo>
                    <a:cubicBezTo>
                      <a:pt x="26" y="1"/>
                      <a:pt x="15" y="0"/>
                      <a:pt x="8" y="7"/>
                    </a:cubicBezTo>
                    <a:cubicBezTo>
                      <a:pt x="0" y="14"/>
                      <a:pt x="0" y="25"/>
                      <a:pt x="7"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88" name="Google Shape;3288;p52"/>
              <p:cNvSpPr/>
              <p:nvPr/>
            </p:nvSpPr>
            <p:spPr>
              <a:xfrm>
                <a:off x="2340401" y="1407863"/>
                <a:ext cx="22225" cy="22225"/>
              </a:xfrm>
              <a:custGeom>
                <a:avLst/>
                <a:gdLst/>
                <a:ahLst/>
                <a:cxnLst/>
                <a:rect l="l" t="t" r="r" b="b"/>
                <a:pathLst>
                  <a:path w="34" h="34" extrusionOk="0">
                    <a:moveTo>
                      <a:pt x="6" y="28"/>
                    </a:moveTo>
                    <a:cubicBezTo>
                      <a:pt x="11" y="34"/>
                      <a:pt x="21" y="34"/>
                      <a:pt x="27" y="29"/>
                    </a:cubicBezTo>
                    <a:cubicBezTo>
                      <a:pt x="33" y="23"/>
                      <a:pt x="34" y="13"/>
                      <a:pt x="28" y="7"/>
                    </a:cubicBezTo>
                    <a:cubicBezTo>
                      <a:pt x="22" y="1"/>
                      <a:pt x="13" y="0"/>
                      <a:pt x="6" y="6"/>
                    </a:cubicBezTo>
                    <a:cubicBezTo>
                      <a:pt x="0" y="12"/>
                      <a:pt x="0" y="22"/>
                      <a:pt x="6"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89" name="Google Shape;3289;p52"/>
              <p:cNvSpPr/>
              <p:nvPr/>
            </p:nvSpPr>
            <p:spPr>
              <a:xfrm>
                <a:off x="2370564" y="1441200"/>
                <a:ext cx="17462" cy="17462"/>
              </a:xfrm>
              <a:custGeom>
                <a:avLst/>
                <a:gdLst/>
                <a:ahLst/>
                <a:cxnLst/>
                <a:rect l="l" t="t" r="r" b="b"/>
                <a:pathLst>
                  <a:path w="29" h="29" extrusionOk="0">
                    <a:moveTo>
                      <a:pt x="5" y="24"/>
                    </a:moveTo>
                    <a:cubicBezTo>
                      <a:pt x="10" y="29"/>
                      <a:pt x="18" y="29"/>
                      <a:pt x="24" y="24"/>
                    </a:cubicBezTo>
                    <a:cubicBezTo>
                      <a:pt x="29" y="19"/>
                      <a:pt x="29" y="11"/>
                      <a:pt x="24" y="6"/>
                    </a:cubicBezTo>
                    <a:cubicBezTo>
                      <a:pt x="19" y="1"/>
                      <a:pt x="11" y="0"/>
                      <a:pt x="6" y="5"/>
                    </a:cubicBezTo>
                    <a:cubicBezTo>
                      <a:pt x="1" y="10"/>
                      <a:pt x="0" y="18"/>
                      <a:pt x="5"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90" name="Google Shape;3290;p52"/>
              <p:cNvSpPr/>
              <p:nvPr/>
            </p:nvSpPr>
            <p:spPr>
              <a:xfrm>
                <a:off x="2254676" y="1461838"/>
                <a:ext cx="22225" cy="22225"/>
              </a:xfrm>
              <a:custGeom>
                <a:avLst/>
                <a:gdLst/>
                <a:ahLst/>
                <a:cxnLst/>
                <a:rect l="l" t="t" r="r" b="b"/>
                <a:pathLst>
                  <a:path w="34" h="34" extrusionOk="0">
                    <a:moveTo>
                      <a:pt x="11" y="31"/>
                    </a:moveTo>
                    <a:cubicBezTo>
                      <a:pt x="18" y="34"/>
                      <a:pt x="27" y="31"/>
                      <a:pt x="31" y="23"/>
                    </a:cubicBezTo>
                    <a:cubicBezTo>
                      <a:pt x="34" y="15"/>
                      <a:pt x="31" y="7"/>
                      <a:pt x="23" y="3"/>
                    </a:cubicBezTo>
                    <a:cubicBezTo>
                      <a:pt x="15" y="0"/>
                      <a:pt x="6" y="3"/>
                      <a:pt x="3" y="11"/>
                    </a:cubicBezTo>
                    <a:cubicBezTo>
                      <a:pt x="0" y="19"/>
                      <a:pt x="3" y="28"/>
                      <a:pt x="1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91" name="Google Shape;3291;p52"/>
              <p:cNvSpPr/>
              <p:nvPr/>
            </p:nvSpPr>
            <p:spPr>
              <a:xfrm>
                <a:off x="2288014" y="1476125"/>
                <a:ext cx="20638" cy="20638"/>
              </a:xfrm>
              <a:custGeom>
                <a:avLst/>
                <a:gdLst/>
                <a:ahLst/>
                <a:cxnLst/>
                <a:rect l="l" t="t" r="r" b="b"/>
                <a:pathLst>
                  <a:path w="30" h="30" extrusionOk="0">
                    <a:moveTo>
                      <a:pt x="10" y="27"/>
                    </a:moveTo>
                    <a:cubicBezTo>
                      <a:pt x="16" y="30"/>
                      <a:pt x="24" y="27"/>
                      <a:pt x="27" y="20"/>
                    </a:cubicBezTo>
                    <a:cubicBezTo>
                      <a:pt x="30" y="13"/>
                      <a:pt x="27" y="6"/>
                      <a:pt x="20" y="3"/>
                    </a:cubicBezTo>
                    <a:cubicBezTo>
                      <a:pt x="14" y="0"/>
                      <a:pt x="6" y="3"/>
                      <a:pt x="3" y="10"/>
                    </a:cubicBezTo>
                    <a:cubicBezTo>
                      <a:pt x="0" y="16"/>
                      <a:pt x="3" y="24"/>
                      <a:pt x="1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92" name="Google Shape;3292;p52"/>
              <p:cNvSpPr/>
              <p:nvPr/>
            </p:nvSpPr>
            <p:spPr>
              <a:xfrm>
                <a:off x="2322939" y="1492000"/>
                <a:ext cx="15875" cy="17463"/>
              </a:xfrm>
              <a:custGeom>
                <a:avLst/>
                <a:gdLst/>
                <a:ahLst/>
                <a:cxnLst/>
                <a:rect l="l" t="t" r="r" b="b"/>
                <a:pathLst>
                  <a:path w="25" h="25" extrusionOk="0">
                    <a:moveTo>
                      <a:pt x="8" y="23"/>
                    </a:moveTo>
                    <a:cubicBezTo>
                      <a:pt x="13" y="25"/>
                      <a:pt x="20" y="23"/>
                      <a:pt x="22" y="17"/>
                    </a:cubicBezTo>
                    <a:cubicBezTo>
                      <a:pt x="25" y="11"/>
                      <a:pt x="22" y="5"/>
                      <a:pt x="16" y="3"/>
                    </a:cubicBezTo>
                    <a:cubicBezTo>
                      <a:pt x="11" y="0"/>
                      <a:pt x="4" y="3"/>
                      <a:pt x="2" y="8"/>
                    </a:cubicBezTo>
                    <a:cubicBezTo>
                      <a:pt x="0" y="14"/>
                      <a:pt x="2" y="20"/>
                      <a:pt x="8"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3293" name="Google Shape;3293;p52"/>
            <p:cNvSpPr/>
            <p:nvPr/>
          </p:nvSpPr>
          <p:spPr>
            <a:xfrm>
              <a:off x="8687663" y="4508036"/>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3294" name="Google Shape;3294;p52"/>
          <p:cNvGrpSpPr/>
          <p:nvPr/>
        </p:nvGrpSpPr>
        <p:grpSpPr>
          <a:xfrm>
            <a:off x="-408514" y="470791"/>
            <a:ext cx="1345830" cy="4685103"/>
            <a:chOff x="-408514" y="470791"/>
            <a:chExt cx="1345830" cy="4685103"/>
          </a:xfrm>
        </p:grpSpPr>
        <p:sp>
          <p:nvSpPr>
            <p:cNvPr id="3295" name="Google Shape;3295;p52"/>
            <p:cNvSpPr/>
            <p:nvPr/>
          </p:nvSpPr>
          <p:spPr>
            <a:xfrm>
              <a:off x="280800" y="470791"/>
              <a:ext cx="137275" cy="137426"/>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3296" name="Google Shape;3296;p52"/>
            <p:cNvGrpSpPr/>
            <p:nvPr/>
          </p:nvGrpSpPr>
          <p:grpSpPr>
            <a:xfrm rot="2699890">
              <a:off x="-341983" y="4137764"/>
              <a:ext cx="1212769" cy="690484"/>
              <a:chOff x="2213401" y="1272925"/>
              <a:chExt cx="549276" cy="312737"/>
            </a:xfrm>
          </p:grpSpPr>
          <p:sp>
            <p:nvSpPr>
              <p:cNvPr id="3297" name="Google Shape;3297;p52"/>
              <p:cNvSpPr/>
              <p:nvPr/>
            </p:nvSpPr>
            <p:spPr>
              <a:xfrm>
                <a:off x="2361039" y="1461838"/>
                <a:ext cx="254000" cy="123825"/>
              </a:xfrm>
              <a:custGeom>
                <a:avLst/>
                <a:gdLst/>
                <a:ahLst/>
                <a:cxnLst/>
                <a:rect l="l" t="t" r="r" b="b"/>
                <a:pathLst>
                  <a:path w="392" h="190" extrusionOk="0">
                    <a:moveTo>
                      <a:pt x="392" y="95"/>
                    </a:moveTo>
                    <a:cubicBezTo>
                      <a:pt x="384" y="84"/>
                      <a:pt x="375" y="74"/>
                      <a:pt x="366" y="65"/>
                    </a:cubicBezTo>
                    <a:cubicBezTo>
                      <a:pt x="261" y="129"/>
                      <a:pt x="261" y="129"/>
                      <a:pt x="261" y="129"/>
                    </a:cubicBezTo>
                    <a:cubicBezTo>
                      <a:pt x="259" y="130"/>
                      <a:pt x="259" y="130"/>
                      <a:pt x="259" y="130"/>
                    </a:cubicBezTo>
                    <a:cubicBezTo>
                      <a:pt x="256" y="125"/>
                      <a:pt x="252" y="120"/>
                      <a:pt x="248" y="115"/>
                    </a:cubicBezTo>
                    <a:cubicBezTo>
                      <a:pt x="248" y="115"/>
                      <a:pt x="248" y="115"/>
                      <a:pt x="248" y="115"/>
                    </a:cubicBezTo>
                    <a:cubicBezTo>
                      <a:pt x="335" y="40"/>
                      <a:pt x="335" y="40"/>
                      <a:pt x="335" y="40"/>
                    </a:cubicBezTo>
                    <a:cubicBezTo>
                      <a:pt x="325" y="34"/>
                      <a:pt x="316" y="28"/>
                      <a:pt x="305" y="23"/>
                    </a:cubicBezTo>
                    <a:cubicBezTo>
                      <a:pt x="243" y="110"/>
                      <a:pt x="243" y="110"/>
                      <a:pt x="243" y="110"/>
                    </a:cubicBezTo>
                    <a:cubicBezTo>
                      <a:pt x="243" y="110"/>
                      <a:pt x="243" y="110"/>
                      <a:pt x="243" y="110"/>
                    </a:cubicBezTo>
                    <a:cubicBezTo>
                      <a:pt x="239" y="106"/>
                      <a:pt x="234" y="103"/>
                      <a:pt x="229" y="100"/>
                    </a:cubicBezTo>
                    <a:cubicBezTo>
                      <a:pt x="274" y="12"/>
                      <a:pt x="274" y="12"/>
                      <a:pt x="274" y="12"/>
                    </a:cubicBezTo>
                    <a:cubicBezTo>
                      <a:pt x="265" y="8"/>
                      <a:pt x="255" y="6"/>
                      <a:pt x="244" y="4"/>
                    </a:cubicBezTo>
                    <a:cubicBezTo>
                      <a:pt x="221" y="96"/>
                      <a:pt x="221" y="96"/>
                      <a:pt x="221" y="96"/>
                    </a:cubicBezTo>
                    <a:cubicBezTo>
                      <a:pt x="215" y="94"/>
                      <a:pt x="209" y="92"/>
                      <a:pt x="203" y="91"/>
                    </a:cubicBezTo>
                    <a:cubicBezTo>
                      <a:pt x="201" y="91"/>
                      <a:pt x="201" y="91"/>
                      <a:pt x="201" y="91"/>
                    </a:cubicBezTo>
                    <a:cubicBezTo>
                      <a:pt x="212" y="1"/>
                      <a:pt x="212" y="1"/>
                      <a:pt x="212" y="1"/>
                    </a:cubicBezTo>
                    <a:cubicBezTo>
                      <a:pt x="206" y="0"/>
                      <a:pt x="201" y="0"/>
                      <a:pt x="196" y="0"/>
                    </a:cubicBezTo>
                    <a:cubicBezTo>
                      <a:pt x="191" y="0"/>
                      <a:pt x="186" y="0"/>
                      <a:pt x="181" y="1"/>
                    </a:cubicBezTo>
                    <a:cubicBezTo>
                      <a:pt x="191" y="90"/>
                      <a:pt x="191" y="90"/>
                      <a:pt x="191" y="90"/>
                    </a:cubicBezTo>
                    <a:cubicBezTo>
                      <a:pt x="189" y="91"/>
                      <a:pt x="189" y="91"/>
                      <a:pt x="189" y="91"/>
                    </a:cubicBezTo>
                    <a:cubicBezTo>
                      <a:pt x="183" y="92"/>
                      <a:pt x="177" y="94"/>
                      <a:pt x="172" y="96"/>
                    </a:cubicBezTo>
                    <a:cubicBezTo>
                      <a:pt x="149" y="3"/>
                      <a:pt x="149" y="3"/>
                      <a:pt x="149" y="3"/>
                    </a:cubicBezTo>
                    <a:cubicBezTo>
                      <a:pt x="138" y="5"/>
                      <a:pt x="128" y="8"/>
                      <a:pt x="118" y="11"/>
                    </a:cubicBezTo>
                    <a:cubicBezTo>
                      <a:pt x="164" y="100"/>
                      <a:pt x="164" y="100"/>
                      <a:pt x="164" y="100"/>
                    </a:cubicBezTo>
                    <a:cubicBezTo>
                      <a:pt x="159" y="102"/>
                      <a:pt x="154" y="106"/>
                      <a:pt x="149" y="110"/>
                    </a:cubicBezTo>
                    <a:cubicBezTo>
                      <a:pt x="149" y="109"/>
                      <a:pt x="149" y="109"/>
                      <a:pt x="149" y="109"/>
                    </a:cubicBezTo>
                    <a:cubicBezTo>
                      <a:pt x="87" y="22"/>
                      <a:pt x="87" y="22"/>
                      <a:pt x="87" y="22"/>
                    </a:cubicBezTo>
                    <a:cubicBezTo>
                      <a:pt x="77" y="27"/>
                      <a:pt x="67" y="33"/>
                      <a:pt x="57" y="39"/>
                    </a:cubicBezTo>
                    <a:cubicBezTo>
                      <a:pt x="144" y="115"/>
                      <a:pt x="144" y="115"/>
                      <a:pt x="144" y="115"/>
                    </a:cubicBezTo>
                    <a:cubicBezTo>
                      <a:pt x="144" y="115"/>
                      <a:pt x="144" y="115"/>
                      <a:pt x="144" y="115"/>
                    </a:cubicBezTo>
                    <a:cubicBezTo>
                      <a:pt x="140" y="119"/>
                      <a:pt x="136" y="124"/>
                      <a:pt x="134" y="130"/>
                    </a:cubicBezTo>
                    <a:cubicBezTo>
                      <a:pt x="131" y="129"/>
                      <a:pt x="131" y="129"/>
                      <a:pt x="131" y="129"/>
                    </a:cubicBezTo>
                    <a:cubicBezTo>
                      <a:pt x="26" y="65"/>
                      <a:pt x="26" y="65"/>
                      <a:pt x="26" y="65"/>
                    </a:cubicBezTo>
                    <a:cubicBezTo>
                      <a:pt x="16" y="74"/>
                      <a:pt x="7" y="84"/>
                      <a:pt x="0" y="95"/>
                    </a:cubicBezTo>
                    <a:cubicBezTo>
                      <a:pt x="186" y="161"/>
                      <a:pt x="186" y="161"/>
                      <a:pt x="186" y="161"/>
                    </a:cubicBezTo>
                    <a:cubicBezTo>
                      <a:pt x="168" y="169"/>
                      <a:pt x="168" y="169"/>
                      <a:pt x="168" y="169"/>
                    </a:cubicBezTo>
                    <a:cubicBezTo>
                      <a:pt x="168" y="169"/>
                      <a:pt x="174" y="190"/>
                      <a:pt x="196" y="190"/>
                    </a:cubicBezTo>
                    <a:cubicBezTo>
                      <a:pt x="219" y="190"/>
                      <a:pt x="225" y="170"/>
                      <a:pt x="225" y="170"/>
                    </a:cubicBezTo>
                    <a:cubicBezTo>
                      <a:pt x="206" y="161"/>
                      <a:pt x="206" y="161"/>
                      <a:pt x="206" y="161"/>
                    </a:cubicBezTo>
                    <a:lnTo>
                      <a:pt x="392" y="95"/>
                    </a:lnTo>
                    <a:close/>
                    <a:moveTo>
                      <a:pt x="205" y="164"/>
                    </a:moveTo>
                    <a:cubicBezTo>
                      <a:pt x="205" y="169"/>
                      <a:pt x="201" y="173"/>
                      <a:pt x="196" y="173"/>
                    </a:cubicBezTo>
                    <a:cubicBezTo>
                      <a:pt x="191" y="173"/>
                      <a:pt x="187" y="169"/>
                      <a:pt x="187" y="164"/>
                    </a:cubicBezTo>
                    <a:cubicBezTo>
                      <a:pt x="187" y="163"/>
                      <a:pt x="188" y="162"/>
                      <a:pt x="188" y="161"/>
                    </a:cubicBezTo>
                    <a:cubicBezTo>
                      <a:pt x="196" y="161"/>
                      <a:pt x="196" y="161"/>
                      <a:pt x="196" y="161"/>
                    </a:cubicBezTo>
                    <a:cubicBezTo>
                      <a:pt x="204" y="161"/>
                      <a:pt x="204" y="161"/>
                      <a:pt x="204" y="161"/>
                    </a:cubicBezTo>
                    <a:cubicBezTo>
                      <a:pt x="205" y="162"/>
                      <a:pt x="205" y="163"/>
                      <a:pt x="205" y="16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98" name="Google Shape;3298;p52"/>
              <p:cNvSpPr/>
              <p:nvPr/>
            </p:nvSpPr>
            <p:spPr>
              <a:xfrm>
                <a:off x="2397551" y="1476125"/>
                <a:ext cx="33338" cy="25400"/>
              </a:xfrm>
              <a:custGeom>
                <a:avLst/>
                <a:gdLst/>
                <a:ahLst/>
                <a:cxnLst/>
                <a:rect l="l" t="t" r="r" b="b"/>
                <a:pathLst>
                  <a:path w="50" h="39" extrusionOk="0">
                    <a:moveTo>
                      <a:pt x="0" y="17"/>
                    </a:moveTo>
                    <a:cubicBezTo>
                      <a:pt x="26" y="39"/>
                      <a:pt x="26" y="39"/>
                      <a:pt x="26" y="39"/>
                    </a:cubicBezTo>
                    <a:cubicBezTo>
                      <a:pt x="34" y="35"/>
                      <a:pt x="42" y="32"/>
                      <a:pt x="50" y="29"/>
                    </a:cubicBezTo>
                    <a:cubicBezTo>
                      <a:pt x="30" y="0"/>
                      <a:pt x="30" y="0"/>
                      <a:pt x="30" y="0"/>
                    </a:cubicBezTo>
                    <a:cubicBezTo>
                      <a:pt x="20" y="5"/>
                      <a:pt x="10" y="11"/>
                      <a:pt x="0" y="17"/>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99" name="Google Shape;3299;p52"/>
              <p:cNvSpPr/>
              <p:nvPr/>
            </p:nvSpPr>
            <p:spPr>
              <a:xfrm>
                <a:off x="2546776" y="1477713"/>
                <a:ext cx="31750" cy="23813"/>
              </a:xfrm>
              <a:custGeom>
                <a:avLst/>
                <a:gdLst/>
                <a:ahLst/>
                <a:cxnLst/>
                <a:rect l="l" t="t" r="r" b="b"/>
                <a:pathLst>
                  <a:path w="50" h="38" extrusionOk="0">
                    <a:moveTo>
                      <a:pt x="0" y="28"/>
                    </a:moveTo>
                    <a:cubicBezTo>
                      <a:pt x="9" y="31"/>
                      <a:pt x="17" y="35"/>
                      <a:pt x="25" y="38"/>
                    </a:cubicBezTo>
                    <a:cubicBezTo>
                      <a:pt x="50" y="17"/>
                      <a:pt x="50" y="17"/>
                      <a:pt x="50" y="17"/>
                    </a:cubicBezTo>
                    <a:cubicBezTo>
                      <a:pt x="40" y="11"/>
                      <a:pt x="31" y="5"/>
                      <a:pt x="20" y="0"/>
                    </a:cubicBezTo>
                    <a:lnTo>
                      <a:pt x="0" y="28"/>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00" name="Google Shape;3300;p52"/>
              <p:cNvSpPr/>
              <p:nvPr/>
            </p:nvSpPr>
            <p:spPr>
              <a:xfrm>
                <a:off x="2437239" y="1465013"/>
                <a:ext cx="25400" cy="25400"/>
              </a:xfrm>
              <a:custGeom>
                <a:avLst/>
                <a:gdLst/>
                <a:ahLst/>
                <a:cxnLst/>
                <a:rect l="l" t="t" r="r" b="b"/>
                <a:pathLst>
                  <a:path w="39" h="40" extrusionOk="0">
                    <a:moveTo>
                      <a:pt x="0" y="8"/>
                    </a:moveTo>
                    <a:cubicBezTo>
                      <a:pt x="17" y="40"/>
                      <a:pt x="17" y="40"/>
                      <a:pt x="17" y="40"/>
                    </a:cubicBezTo>
                    <a:cubicBezTo>
                      <a:pt x="24" y="38"/>
                      <a:pt x="32" y="36"/>
                      <a:pt x="39" y="35"/>
                    </a:cubicBezTo>
                    <a:cubicBezTo>
                      <a:pt x="31" y="0"/>
                      <a:pt x="31" y="0"/>
                      <a:pt x="31" y="0"/>
                    </a:cubicBezTo>
                    <a:cubicBezTo>
                      <a:pt x="20" y="2"/>
                      <a:pt x="10" y="5"/>
                      <a:pt x="0" y="8"/>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01" name="Google Shape;3301;p52"/>
              <p:cNvSpPr/>
              <p:nvPr/>
            </p:nvSpPr>
            <p:spPr>
              <a:xfrm>
                <a:off x="2361039" y="1504700"/>
                <a:ext cx="31750" cy="23812"/>
              </a:xfrm>
              <a:custGeom>
                <a:avLst/>
                <a:gdLst/>
                <a:ahLst/>
                <a:cxnLst/>
                <a:rect l="l" t="t" r="r" b="b"/>
                <a:pathLst>
                  <a:path w="50" h="37" extrusionOk="0">
                    <a:moveTo>
                      <a:pt x="50" y="14"/>
                    </a:moveTo>
                    <a:cubicBezTo>
                      <a:pt x="26" y="0"/>
                      <a:pt x="26" y="0"/>
                      <a:pt x="26" y="0"/>
                    </a:cubicBezTo>
                    <a:cubicBezTo>
                      <a:pt x="16" y="9"/>
                      <a:pt x="7" y="19"/>
                      <a:pt x="0" y="30"/>
                    </a:cubicBezTo>
                    <a:cubicBezTo>
                      <a:pt x="21" y="37"/>
                      <a:pt x="21" y="37"/>
                      <a:pt x="21" y="37"/>
                    </a:cubicBezTo>
                    <a:cubicBezTo>
                      <a:pt x="30" y="29"/>
                      <a:pt x="40" y="21"/>
                      <a:pt x="50" y="14"/>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02" name="Google Shape;3302;p52"/>
              <p:cNvSpPr/>
              <p:nvPr/>
            </p:nvSpPr>
            <p:spPr>
              <a:xfrm>
                <a:off x="2513439" y="1465013"/>
                <a:ext cx="25400" cy="25400"/>
              </a:xfrm>
              <a:custGeom>
                <a:avLst/>
                <a:gdLst/>
                <a:ahLst/>
                <a:cxnLst/>
                <a:rect l="l" t="t" r="r" b="b"/>
                <a:pathLst>
                  <a:path w="39" h="39" extrusionOk="0">
                    <a:moveTo>
                      <a:pt x="0" y="34"/>
                    </a:moveTo>
                    <a:cubicBezTo>
                      <a:pt x="8" y="36"/>
                      <a:pt x="16" y="37"/>
                      <a:pt x="23" y="39"/>
                    </a:cubicBezTo>
                    <a:cubicBezTo>
                      <a:pt x="39" y="8"/>
                      <a:pt x="39" y="8"/>
                      <a:pt x="39" y="8"/>
                    </a:cubicBezTo>
                    <a:cubicBezTo>
                      <a:pt x="30" y="4"/>
                      <a:pt x="20" y="2"/>
                      <a:pt x="9" y="0"/>
                    </a:cubicBezTo>
                    <a:lnTo>
                      <a:pt x="0" y="34"/>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03" name="Google Shape;3303;p52"/>
              <p:cNvSpPr/>
              <p:nvPr/>
            </p:nvSpPr>
            <p:spPr>
              <a:xfrm>
                <a:off x="2583289" y="1504700"/>
                <a:ext cx="31750" cy="23812"/>
              </a:xfrm>
              <a:custGeom>
                <a:avLst/>
                <a:gdLst/>
                <a:ahLst/>
                <a:cxnLst/>
                <a:rect l="l" t="t" r="r" b="b"/>
                <a:pathLst>
                  <a:path w="50" h="37" extrusionOk="0">
                    <a:moveTo>
                      <a:pt x="24" y="0"/>
                    </a:moveTo>
                    <a:cubicBezTo>
                      <a:pt x="0" y="15"/>
                      <a:pt x="0" y="15"/>
                      <a:pt x="0" y="15"/>
                    </a:cubicBezTo>
                    <a:cubicBezTo>
                      <a:pt x="10" y="22"/>
                      <a:pt x="20" y="29"/>
                      <a:pt x="29" y="37"/>
                    </a:cubicBezTo>
                    <a:cubicBezTo>
                      <a:pt x="50" y="30"/>
                      <a:pt x="50" y="30"/>
                      <a:pt x="50" y="30"/>
                    </a:cubicBezTo>
                    <a:cubicBezTo>
                      <a:pt x="42" y="19"/>
                      <a:pt x="33" y="9"/>
                      <a:pt x="24" y="0"/>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04" name="Google Shape;3304;p52"/>
              <p:cNvSpPr/>
              <p:nvPr/>
            </p:nvSpPr>
            <p:spPr>
              <a:xfrm>
                <a:off x="2478514" y="1461838"/>
                <a:ext cx="20637" cy="23812"/>
              </a:xfrm>
              <a:custGeom>
                <a:avLst/>
                <a:gdLst/>
                <a:ahLst/>
                <a:cxnLst/>
                <a:rect l="l" t="t" r="r" b="b"/>
                <a:pathLst>
                  <a:path w="31" h="36" extrusionOk="0">
                    <a:moveTo>
                      <a:pt x="0" y="1"/>
                    </a:moveTo>
                    <a:cubicBezTo>
                      <a:pt x="4" y="36"/>
                      <a:pt x="4" y="36"/>
                      <a:pt x="4" y="36"/>
                    </a:cubicBezTo>
                    <a:cubicBezTo>
                      <a:pt x="8" y="36"/>
                      <a:pt x="11" y="35"/>
                      <a:pt x="15" y="35"/>
                    </a:cubicBezTo>
                    <a:cubicBezTo>
                      <a:pt x="19" y="35"/>
                      <a:pt x="23" y="36"/>
                      <a:pt x="27" y="36"/>
                    </a:cubicBezTo>
                    <a:cubicBezTo>
                      <a:pt x="31" y="1"/>
                      <a:pt x="31" y="1"/>
                      <a:pt x="31" y="1"/>
                    </a:cubicBezTo>
                    <a:cubicBezTo>
                      <a:pt x="25" y="0"/>
                      <a:pt x="20" y="0"/>
                      <a:pt x="15" y="0"/>
                    </a:cubicBezTo>
                    <a:cubicBezTo>
                      <a:pt x="10" y="0"/>
                      <a:pt x="5" y="0"/>
                      <a:pt x="0" y="1"/>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05" name="Google Shape;3305;p52"/>
              <p:cNvSpPr/>
              <p:nvPr/>
            </p:nvSpPr>
            <p:spPr>
              <a:xfrm>
                <a:off x="2213401" y="1272925"/>
                <a:ext cx="549276" cy="266700"/>
              </a:xfrm>
              <a:custGeom>
                <a:avLst/>
                <a:gdLst/>
                <a:ahLst/>
                <a:cxnLst/>
                <a:rect l="l" t="t" r="r" b="b"/>
                <a:pathLst>
                  <a:path w="846" h="410" extrusionOk="0">
                    <a:moveTo>
                      <a:pt x="423" y="294"/>
                    </a:moveTo>
                    <a:cubicBezTo>
                      <a:pt x="511" y="294"/>
                      <a:pt x="588" y="340"/>
                      <a:pt x="636" y="410"/>
                    </a:cubicBezTo>
                    <a:cubicBezTo>
                      <a:pt x="846" y="344"/>
                      <a:pt x="846" y="344"/>
                      <a:pt x="846" y="344"/>
                    </a:cubicBezTo>
                    <a:cubicBezTo>
                      <a:pt x="797" y="143"/>
                      <a:pt x="617" y="4"/>
                      <a:pt x="413" y="0"/>
                    </a:cubicBezTo>
                    <a:cubicBezTo>
                      <a:pt x="209" y="4"/>
                      <a:pt x="49" y="143"/>
                      <a:pt x="0" y="344"/>
                    </a:cubicBezTo>
                    <a:cubicBezTo>
                      <a:pt x="210" y="410"/>
                      <a:pt x="210" y="410"/>
                      <a:pt x="210" y="410"/>
                    </a:cubicBezTo>
                    <a:cubicBezTo>
                      <a:pt x="258" y="340"/>
                      <a:pt x="335" y="294"/>
                      <a:pt x="423" y="29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06" name="Google Shape;3306;p52"/>
              <p:cNvSpPr/>
              <p:nvPr/>
            </p:nvSpPr>
            <p:spPr>
              <a:xfrm>
                <a:off x="2459464" y="1299913"/>
                <a:ext cx="58738" cy="144463"/>
              </a:xfrm>
              <a:custGeom>
                <a:avLst/>
                <a:gdLst/>
                <a:ahLst/>
                <a:cxnLst/>
                <a:rect l="l" t="t" r="r" b="b"/>
                <a:pathLst>
                  <a:path w="91" h="223" extrusionOk="0">
                    <a:moveTo>
                      <a:pt x="66" y="223"/>
                    </a:moveTo>
                    <a:cubicBezTo>
                      <a:pt x="91" y="0"/>
                      <a:pt x="91" y="0"/>
                      <a:pt x="91" y="0"/>
                    </a:cubicBezTo>
                    <a:cubicBezTo>
                      <a:pt x="45" y="0"/>
                      <a:pt x="45" y="0"/>
                      <a:pt x="45" y="0"/>
                    </a:cubicBezTo>
                    <a:cubicBezTo>
                      <a:pt x="0" y="0"/>
                      <a:pt x="0" y="0"/>
                      <a:pt x="0" y="0"/>
                    </a:cubicBezTo>
                    <a:cubicBezTo>
                      <a:pt x="25" y="223"/>
                      <a:pt x="25" y="223"/>
                      <a:pt x="25" y="223"/>
                    </a:cubicBezTo>
                    <a:cubicBezTo>
                      <a:pt x="31" y="222"/>
                      <a:pt x="38" y="222"/>
                      <a:pt x="44" y="222"/>
                    </a:cubicBezTo>
                    <a:cubicBezTo>
                      <a:pt x="52" y="222"/>
                      <a:pt x="59" y="222"/>
                      <a:pt x="66" y="223"/>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07" name="Google Shape;3307;p52"/>
              <p:cNvSpPr/>
              <p:nvPr/>
            </p:nvSpPr>
            <p:spPr>
              <a:xfrm>
                <a:off x="2365801" y="1304675"/>
                <a:ext cx="88900" cy="149225"/>
              </a:xfrm>
              <a:custGeom>
                <a:avLst/>
                <a:gdLst/>
                <a:ahLst/>
                <a:cxnLst/>
                <a:rect l="l" t="t" r="r" b="b"/>
                <a:pathLst>
                  <a:path w="138" h="228" extrusionOk="0">
                    <a:moveTo>
                      <a:pt x="84" y="0"/>
                    </a:moveTo>
                    <a:cubicBezTo>
                      <a:pt x="42" y="18"/>
                      <a:pt x="42" y="18"/>
                      <a:pt x="42" y="18"/>
                    </a:cubicBezTo>
                    <a:cubicBezTo>
                      <a:pt x="0" y="35"/>
                      <a:pt x="0" y="35"/>
                      <a:pt x="0" y="35"/>
                    </a:cubicBezTo>
                    <a:cubicBezTo>
                      <a:pt x="97" y="228"/>
                      <a:pt x="97" y="228"/>
                      <a:pt x="97" y="228"/>
                    </a:cubicBezTo>
                    <a:cubicBezTo>
                      <a:pt x="110" y="223"/>
                      <a:pt x="124" y="220"/>
                      <a:pt x="138" y="217"/>
                    </a:cubicBezTo>
                    <a:lnTo>
                      <a:pt x="84"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08" name="Google Shape;3308;p52"/>
              <p:cNvSpPr/>
              <p:nvPr/>
            </p:nvSpPr>
            <p:spPr>
              <a:xfrm>
                <a:off x="2286426" y="1349125"/>
                <a:ext cx="120650" cy="128588"/>
              </a:xfrm>
              <a:custGeom>
                <a:avLst/>
                <a:gdLst/>
                <a:ahLst/>
                <a:cxnLst/>
                <a:rect l="l" t="t" r="r" b="b"/>
                <a:pathLst>
                  <a:path w="187" h="198" extrusionOk="0">
                    <a:moveTo>
                      <a:pt x="66" y="0"/>
                    </a:moveTo>
                    <a:cubicBezTo>
                      <a:pt x="33" y="33"/>
                      <a:pt x="33" y="33"/>
                      <a:pt x="33" y="33"/>
                    </a:cubicBezTo>
                    <a:cubicBezTo>
                      <a:pt x="0" y="66"/>
                      <a:pt x="0" y="66"/>
                      <a:pt x="0" y="66"/>
                    </a:cubicBezTo>
                    <a:cubicBezTo>
                      <a:pt x="147" y="198"/>
                      <a:pt x="147" y="198"/>
                      <a:pt x="147" y="198"/>
                    </a:cubicBezTo>
                    <a:cubicBezTo>
                      <a:pt x="160" y="189"/>
                      <a:pt x="173" y="181"/>
                      <a:pt x="187" y="174"/>
                    </a:cubicBezTo>
                    <a:lnTo>
                      <a:pt x="66"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09" name="Google Shape;3309;p52"/>
              <p:cNvSpPr/>
              <p:nvPr/>
            </p:nvSpPr>
            <p:spPr>
              <a:xfrm>
                <a:off x="2235626" y="1433263"/>
                <a:ext cx="125412" cy="90488"/>
              </a:xfrm>
              <a:custGeom>
                <a:avLst/>
                <a:gdLst/>
                <a:ahLst/>
                <a:cxnLst/>
                <a:rect l="l" t="t" r="r" b="b"/>
                <a:pathLst>
                  <a:path w="192" h="139" extrusionOk="0">
                    <a:moveTo>
                      <a:pt x="192" y="97"/>
                    </a:moveTo>
                    <a:cubicBezTo>
                      <a:pt x="36" y="0"/>
                      <a:pt x="36" y="0"/>
                      <a:pt x="36" y="0"/>
                    </a:cubicBezTo>
                    <a:cubicBezTo>
                      <a:pt x="18" y="44"/>
                      <a:pt x="18" y="44"/>
                      <a:pt x="18" y="44"/>
                    </a:cubicBezTo>
                    <a:cubicBezTo>
                      <a:pt x="0" y="88"/>
                      <a:pt x="0" y="88"/>
                      <a:pt x="0" y="88"/>
                    </a:cubicBezTo>
                    <a:cubicBezTo>
                      <a:pt x="156" y="139"/>
                      <a:pt x="156" y="139"/>
                      <a:pt x="156" y="139"/>
                    </a:cubicBezTo>
                    <a:cubicBezTo>
                      <a:pt x="167" y="124"/>
                      <a:pt x="179" y="110"/>
                      <a:pt x="192" y="9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10" name="Google Shape;3310;p52"/>
              <p:cNvSpPr/>
              <p:nvPr/>
            </p:nvSpPr>
            <p:spPr>
              <a:xfrm>
                <a:off x="2521376" y="1304675"/>
                <a:ext cx="90488" cy="149225"/>
              </a:xfrm>
              <a:custGeom>
                <a:avLst/>
                <a:gdLst/>
                <a:ahLst/>
                <a:cxnLst/>
                <a:rect l="l" t="t" r="r" b="b"/>
                <a:pathLst>
                  <a:path w="138" h="229" extrusionOk="0">
                    <a:moveTo>
                      <a:pt x="138" y="35"/>
                    </a:moveTo>
                    <a:cubicBezTo>
                      <a:pt x="96" y="18"/>
                      <a:pt x="96" y="18"/>
                      <a:pt x="96" y="18"/>
                    </a:cubicBezTo>
                    <a:cubicBezTo>
                      <a:pt x="54" y="0"/>
                      <a:pt x="54" y="0"/>
                      <a:pt x="54" y="0"/>
                    </a:cubicBezTo>
                    <a:cubicBezTo>
                      <a:pt x="0" y="218"/>
                      <a:pt x="0" y="218"/>
                      <a:pt x="0" y="218"/>
                    </a:cubicBezTo>
                    <a:cubicBezTo>
                      <a:pt x="14" y="220"/>
                      <a:pt x="28" y="224"/>
                      <a:pt x="41" y="229"/>
                    </a:cubicBezTo>
                    <a:lnTo>
                      <a:pt x="138" y="3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11" name="Google Shape;3311;p52"/>
              <p:cNvSpPr/>
              <p:nvPr/>
            </p:nvSpPr>
            <p:spPr>
              <a:xfrm>
                <a:off x="2569001" y="1349125"/>
                <a:ext cx="122238" cy="130175"/>
              </a:xfrm>
              <a:custGeom>
                <a:avLst/>
                <a:gdLst/>
                <a:ahLst/>
                <a:cxnLst/>
                <a:rect l="l" t="t" r="r" b="b"/>
                <a:pathLst>
                  <a:path w="187" h="199" extrusionOk="0">
                    <a:moveTo>
                      <a:pt x="187" y="66"/>
                    </a:moveTo>
                    <a:cubicBezTo>
                      <a:pt x="154" y="33"/>
                      <a:pt x="154" y="33"/>
                      <a:pt x="154" y="33"/>
                    </a:cubicBezTo>
                    <a:cubicBezTo>
                      <a:pt x="121" y="0"/>
                      <a:pt x="121" y="0"/>
                      <a:pt x="121" y="0"/>
                    </a:cubicBezTo>
                    <a:cubicBezTo>
                      <a:pt x="0" y="175"/>
                      <a:pt x="0" y="175"/>
                      <a:pt x="0" y="175"/>
                    </a:cubicBezTo>
                    <a:cubicBezTo>
                      <a:pt x="13" y="182"/>
                      <a:pt x="26" y="190"/>
                      <a:pt x="39" y="199"/>
                    </a:cubicBezTo>
                    <a:lnTo>
                      <a:pt x="187" y="6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12" name="Google Shape;3312;p52"/>
              <p:cNvSpPr/>
              <p:nvPr/>
            </p:nvSpPr>
            <p:spPr>
              <a:xfrm>
                <a:off x="2615039" y="1433263"/>
                <a:ext cx="125412" cy="90488"/>
              </a:xfrm>
              <a:custGeom>
                <a:avLst/>
                <a:gdLst/>
                <a:ahLst/>
                <a:cxnLst/>
                <a:rect l="l" t="t" r="r" b="b"/>
                <a:pathLst>
                  <a:path w="193" h="139" extrusionOk="0">
                    <a:moveTo>
                      <a:pt x="35" y="139"/>
                    </a:moveTo>
                    <a:cubicBezTo>
                      <a:pt x="193" y="88"/>
                      <a:pt x="193" y="88"/>
                      <a:pt x="193" y="88"/>
                    </a:cubicBezTo>
                    <a:cubicBezTo>
                      <a:pt x="175" y="44"/>
                      <a:pt x="175" y="44"/>
                      <a:pt x="175" y="44"/>
                    </a:cubicBezTo>
                    <a:cubicBezTo>
                      <a:pt x="156" y="0"/>
                      <a:pt x="156" y="0"/>
                      <a:pt x="156" y="0"/>
                    </a:cubicBezTo>
                    <a:cubicBezTo>
                      <a:pt x="0" y="98"/>
                      <a:pt x="0" y="98"/>
                      <a:pt x="0" y="98"/>
                    </a:cubicBezTo>
                    <a:cubicBezTo>
                      <a:pt x="13" y="111"/>
                      <a:pt x="24" y="125"/>
                      <a:pt x="35" y="139"/>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13" name="Google Shape;3313;p52"/>
              <p:cNvSpPr/>
              <p:nvPr/>
            </p:nvSpPr>
            <p:spPr>
              <a:xfrm>
                <a:off x="2475339" y="1307850"/>
                <a:ext cx="27000" cy="270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14" name="Google Shape;3314;p52"/>
              <p:cNvSpPr/>
              <p:nvPr/>
            </p:nvSpPr>
            <p:spPr>
              <a:xfrm>
                <a:off x="2476926" y="1358650"/>
                <a:ext cx="22200" cy="207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15" name="Google Shape;3315;p52"/>
              <p:cNvSpPr/>
              <p:nvPr/>
            </p:nvSpPr>
            <p:spPr>
              <a:xfrm>
                <a:off x="2478514" y="1406275"/>
                <a:ext cx="19200" cy="192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16" name="Google Shape;3316;p52"/>
              <p:cNvSpPr/>
              <p:nvPr/>
            </p:nvSpPr>
            <p:spPr>
              <a:xfrm>
                <a:off x="2561064" y="1323725"/>
                <a:ext cx="26988" cy="26988"/>
              </a:xfrm>
              <a:custGeom>
                <a:avLst/>
                <a:gdLst/>
                <a:ahLst/>
                <a:cxnLst/>
                <a:rect l="l" t="t" r="r" b="b"/>
                <a:pathLst>
                  <a:path w="42" h="42" extrusionOk="0">
                    <a:moveTo>
                      <a:pt x="38" y="27"/>
                    </a:moveTo>
                    <a:cubicBezTo>
                      <a:pt x="35" y="37"/>
                      <a:pt x="24" y="42"/>
                      <a:pt x="14" y="39"/>
                    </a:cubicBezTo>
                    <a:cubicBezTo>
                      <a:pt x="5" y="35"/>
                      <a:pt x="0" y="25"/>
                      <a:pt x="3" y="15"/>
                    </a:cubicBezTo>
                    <a:cubicBezTo>
                      <a:pt x="6" y="5"/>
                      <a:pt x="17" y="0"/>
                      <a:pt x="27" y="3"/>
                    </a:cubicBezTo>
                    <a:cubicBezTo>
                      <a:pt x="37" y="7"/>
                      <a:pt x="42" y="18"/>
                      <a:pt x="38"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17" name="Google Shape;3317;p52"/>
              <p:cNvSpPr/>
              <p:nvPr/>
            </p:nvSpPr>
            <p:spPr>
              <a:xfrm>
                <a:off x="2546776" y="1366588"/>
                <a:ext cx="23812" cy="23812"/>
              </a:xfrm>
              <a:custGeom>
                <a:avLst/>
                <a:gdLst/>
                <a:ahLst/>
                <a:cxnLst/>
                <a:rect l="l" t="t" r="r" b="b"/>
                <a:pathLst>
                  <a:path w="36" h="36" extrusionOk="0">
                    <a:moveTo>
                      <a:pt x="33" y="24"/>
                    </a:moveTo>
                    <a:cubicBezTo>
                      <a:pt x="30" y="32"/>
                      <a:pt x="21" y="36"/>
                      <a:pt x="13" y="33"/>
                    </a:cubicBezTo>
                    <a:cubicBezTo>
                      <a:pt x="4" y="30"/>
                      <a:pt x="0" y="21"/>
                      <a:pt x="3" y="13"/>
                    </a:cubicBezTo>
                    <a:cubicBezTo>
                      <a:pt x="6" y="5"/>
                      <a:pt x="15" y="0"/>
                      <a:pt x="23" y="3"/>
                    </a:cubicBezTo>
                    <a:cubicBezTo>
                      <a:pt x="32" y="6"/>
                      <a:pt x="36" y="15"/>
                      <a:pt x="3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18" name="Google Shape;3318;p52"/>
              <p:cNvSpPr/>
              <p:nvPr/>
            </p:nvSpPr>
            <p:spPr>
              <a:xfrm>
                <a:off x="2534076" y="1411038"/>
                <a:ext cx="20637" cy="19050"/>
              </a:xfrm>
              <a:custGeom>
                <a:avLst/>
                <a:gdLst/>
                <a:ahLst/>
                <a:cxnLst/>
                <a:rect l="l" t="t" r="r" b="b"/>
                <a:pathLst>
                  <a:path w="31" h="30" extrusionOk="0">
                    <a:moveTo>
                      <a:pt x="28" y="19"/>
                    </a:moveTo>
                    <a:cubicBezTo>
                      <a:pt x="26" y="26"/>
                      <a:pt x="18" y="30"/>
                      <a:pt x="11" y="27"/>
                    </a:cubicBezTo>
                    <a:cubicBezTo>
                      <a:pt x="4" y="25"/>
                      <a:pt x="0" y="17"/>
                      <a:pt x="3" y="10"/>
                    </a:cubicBezTo>
                    <a:cubicBezTo>
                      <a:pt x="5" y="3"/>
                      <a:pt x="13" y="0"/>
                      <a:pt x="20" y="2"/>
                    </a:cubicBezTo>
                    <a:cubicBezTo>
                      <a:pt x="27" y="5"/>
                      <a:pt x="31" y="12"/>
                      <a:pt x="28"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19" name="Google Shape;3319;p52"/>
              <p:cNvSpPr/>
              <p:nvPr/>
            </p:nvSpPr>
            <p:spPr>
              <a:xfrm>
                <a:off x="2640439" y="1376113"/>
                <a:ext cx="26988" cy="25400"/>
              </a:xfrm>
              <a:custGeom>
                <a:avLst/>
                <a:gdLst/>
                <a:ahLst/>
                <a:cxnLst/>
                <a:rect l="l" t="t" r="r" b="b"/>
                <a:pathLst>
                  <a:path w="40" h="40" extrusionOk="0">
                    <a:moveTo>
                      <a:pt x="33" y="32"/>
                    </a:moveTo>
                    <a:cubicBezTo>
                      <a:pt x="26" y="40"/>
                      <a:pt x="15" y="40"/>
                      <a:pt x="8" y="33"/>
                    </a:cubicBezTo>
                    <a:cubicBezTo>
                      <a:pt x="0" y="26"/>
                      <a:pt x="0" y="15"/>
                      <a:pt x="7" y="8"/>
                    </a:cubicBezTo>
                    <a:cubicBezTo>
                      <a:pt x="14" y="1"/>
                      <a:pt x="25" y="0"/>
                      <a:pt x="32" y="7"/>
                    </a:cubicBezTo>
                    <a:cubicBezTo>
                      <a:pt x="39" y="14"/>
                      <a:pt x="40" y="25"/>
                      <a:pt x="33"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20" name="Google Shape;3320;p52"/>
              <p:cNvSpPr/>
              <p:nvPr/>
            </p:nvSpPr>
            <p:spPr>
              <a:xfrm>
                <a:off x="2615039" y="1407863"/>
                <a:ext cx="20637" cy="22225"/>
              </a:xfrm>
              <a:custGeom>
                <a:avLst/>
                <a:gdLst/>
                <a:ahLst/>
                <a:cxnLst/>
                <a:rect l="l" t="t" r="r" b="b"/>
                <a:pathLst>
                  <a:path w="34" h="34" extrusionOk="0">
                    <a:moveTo>
                      <a:pt x="28" y="28"/>
                    </a:moveTo>
                    <a:cubicBezTo>
                      <a:pt x="22" y="34"/>
                      <a:pt x="13" y="34"/>
                      <a:pt x="7" y="29"/>
                    </a:cubicBezTo>
                    <a:cubicBezTo>
                      <a:pt x="0" y="23"/>
                      <a:pt x="0" y="13"/>
                      <a:pt x="6" y="7"/>
                    </a:cubicBezTo>
                    <a:cubicBezTo>
                      <a:pt x="12" y="1"/>
                      <a:pt x="21" y="0"/>
                      <a:pt x="27" y="6"/>
                    </a:cubicBezTo>
                    <a:cubicBezTo>
                      <a:pt x="34" y="12"/>
                      <a:pt x="34" y="22"/>
                      <a:pt x="28"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21" name="Google Shape;3321;p52"/>
              <p:cNvSpPr/>
              <p:nvPr/>
            </p:nvSpPr>
            <p:spPr>
              <a:xfrm>
                <a:off x="2588051" y="1441200"/>
                <a:ext cx="17462" cy="17462"/>
              </a:xfrm>
              <a:custGeom>
                <a:avLst/>
                <a:gdLst/>
                <a:ahLst/>
                <a:cxnLst/>
                <a:rect l="l" t="t" r="r" b="b"/>
                <a:pathLst>
                  <a:path w="28" h="29" extrusionOk="0">
                    <a:moveTo>
                      <a:pt x="24" y="24"/>
                    </a:moveTo>
                    <a:cubicBezTo>
                      <a:pt x="19" y="29"/>
                      <a:pt x="10" y="29"/>
                      <a:pt x="5" y="24"/>
                    </a:cubicBezTo>
                    <a:cubicBezTo>
                      <a:pt x="0" y="19"/>
                      <a:pt x="0" y="11"/>
                      <a:pt x="4" y="6"/>
                    </a:cubicBezTo>
                    <a:cubicBezTo>
                      <a:pt x="9" y="1"/>
                      <a:pt x="18" y="0"/>
                      <a:pt x="23" y="5"/>
                    </a:cubicBezTo>
                    <a:cubicBezTo>
                      <a:pt x="28" y="10"/>
                      <a:pt x="28" y="18"/>
                      <a:pt x="24"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22" name="Google Shape;3322;p52"/>
              <p:cNvSpPr/>
              <p:nvPr/>
            </p:nvSpPr>
            <p:spPr>
              <a:xfrm>
                <a:off x="2699176" y="1461838"/>
                <a:ext cx="22225" cy="22225"/>
              </a:xfrm>
              <a:custGeom>
                <a:avLst/>
                <a:gdLst/>
                <a:ahLst/>
                <a:cxnLst/>
                <a:rect l="l" t="t" r="r" b="b"/>
                <a:pathLst>
                  <a:path w="34" h="34" extrusionOk="0">
                    <a:moveTo>
                      <a:pt x="23" y="31"/>
                    </a:moveTo>
                    <a:cubicBezTo>
                      <a:pt x="15" y="34"/>
                      <a:pt x="6" y="31"/>
                      <a:pt x="3" y="23"/>
                    </a:cubicBezTo>
                    <a:cubicBezTo>
                      <a:pt x="0" y="15"/>
                      <a:pt x="3" y="7"/>
                      <a:pt x="11" y="3"/>
                    </a:cubicBezTo>
                    <a:cubicBezTo>
                      <a:pt x="19" y="0"/>
                      <a:pt x="28" y="3"/>
                      <a:pt x="31" y="11"/>
                    </a:cubicBezTo>
                    <a:cubicBezTo>
                      <a:pt x="34" y="19"/>
                      <a:pt x="31" y="28"/>
                      <a:pt x="23"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23" name="Google Shape;3323;p52"/>
              <p:cNvSpPr/>
              <p:nvPr/>
            </p:nvSpPr>
            <p:spPr>
              <a:xfrm>
                <a:off x="2669014" y="1476125"/>
                <a:ext cx="19050" cy="20638"/>
              </a:xfrm>
              <a:custGeom>
                <a:avLst/>
                <a:gdLst/>
                <a:ahLst/>
                <a:cxnLst/>
                <a:rect l="l" t="t" r="r" b="b"/>
                <a:pathLst>
                  <a:path w="30" h="30" extrusionOk="0">
                    <a:moveTo>
                      <a:pt x="20" y="27"/>
                    </a:moveTo>
                    <a:cubicBezTo>
                      <a:pt x="13" y="30"/>
                      <a:pt x="6" y="27"/>
                      <a:pt x="3" y="20"/>
                    </a:cubicBezTo>
                    <a:cubicBezTo>
                      <a:pt x="0" y="13"/>
                      <a:pt x="3" y="6"/>
                      <a:pt x="10" y="3"/>
                    </a:cubicBezTo>
                    <a:cubicBezTo>
                      <a:pt x="16" y="0"/>
                      <a:pt x="24" y="3"/>
                      <a:pt x="27" y="10"/>
                    </a:cubicBezTo>
                    <a:cubicBezTo>
                      <a:pt x="30" y="16"/>
                      <a:pt x="27" y="24"/>
                      <a:pt x="2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24" name="Google Shape;3324;p52"/>
              <p:cNvSpPr/>
              <p:nvPr/>
            </p:nvSpPr>
            <p:spPr>
              <a:xfrm>
                <a:off x="2637264" y="1492000"/>
                <a:ext cx="15875" cy="17463"/>
              </a:xfrm>
              <a:custGeom>
                <a:avLst/>
                <a:gdLst/>
                <a:ahLst/>
                <a:cxnLst/>
                <a:rect l="l" t="t" r="r" b="b"/>
                <a:pathLst>
                  <a:path w="25" h="25" extrusionOk="0">
                    <a:moveTo>
                      <a:pt x="17" y="23"/>
                    </a:moveTo>
                    <a:cubicBezTo>
                      <a:pt x="12" y="25"/>
                      <a:pt x="5" y="23"/>
                      <a:pt x="3" y="17"/>
                    </a:cubicBezTo>
                    <a:cubicBezTo>
                      <a:pt x="0" y="11"/>
                      <a:pt x="3" y="5"/>
                      <a:pt x="8" y="3"/>
                    </a:cubicBezTo>
                    <a:cubicBezTo>
                      <a:pt x="14" y="0"/>
                      <a:pt x="20" y="3"/>
                      <a:pt x="23" y="8"/>
                    </a:cubicBezTo>
                    <a:cubicBezTo>
                      <a:pt x="25" y="14"/>
                      <a:pt x="23" y="20"/>
                      <a:pt x="17"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25" name="Google Shape;3325;p52"/>
              <p:cNvSpPr/>
              <p:nvPr/>
            </p:nvSpPr>
            <p:spPr>
              <a:xfrm>
                <a:off x="2388026" y="1323725"/>
                <a:ext cx="28575" cy="26988"/>
              </a:xfrm>
              <a:custGeom>
                <a:avLst/>
                <a:gdLst/>
                <a:ahLst/>
                <a:cxnLst/>
                <a:rect l="l" t="t" r="r" b="b"/>
                <a:pathLst>
                  <a:path w="42" h="42" extrusionOk="0">
                    <a:moveTo>
                      <a:pt x="4" y="27"/>
                    </a:moveTo>
                    <a:cubicBezTo>
                      <a:pt x="7" y="37"/>
                      <a:pt x="18" y="42"/>
                      <a:pt x="27" y="39"/>
                    </a:cubicBezTo>
                    <a:cubicBezTo>
                      <a:pt x="37" y="35"/>
                      <a:pt x="42" y="25"/>
                      <a:pt x="39" y="15"/>
                    </a:cubicBezTo>
                    <a:cubicBezTo>
                      <a:pt x="35" y="5"/>
                      <a:pt x="25" y="0"/>
                      <a:pt x="15" y="3"/>
                    </a:cubicBezTo>
                    <a:cubicBezTo>
                      <a:pt x="5" y="7"/>
                      <a:pt x="0" y="18"/>
                      <a:pt x="4"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26" name="Google Shape;3326;p52"/>
              <p:cNvSpPr/>
              <p:nvPr/>
            </p:nvSpPr>
            <p:spPr>
              <a:xfrm>
                <a:off x="2405489" y="1366588"/>
                <a:ext cx="23812" cy="23812"/>
              </a:xfrm>
              <a:custGeom>
                <a:avLst/>
                <a:gdLst/>
                <a:ahLst/>
                <a:cxnLst/>
                <a:rect l="l" t="t" r="r" b="b"/>
                <a:pathLst>
                  <a:path w="36" h="36" extrusionOk="0">
                    <a:moveTo>
                      <a:pt x="3" y="24"/>
                    </a:moveTo>
                    <a:cubicBezTo>
                      <a:pt x="6" y="32"/>
                      <a:pt x="15" y="36"/>
                      <a:pt x="23" y="33"/>
                    </a:cubicBezTo>
                    <a:cubicBezTo>
                      <a:pt x="31" y="30"/>
                      <a:pt x="36" y="21"/>
                      <a:pt x="33" y="13"/>
                    </a:cubicBezTo>
                    <a:cubicBezTo>
                      <a:pt x="30" y="5"/>
                      <a:pt x="21" y="0"/>
                      <a:pt x="12" y="3"/>
                    </a:cubicBezTo>
                    <a:cubicBezTo>
                      <a:pt x="4" y="6"/>
                      <a:pt x="0" y="15"/>
                      <a:pt x="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27" name="Google Shape;3327;p52"/>
              <p:cNvSpPr/>
              <p:nvPr/>
            </p:nvSpPr>
            <p:spPr>
              <a:xfrm>
                <a:off x="2421364" y="1411038"/>
                <a:ext cx="20637" cy="19050"/>
              </a:xfrm>
              <a:custGeom>
                <a:avLst/>
                <a:gdLst/>
                <a:ahLst/>
                <a:cxnLst/>
                <a:rect l="l" t="t" r="r" b="b"/>
                <a:pathLst>
                  <a:path w="31" h="30" extrusionOk="0">
                    <a:moveTo>
                      <a:pt x="3" y="19"/>
                    </a:moveTo>
                    <a:cubicBezTo>
                      <a:pt x="5" y="26"/>
                      <a:pt x="13" y="30"/>
                      <a:pt x="20" y="27"/>
                    </a:cubicBezTo>
                    <a:cubicBezTo>
                      <a:pt x="27" y="25"/>
                      <a:pt x="31" y="17"/>
                      <a:pt x="28" y="10"/>
                    </a:cubicBezTo>
                    <a:cubicBezTo>
                      <a:pt x="26" y="3"/>
                      <a:pt x="18" y="0"/>
                      <a:pt x="11" y="2"/>
                    </a:cubicBezTo>
                    <a:cubicBezTo>
                      <a:pt x="4" y="5"/>
                      <a:pt x="0" y="12"/>
                      <a:pt x="3"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28" name="Google Shape;3328;p52"/>
              <p:cNvSpPr/>
              <p:nvPr/>
            </p:nvSpPr>
            <p:spPr>
              <a:xfrm>
                <a:off x="2308651" y="1376113"/>
                <a:ext cx="26988" cy="25400"/>
              </a:xfrm>
              <a:custGeom>
                <a:avLst/>
                <a:gdLst/>
                <a:ahLst/>
                <a:cxnLst/>
                <a:rect l="l" t="t" r="r" b="b"/>
                <a:pathLst>
                  <a:path w="40" h="40" extrusionOk="0">
                    <a:moveTo>
                      <a:pt x="7" y="32"/>
                    </a:moveTo>
                    <a:cubicBezTo>
                      <a:pt x="13" y="40"/>
                      <a:pt x="25" y="40"/>
                      <a:pt x="32" y="33"/>
                    </a:cubicBezTo>
                    <a:cubicBezTo>
                      <a:pt x="39" y="26"/>
                      <a:pt x="40" y="15"/>
                      <a:pt x="33" y="8"/>
                    </a:cubicBezTo>
                    <a:cubicBezTo>
                      <a:pt x="26" y="1"/>
                      <a:pt x="15" y="0"/>
                      <a:pt x="8" y="7"/>
                    </a:cubicBezTo>
                    <a:cubicBezTo>
                      <a:pt x="0" y="14"/>
                      <a:pt x="0" y="25"/>
                      <a:pt x="7"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29" name="Google Shape;3329;p52"/>
              <p:cNvSpPr/>
              <p:nvPr/>
            </p:nvSpPr>
            <p:spPr>
              <a:xfrm>
                <a:off x="2340401" y="1407863"/>
                <a:ext cx="22225" cy="22225"/>
              </a:xfrm>
              <a:custGeom>
                <a:avLst/>
                <a:gdLst/>
                <a:ahLst/>
                <a:cxnLst/>
                <a:rect l="l" t="t" r="r" b="b"/>
                <a:pathLst>
                  <a:path w="34" h="34" extrusionOk="0">
                    <a:moveTo>
                      <a:pt x="6" y="28"/>
                    </a:moveTo>
                    <a:cubicBezTo>
                      <a:pt x="11" y="34"/>
                      <a:pt x="21" y="34"/>
                      <a:pt x="27" y="29"/>
                    </a:cubicBezTo>
                    <a:cubicBezTo>
                      <a:pt x="33" y="23"/>
                      <a:pt x="34" y="13"/>
                      <a:pt x="28" y="7"/>
                    </a:cubicBezTo>
                    <a:cubicBezTo>
                      <a:pt x="22" y="1"/>
                      <a:pt x="13" y="0"/>
                      <a:pt x="6" y="6"/>
                    </a:cubicBezTo>
                    <a:cubicBezTo>
                      <a:pt x="0" y="12"/>
                      <a:pt x="0" y="22"/>
                      <a:pt x="6"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30" name="Google Shape;3330;p52"/>
              <p:cNvSpPr/>
              <p:nvPr/>
            </p:nvSpPr>
            <p:spPr>
              <a:xfrm>
                <a:off x="2370564" y="1441200"/>
                <a:ext cx="17462" cy="17462"/>
              </a:xfrm>
              <a:custGeom>
                <a:avLst/>
                <a:gdLst/>
                <a:ahLst/>
                <a:cxnLst/>
                <a:rect l="l" t="t" r="r" b="b"/>
                <a:pathLst>
                  <a:path w="29" h="29" extrusionOk="0">
                    <a:moveTo>
                      <a:pt x="5" y="24"/>
                    </a:moveTo>
                    <a:cubicBezTo>
                      <a:pt x="10" y="29"/>
                      <a:pt x="18" y="29"/>
                      <a:pt x="24" y="24"/>
                    </a:cubicBezTo>
                    <a:cubicBezTo>
                      <a:pt x="29" y="19"/>
                      <a:pt x="29" y="11"/>
                      <a:pt x="24" y="6"/>
                    </a:cubicBezTo>
                    <a:cubicBezTo>
                      <a:pt x="19" y="1"/>
                      <a:pt x="11" y="0"/>
                      <a:pt x="6" y="5"/>
                    </a:cubicBezTo>
                    <a:cubicBezTo>
                      <a:pt x="1" y="10"/>
                      <a:pt x="0" y="18"/>
                      <a:pt x="5"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31" name="Google Shape;3331;p52"/>
              <p:cNvSpPr/>
              <p:nvPr/>
            </p:nvSpPr>
            <p:spPr>
              <a:xfrm>
                <a:off x="2254676" y="1461838"/>
                <a:ext cx="22225" cy="22225"/>
              </a:xfrm>
              <a:custGeom>
                <a:avLst/>
                <a:gdLst/>
                <a:ahLst/>
                <a:cxnLst/>
                <a:rect l="l" t="t" r="r" b="b"/>
                <a:pathLst>
                  <a:path w="34" h="34" extrusionOk="0">
                    <a:moveTo>
                      <a:pt x="11" y="31"/>
                    </a:moveTo>
                    <a:cubicBezTo>
                      <a:pt x="18" y="34"/>
                      <a:pt x="27" y="31"/>
                      <a:pt x="31" y="23"/>
                    </a:cubicBezTo>
                    <a:cubicBezTo>
                      <a:pt x="34" y="15"/>
                      <a:pt x="31" y="7"/>
                      <a:pt x="23" y="3"/>
                    </a:cubicBezTo>
                    <a:cubicBezTo>
                      <a:pt x="15" y="0"/>
                      <a:pt x="6" y="3"/>
                      <a:pt x="3" y="11"/>
                    </a:cubicBezTo>
                    <a:cubicBezTo>
                      <a:pt x="0" y="19"/>
                      <a:pt x="3" y="28"/>
                      <a:pt x="1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32" name="Google Shape;3332;p52"/>
              <p:cNvSpPr/>
              <p:nvPr/>
            </p:nvSpPr>
            <p:spPr>
              <a:xfrm>
                <a:off x="2288014" y="1476125"/>
                <a:ext cx="20638" cy="20638"/>
              </a:xfrm>
              <a:custGeom>
                <a:avLst/>
                <a:gdLst/>
                <a:ahLst/>
                <a:cxnLst/>
                <a:rect l="l" t="t" r="r" b="b"/>
                <a:pathLst>
                  <a:path w="30" h="30" extrusionOk="0">
                    <a:moveTo>
                      <a:pt x="10" y="27"/>
                    </a:moveTo>
                    <a:cubicBezTo>
                      <a:pt x="16" y="30"/>
                      <a:pt x="24" y="27"/>
                      <a:pt x="27" y="20"/>
                    </a:cubicBezTo>
                    <a:cubicBezTo>
                      <a:pt x="30" y="13"/>
                      <a:pt x="27" y="6"/>
                      <a:pt x="20" y="3"/>
                    </a:cubicBezTo>
                    <a:cubicBezTo>
                      <a:pt x="14" y="0"/>
                      <a:pt x="6" y="3"/>
                      <a:pt x="3" y="10"/>
                    </a:cubicBezTo>
                    <a:cubicBezTo>
                      <a:pt x="0" y="16"/>
                      <a:pt x="3" y="24"/>
                      <a:pt x="1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33" name="Google Shape;3333;p52"/>
              <p:cNvSpPr/>
              <p:nvPr/>
            </p:nvSpPr>
            <p:spPr>
              <a:xfrm>
                <a:off x="2322939" y="1492000"/>
                <a:ext cx="15875" cy="17463"/>
              </a:xfrm>
              <a:custGeom>
                <a:avLst/>
                <a:gdLst/>
                <a:ahLst/>
                <a:cxnLst/>
                <a:rect l="l" t="t" r="r" b="b"/>
                <a:pathLst>
                  <a:path w="25" h="25" extrusionOk="0">
                    <a:moveTo>
                      <a:pt x="8" y="23"/>
                    </a:moveTo>
                    <a:cubicBezTo>
                      <a:pt x="13" y="25"/>
                      <a:pt x="20" y="23"/>
                      <a:pt x="22" y="17"/>
                    </a:cubicBezTo>
                    <a:cubicBezTo>
                      <a:pt x="25" y="11"/>
                      <a:pt x="22" y="5"/>
                      <a:pt x="16" y="3"/>
                    </a:cubicBezTo>
                    <a:cubicBezTo>
                      <a:pt x="11" y="0"/>
                      <a:pt x="4" y="3"/>
                      <a:pt x="2" y="8"/>
                    </a:cubicBezTo>
                    <a:cubicBezTo>
                      <a:pt x="0" y="14"/>
                      <a:pt x="2" y="20"/>
                      <a:pt x="8"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5:prstTrans prst="drap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252"/>
                                        </p:tgtEl>
                                        <p:attrNameLst>
                                          <p:attrName>style.visibility</p:attrName>
                                        </p:attrNameLst>
                                      </p:cBhvr>
                                      <p:to>
                                        <p:strVal val="visible"/>
                                      </p:to>
                                    </p:set>
                                    <p:animEffect transition="in" filter="dissolve">
                                      <p:cBhvr>
                                        <p:cTn id="7" dur="500"/>
                                        <p:tgtEl>
                                          <p:spTgt spid="325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253"/>
                                        </p:tgtEl>
                                        <p:attrNameLst>
                                          <p:attrName>style.visibility</p:attrName>
                                        </p:attrNameLst>
                                      </p:cBhvr>
                                      <p:to>
                                        <p:strVal val="visible"/>
                                      </p:to>
                                    </p:set>
                                    <p:animEffect transition="in" filter="blinds(horizontal)">
                                      <p:cBhvr>
                                        <p:cTn id="12" dur="500"/>
                                        <p:tgtEl>
                                          <p:spTgt spid="3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100"/>
        <p:cNvGrpSpPr/>
        <p:nvPr/>
      </p:nvGrpSpPr>
      <p:grpSpPr>
        <a:xfrm>
          <a:off x="0" y="0"/>
          <a:ext cx="0" cy="0"/>
          <a:chOff x="0" y="0"/>
          <a:chExt cx="0" cy="0"/>
        </a:xfrm>
      </p:grpSpPr>
      <p:sp>
        <p:nvSpPr>
          <p:cNvPr id="214" name="TextBox 213"/>
          <p:cNvSpPr txBox="1"/>
          <p:nvPr/>
        </p:nvSpPr>
        <p:spPr>
          <a:xfrm>
            <a:off x="443753" y="443858"/>
            <a:ext cx="8256494" cy="1420261"/>
          </a:xfrm>
          <a:prstGeom prst="rect">
            <a:avLst/>
          </a:prstGeom>
          <a:noFill/>
        </p:spPr>
        <p:txBody>
          <a:bodyPr wrap="square">
            <a:spAutoFit/>
          </a:bodyPr>
          <a:lstStyle/>
          <a:p>
            <a:pPr marL="342900" lvl="0" indent="-342900" algn="just">
              <a:lnSpc>
                <a:spcPct val="150000"/>
              </a:lnSpc>
              <a:spcBef>
                <a:spcPts val="100"/>
              </a:spcBef>
              <a:spcAft>
                <a:spcPts val="100"/>
              </a:spcAft>
              <a:buFont typeface="Wingdings" panose="05000000000000000000" pitchFamily="2" charset="2"/>
              <a:buChar char="§"/>
            </a:pPr>
            <a:r>
              <a:rPr lang="vi-VN" sz="2000" dirty="0">
                <a:latin typeface="Arial" panose="020B0604020202020204" pitchFamily="34" charset="0"/>
                <a:ea typeface="Calibri" panose="020F0502020204030204" pitchFamily="34" charset="0"/>
                <a:cs typeface="Arial" panose="020B0604020202020204" pitchFamily="34" charset="0"/>
              </a:rPr>
              <a:t>Nhiều di tích danh thắng được Chính phủ Việt Nam xếp hạng di tích quốc gia đặc biệt quan trọng như Khu du lịch sinh thái Tràng An, khu du lịch Tam Cốc - Bích Động, chùa Bái Đính, cố đô Hoa Lư... </a:t>
            </a:r>
            <a:endParaRPr lang="en-US" sz="20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
          <a:stretch>
            <a:fillRect/>
          </a:stretch>
        </p:blipFill>
        <p:spPr>
          <a:xfrm>
            <a:off x="0" y="2127892"/>
            <a:ext cx="4178533" cy="2571750"/>
          </a:xfrm>
          <a:prstGeom prst="rect">
            <a:avLst/>
          </a:prstGeom>
        </p:spPr>
      </p:pic>
      <p:pic>
        <p:nvPicPr>
          <p:cNvPr id="5" name="Picture 4"/>
          <p:cNvPicPr>
            <a:picLocks noChangeAspect="1"/>
          </p:cNvPicPr>
          <p:nvPr/>
        </p:nvPicPr>
        <p:blipFill>
          <a:blip r:embed="rId2"/>
          <a:stretch>
            <a:fillRect/>
          </a:stretch>
        </p:blipFill>
        <p:spPr>
          <a:xfrm>
            <a:off x="4244788" y="2127556"/>
            <a:ext cx="4899212" cy="2572086"/>
          </a:xfrm>
          <a:prstGeom prst="rect">
            <a:avLst/>
          </a:prstGeom>
        </p:spPr>
      </p:pic>
      <p:pic>
        <p:nvPicPr>
          <p:cNvPr id="6" name="Google Shape;179;p2"/>
          <p:cNvPicPr preferRelativeResize="0"/>
          <p:nvPr/>
        </p:nvPicPr>
        <p:blipFill rotWithShape="1">
          <a:blip r:embed="rId3"/>
          <a:srcRect/>
          <a:stretch>
            <a:fillRect/>
          </a:stretch>
        </p:blipFill>
        <p:spPr>
          <a:xfrm>
            <a:off x="8712592" y="4938739"/>
            <a:ext cx="417961" cy="164598"/>
          </a:xfrm>
          <a:prstGeom prst="rect">
            <a:avLst/>
          </a:prstGeom>
          <a:noFill/>
          <a:ln>
            <a:noFill/>
          </a:ln>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4"/>
                                        </p:tgtEl>
                                        <p:attrNameLst>
                                          <p:attrName>style.visibility</p:attrName>
                                        </p:attrNameLst>
                                      </p:cBhvr>
                                      <p:to>
                                        <p:strVal val="visible"/>
                                      </p:to>
                                    </p:set>
                                    <p:animEffect transition="in" filter="blinds(horizontal)">
                                      <p:cBhvr>
                                        <p:cTn id="7" dur="500"/>
                                        <p:tgtEl>
                                          <p:spTgt spid="21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par>
                                <p:cTn id="13" presetID="5"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58"/>
        <p:cNvGrpSpPr/>
        <p:nvPr/>
      </p:nvGrpSpPr>
      <p:grpSpPr>
        <a:xfrm>
          <a:off x="0" y="0"/>
          <a:ext cx="0" cy="0"/>
          <a:chOff x="0" y="0"/>
          <a:chExt cx="0" cy="0"/>
        </a:xfrm>
      </p:grpSpPr>
      <p:sp>
        <p:nvSpPr>
          <p:cNvPr id="643" name="TextBox 642"/>
          <p:cNvSpPr txBox="1"/>
          <p:nvPr/>
        </p:nvSpPr>
        <p:spPr>
          <a:xfrm>
            <a:off x="228599" y="159710"/>
            <a:ext cx="8148917" cy="1881925"/>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en-US" sz="2000" dirty="0">
                <a:latin typeface="Arial" panose="020B0604020202020204" pitchFamily="34" charset="0"/>
                <a:ea typeface="Calibri" panose="020F0502020204030204" pitchFamily="34" charset="0"/>
                <a:cs typeface="Arial" panose="020B0604020202020204" pitchFamily="34" charset="0"/>
              </a:rPr>
              <a:t>23/6/2014: </a:t>
            </a:r>
            <a:r>
              <a:rPr lang="en-US" sz="2000" dirty="0" err="1">
                <a:latin typeface="Arial" panose="020B0604020202020204" pitchFamily="34" charset="0"/>
                <a:ea typeface="Calibri" panose="020F0502020204030204" pitchFamily="34" charset="0"/>
                <a:cs typeface="Arial" panose="020B0604020202020204" pitchFamily="34" charset="0"/>
              </a:rPr>
              <a:t>tại</a:t>
            </a:r>
            <a:r>
              <a:rPr lang="en-US" sz="2000" dirty="0">
                <a:latin typeface="Arial" panose="020B0604020202020204" pitchFamily="34" charset="0"/>
                <a:ea typeface="Calibri" panose="020F0502020204030204" pitchFamily="34" charset="0"/>
                <a:cs typeface="Arial" panose="020B0604020202020204" pitchFamily="34" charset="0"/>
              </a:rPr>
              <a:t> Doha, </a:t>
            </a:r>
            <a:r>
              <a:rPr lang="en-US" sz="2000" dirty="0" err="1">
                <a:latin typeface="Arial" panose="020B0604020202020204" pitchFamily="34" charset="0"/>
                <a:ea typeface="Calibri" panose="020F0502020204030204" pitchFamily="34" charset="0"/>
                <a:cs typeface="Arial" panose="020B0604020202020204" pitchFamily="34" charset="0"/>
              </a:rPr>
              <a:t>với</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sự</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đồng</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thuận</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tuyệt</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đối</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của</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Ủy</a:t>
            </a:r>
            <a:r>
              <a:rPr lang="en-US" sz="2000" dirty="0">
                <a:latin typeface="Arial" panose="020B0604020202020204" pitchFamily="34" charset="0"/>
                <a:ea typeface="Calibri" panose="020F0502020204030204" pitchFamily="34" charset="0"/>
                <a:cs typeface="Arial" panose="020B0604020202020204" pitchFamily="34" charset="0"/>
              </a:rPr>
              <a:t> ban Di </a:t>
            </a:r>
            <a:r>
              <a:rPr lang="en-US" sz="2000" dirty="0" err="1">
                <a:latin typeface="Arial" panose="020B0604020202020204" pitchFamily="34" charset="0"/>
                <a:ea typeface="Calibri" panose="020F0502020204030204" pitchFamily="34" charset="0"/>
                <a:cs typeface="Arial" panose="020B0604020202020204" pitchFamily="34" charset="0"/>
              </a:rPr>
              <a:t>sản</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thế</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giới</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Quần</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thể</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danh</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thắng</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Tràng</a:t>
            </a:r>
            <a:r>
              <a:rPr lang="en-US" sz="2000" dirty="0">
                <a:latin typeface="Arial" panose="020B0604020202020204" pitchFamily="34" charset="0"/>
                <a:ea typeface="Calibri" panose="020F0502020204030204" pitchFamily="34" charset="0"/>
                <a:cs typeface="Arial" panose="020B0604020202020204" pitchFamily="34" charset="0"/>
              </a:rPr>
              <a:t> An </a:t>
            </a:r>
            <a:r>
              <a:rPr lang="en-US" sz="2000" dirty="0" err="1">
                <a:latin typeface="Arial" panose="020B0604020202020204" pitchFamily="34" charset="0"/>
                <a:ea typeface="Calibri" panose="020F0502020204030204" pitchFamily="34" charset="0"/>
                <a:cs typeface="Arial" panose="020B0604020202020204" pitchFamily="34" charset="0"/>
              </a:rPr>
              <a:t>chính</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thức</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trở</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thành</a:t>
            </a:r>
            <a:r>
              <a:rPr lang="en-US" sz="2000" dirty="0">
                <a:latin typeface="Arial" panose="020B0604020202020204" pitchFamily="34" charset="0"/>
                <a:ea typeface="Calibri" panose="020F0502020204030204" pitchFamily="34" charset="0"/>
                <a:cs typeface="Arial" panose="020B0604020202020204" pitchFamily="34" charset="0"/>
              </a:rPr>
              <a:t> di </a:t>
            </a:r>
            <a:r>
              <a:rPr lang="en-US" sz="2000" dirty="0" err="1">
                <a:latin typeface="Arial" panose="020B0604020202020204" pitchFamily="34" charset="0"/>
                <a:ea typeface="Calibri" panose="020F0502020204030204" pitchFamily="34" charset="0"/>
                <a:cs typeface="Arial" panose="020B0604020202020204" pitchFamily="34" charset="0"/>
              </a:rPr>
              <a:t>sản</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thế</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giới</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hỗn</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hợp</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đầu</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tiên</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của</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Việt</a:t>
            </a:r>
            <a:r>
              <a:rPr lang="en-US" sz="2000" dirty="0">
                <a:latin typeface="Arial" panose="020B0604020202020204" pitchFamily="34" charset="0"/>
                <a:ea typeface="Calibri" panose="020F0502020204030204" pitchFamily="34" charset="0"/>
                <a:cs typeface="Arial" panose="020B0604020202020204" pitchFamily="34" charset="0"/>
              </a:rPr>
              <a:t> Nam </a:t>
            </a:r>
            <a:r>
              <a:rPr lang="en-US" sz="2000" dirty="0" err="1">
                <a:latin typeface="Arial" panose="020B0604020202020204" pitchFamily="34" charset="0"/>
                <a:ea typeface="Calibri" panose="020F0502020204030204" pitchFamily="34" charset="0"/>
                <a:cs typeface="Arial" panose="020B0604020202020204" pitchFamily="34" charset="0"/>
              </a:rPr>
              <a:t>khi</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đáp</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ứng</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cả</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hai</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yếu</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tố</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nổi</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bật</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về</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văn</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hóa</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và</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thiên</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nhiên</a:t>
            </a:r>
            <a:r>
              <a:rPr lang="en-US" sz="2000" dirty="0">
                <a:latin typeface="Arial" panose="020B0604020202020204" pitchFamily="34" charset="0"/>
                <a:ea typeface="Calibri" panose="020F050202020403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
          <a:stretch>
            <a:fillRect/>
          </a:stretch>
        </p:blipFill>
        <p:spPr>
          <a:xfrm>
            <a:off x="228599" y="2268937"/>
            <a:ext cx="4081739" cy="2714853"/>
          </a:xfrm>
          <a:prstGeom prst="rect">
            <a:avLst/>
          </a:prstGeom>
        </p:spPr>
      </p:pic>
      <p:pic>
        <p:nvPicPr>
          <p:cNvPr id="5" name="Picture 4"/>
          <p:cNvPicPr>
            <a:picLocks noChangeAspect="1"/>
          </p:cNvPicPr>
          <p:nvPr/>
        </p:nvPicPr>
        <p:blipFill>
          <a:blip r:embed="rId2"/>
          <a:stretch>
            <a:fillRect/>
          </a:stretch>
        </p:blipFill>
        <p:spPr>
          <a:xfrm>
            <a:off x="4521575" y="2263802"/>
            <a:ext cx="4393826" cy="2719988"/>
          </a:xfrm>
          <a:prstGeom prst="rect">
            <a:avLst/>
          </a:prstGeom>
        </p:spPr>
      </p:pic>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43"/>
                                        </p:tgtEl>
                                        <p:attrNameLst>
                                          <p:attrName>style.visibility</p:attrName>
                                        </p:attrNameLst>
                                      </p:cBhvr>
                                      <p:to>
                                        <p:strVal val="visible"/>
                                      </p:to>
                                    </p:set>
                                    <p:animEffect transition="in" filter="blinds(horizontal)">
                                      <p:cBhvr>
                                        <p:cTn id="7" dur="500"/>
                                        <p:tgtEl>
                                          <p:spTgt spid="64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par>
                                <p:cTn id="13" presetID="9"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313"/>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4000500" y="0"/>
            <a:ext cx="5143500" cy="5143500"/>
          </a:xfrm>
          <a:prstGeom prst="rect">
            <a:avLst/>
          </a:prstGeom>
        </p:spPr>
      </p:pic>
      <p:sp>
        <p:nvSpPr>
          <p:cNvPr id="10" name="TextBox 9"/>
          <p:cNvSpPr txBox="1"/>
          <p:nvPr/>
        </p:nvSpPr>
        <p:spPr>
          <a:xfrm>
            <a:off x="655545" y="476625"/>
            <a:ext cx="2706220" cy="4190250"/>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en-US" sz="2000" dirty="0">
                <a:latin typeface="Arial" panose="020B0604020202020204" pitchFamily="34" charset="0"/>
                <a:ea typeface="Calibri" panose="020F0502020204030204" pitchFamily="34" charset="0"/>
                <a:cs typeface="Arial" panose="020B0604020202020204" pitchFamily="34" charset="0"/>
              </a:rPr>
              <a:t>D</a:t>
            </a:r>
            <a:r>
              <a:rPr lang="en-US" sz="2000" dirty="0">
                <a:effectLst/>
                <a:latin typeface="Arial" panose="020B0604020202020204" pitchFamily="34" charset="0"/>
                <a:ea typeface="Calibri" panose="020F0502020204030204" pitchFamily="34" charset="0"/>
                <a:cs typeface="Arial" panose="020B0604020202020204" pitchFamily="34" charset="0"/>
              </a:rPr>
              <a:t>i </a:t>
            </a:r>
            <a:r>
              <a:rPr lang="en-US" sz="2000" dirty="0" err="1">
                <a:effectLst/>
                <a:latin typeface="Arial" panose="020B0604020202020204" pitchFamily="34" charset="0"/>
                <a:ea typeface="Calibri" panose="020F0502020204030204" pitchFamily="34" charset="0"/>
                <a:cs typeface="Arial" panose="020B0604020202020204" pitchFamily="34" charset="0"/>
              </a:rPr>
              <a:t>sản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thế</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giới</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kép</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đầu</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tiên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và</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duy</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nhất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ở</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khu</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vực</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Đông</a:t>
            </a:r>
            <a:r>
              <a:rPr lang="en-US" sz="2000" dirty="0">
                <a:effectLst/>
                <a:latin typeface="Arial" panose="020B0604020202020204" pitchFamily="34" charset="0"/>
                <a:ea typeface="Calibri" panose="020F0502020204030204" pitchFamily="34" charset="0"/>
                <a:cs typeface="Arial" panose="020B0604020202020204" pitchFamily="34" charset="0"/>
              </a:rPr>
              <a:t> Nam </a:t>
            </a:r>
            <a:r>
              <a:rPr lang="en-US" sz="2000" dirty="0" err="1">
                <a:effectLst/>
                <a:latin typeface="Arial" panose="020B0604020202020204" pitchFamily="34" charset="0"/>
                <a:ea typeface="Calibri" panose="020F0502020204030204" pitchFamily="34" charset="0"/>
                <a:cs typeface="Arial" panose="020B0604020202020204" pitchFamily="34" charset="0"/>
              </a:rPr>
              <a:t>Á</a:t>
            </a:r>
            <a:r>
              <a:rPr lang="en-US" sz="2000" dirty="0">
                <a:effectLst/>
                <a:latin typeface="Arial" panose="020B0604020202020204" pitchFamily="34" charset="0"/>
                <a:ea typeface="Calibri" panose="020F0502020204030204" pitchFamily="34" charset="0"/>
                <a:cs typeface="Arial" panose="020B0604020202020204" pitchFamily="34" charset="0"/>
              </a:rPr>
              <a:t>.</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150000"/>
              </a:lnSpc>
              <a:buFont typeface="Wingdings" panose="05000000000000000000" pitchFamily="2" charset="2"/>
              <a:buChar char="§"/>
            </a:pPr>
            <a:r>
              <a:rPr lang="vi-VN" sz="2000" dirty="0">
                <a:latin typeface="Arial" panose="020B0604020202020204" pitchFamily="34" charset="0"/>
                <a:cs typeface="Arial" panose="020B0604020202020204" pitchFamily="34" charset="0"/>
              </a:rPr>
              <a:t>Đ</a:t>
            </a:r>
            <a:r>
              <a:rPr lang="vi-VN" sz="2000" dirty="0">
                <a:effectLst/>
                <a:latin typeface="Arial" panose="020B0604020202020204" pitchFamily="34" charset="0"/>
                <a:cs typeface="Arial" panose="020B0604020202020204" pitchFamily="34" charset="0"/>
              </a:rPr>
              <a:t>ịa danh được đầu tư để trở thành một khu du lịch tầm cỡ quốc tế tại Việt Nam. </a:t>
            </a:r>
            <a:r>
              <a:rPr lang="en-US" sz="2000" dirty="0">
                <a:effectLst/>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5:prstTrans prst="wind"/>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linds(horizont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blinds(horizontal)">
                                      <p:cBhvr>
                                        <p:cTn id="17"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54"/>
        <p:cNvGrpSpPr/>
        <p:nvPr/>
      </p:nvGrpSpPr>
      <p:grpSpPr>
        <a:xfrm>
          <a:off x="0" y="0"/>
          <a:ext cx="0" cy="0"/>
          <a:chOff x="0" y="0"/>
          <a:chExt cx="0" cy="0"/>
        </a:xfrm>
      </p:grpSpPr>
      <p:sp>
        <p:nvSpPr>
          <p:cNvPr id="2155" name="Google Shape;2155;p40"/>
          <p:cNvSpPr txBox="1">
            <a:spLocks noGrp="1"/>
          </p:cNvSpPr>
          <p:nvPr>
            <p:ph type="title"/>
          </p:nvPr>
        </p:nvSpPr>
        <p:spPr>
          <a:xfrm>
            <a:off x="720000" y="33976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dirty="0">
                <a:latin typeface="Arial" panose="020B0604020202020204" pitchFamily="34" charset="0"/>
                <a:cs typeface="Arial" panose="020B0604020202020204" pitchFamily="34" charset="0"/>
              </a:rPr>
              <a:t>NỘI DUNG BÀI HỌC</a:t>
            </a:r>
            <a:endParaRPr dirty="0">
              <a:latin typeface="Arial" panose="020B0604020202020204" pitchFamily="34" charset="0"/>
              <a:cs typeface="Arial" panose="020B0604020202020204" pitchFamily="34" charset="0"/>
            </a:endParaRPr>
          </a:p>
        </p:txBody>
      </p:sp>
      <p:sp>
        <p:nvSpPr>
          <p:cNvPr id="2" name="Oval 1"/>
          <p:cNvSpPr/>
          <p:nvPr/>
        </p:nvSpPr>
        <p:spPr>
          <a:xfrm>
            <a:off x="720000" y="1402273"/>
            <a:ext cx="685719" cy="65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000" b="1" dirty="0"/>
              <a:t>1</a:t>
            </a:r>
            <a:endParaRPr lang="en-US" sz="3000" b="1" dirty="0"/>
          </a:p>
        </p:txBody>
      </p:sp>
      <p:sp>
        <p:nvSpPr>
          <p:cNvPr id="3" name="TextBox 2"/>
          <p:cNvSpPr txBox="1"/>
          <p:nvPr/>
        </p:nvSpPr>
        <p:spPr>
          <a:xfrm>
            <a:off x="1610436" y="1250522"/>
            <a:ext cx="6813564" cy="1014730"/>
          </a:xfrm>
          <a:prstGeom prst="rect">
            <a:avLst/>
          </a:prstGeom>
          <a:noFill/>
        </p:spPr>
        <p:txBody>
          <a:bodyPr wrap="square" rtlCol="0">
            <a:spAutoFit/>
          </a:bodyPr>
          <a:lstStyle/>
          <a:p>
            <a:pPr algn="just">
              <a:lnSpc>
                <a:spcPct val="150000"/>
              </a:lnSpc>
            </a:pPr>
            <a:r>
              <a:rPr lang="vi-VN" altLang="en-US" sz="2000" dirty="0"/>
              <a:t>HS tham gia trò chơi “đ</a:t>
            </a:r>
            <a:r>
              <a:rPr lang="vi-VN" altLang="en-US" sz="2000" dirty="0"/>
              <a:t>ua thuyền rồng” mà GV đã chuẩn bị trước trên trang website học liệu số về di sản văn </a:t>
            </a:r>
            <a:r>
              <a:rPr lang="vi-VN" altLang="en-US" sz="2000" dirty="0"/>
              <a:t>hóa. </a:t>
            </a:r>
            <a:endParaRPr lang="vi-VN" altLang="en-US" sz="2000" dirty="0"/>
          </a:p>
        </p:txBody>
      </p:sp>
      <p:sp>
        <p:nvSpPr>
          <p:cNvPr id="5" name="Google Shape;2927;p50"/>
          <p:cNvSpPr txBox="1"/>
          <p:nvPr/>
        </p:nvSpPr>
        <p:spPr>
          <a:xfrm>
            <a:off x="1610436" y="2439427"/>
            <a:ext cx="6813564" cy="95859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Sawarabi Gothic" panose="020B0602000203020207" charset="-128"/>
              <a:buNone/>
              <a:defRPr sz="3000" b="1" i="0" u="none" strike="noStrike" cap="none">
                <a:solidFill>
                  <a:schemeClr val="dk1"/>
                </a:solidFill>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1pPr>
            <a:lvl2pPr marR="0" lvl="1" algn="l" rtl="0">
              <a:lnSpc>
                <a:spcPct val="100000"/>
              </a:lnSpc>
              <a:spcBef>
                <a:spcPts val="0"/>
              </a:spcBef>
              <a:spcAft>
                <a:spcPts val="0"/>
              </a:spcAft>
              <a:buClr>
                <a:schemeClr val="dk1"/>
              </a:buClr>
              <a:buSzPts val="3500"/>
              <a:buFont typeface="Sawarabi Gothic" panose="020B0602000203020207" charset="-128"/>
              <a:buNone/>
              <a:defRPr sz="3500" b="0" i="0" u="none" strike="noStrike" cap="none">
                <a:solidFill>
                  <a:schemeClr val="dk1"/>
                </a:solidFill>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2pPr>
            <a:lvl3pPr marR="0" lvl="2" algn="l" rtl="0">
              <a:lnSpc>
                <a:spcPct val="100000"/>
              </a:lnSpc>
              <a:spcBef>
                <a:spcPts val="0"/>
              </a:spcBef>
              <a:spcAft>
                <a:spcPts val="0"/>
              </a:spcAft>
              <a:buClr>
                <a:schemeClr val="dk1"/>
              </a:buClr>
              <a:buSzPts val="3500"/>
              <a:buFont typeface="Sawarabi Gothic" panose="020B0602000203020207" charset="-128"/>
              <a:buNone/>
              <a:defRPr sz="3500" b="0" i="0" u="none" strike="noStrike" cap="none">
                <a:solidFill>
                  <a:schemeClr val="dk1"/>
                </a:solidFill>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3pPr>
            <a:lvl4pPr marR="0" lvl="3" algn="l" rtl="0">
              <a:lnSpc>
                <a:spcPct val="100000"/>
              </a:lnSpc>
              <a:spcBef>
                <a:spcPts val="0"/>
              </a:spcBef>
              <a:spcAft>
                <a:spcPts val="0"/>
              </a:spcAft>
              <a:buClr>
                <a:schemeClr val="dk1"/>
              </a:buClr>
              <a:buSzPts val="3500"/>
              <a:buFont typeface="Sawarabi Gothic" panose="020B0602000203020207" charset="-128"/>
              <a:buNone/>
              <a:defRPr sz="3500" b="0" i="0" u="none" strike="noStrike" cap="none">
                <a:solidFill>
                  <a:schemeClr val="dk1"/>
                </a:solidFill>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4pPr>
            <a:lvl5pPr marR="0" lvl="4" algn="l" rtl="0">
              <a:lnSpc>
                <a:spcPct val="100000"/>
              </a:lnSpc>
              <a:spcBef>
                <a:spcPts val="0"/>
              </a:spcBef>
              <a:spcAft>
                <a:spcPts val="0"/>
              </a:spcAft>
              <a:buClr>
                <a:schemeClr val="dk1"/>
              </a:buClr>
              <a:buSzPts val="3500"/>
              <a:buFont typeface="Sawarabi Gothic" panose="020B0602000203020207" charset="-128"/>
              <a:buNone/>
              <a:defRPr sz="3500" b="0" i="0" u="none" strike="noStrike" cap="none">
                <a:solidFill>
                  <a:schemeClr val="dk1"/>
                </a:solidFill>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5pPr>
            <a:lvl6pPr marR="0" lvl="5" algn="l" rtl="0">
              <a:lnSpc>
                <a:spcPct val="100000"/>
              </a:lnSpc>
              <a:spcBef>
                <a:spcPts val="0"/>
              </a:spcBef>
              <a:spcAft>
                <a:spcPts val="0"/>
              </a:spcAft>
              <a:buClr>
                <a:schemeClr val="dk1"/>
              </a:buClr>
              <a:buSzPts val="3500"/>
              <a:buFont typeface="Sawarabi Gothic" panose="020B0602000203020207" charset="-128"/>
              <a:buNone/>
              <a:defRPr sz="3500" b="0" i="0" u="none" strike="noStrike" cap="none">
                <a:solidFill>
                  <a:schemeClr val="dk1"/>
                </a:solidFill>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6pPr>
            <a:lvl7pPr marR="0" lvl="6" algn="l" rtl="0">
              <a:lnSpc>
                <a:spcPct val="100000"/>
              </a:lnSpc>
              <a:spcBef>
                <a:spcPts val="0"/>
              </a:spcBef>
              <a:spcAft>
                <a:spcPts val="0"/>
              </a:spcAft>
              <a:buClr>
                <a:schemeClr val="dk1"/>
              </a:buClr>
              <a:buSzPts val="3500"/>
              <a:buFont typeface="Sawarabi Gothic" panose="020B0602000203020207" charset="-128"/>
              <a:buNone/>
              <a:defRPr sz="3500" b="0" i="0" u="none" strike="noStrike" cap="none">
                <a:solidFill>
                  <a:schemeClr val="dk1"/>
                </a:solidFill>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7pPr>
            <a:lvl8pPr marR="0" lvl="7" algn="l" rtl="0">
              <a:lnSpc>
                <a:spcPct val="100000"/>
              </a:lnSpc>
              <a:spcBef>
                <a:spcPts val="0"/>
              </a:spcBef>
              <a:spcAft>
                <a:spcPts val="0"/>
              </a:spcAft>
              <a:buClr>
                <a:schemeClr val="dk1"/>
              </a:buClr>
              <a:buSzPts val="3500"/>
              <a:buFont typeface="Sawarabi Gothic" panose="020B0602000203020207" charset="-128"/>
              <a:buNone/>
              <a:defRPr sz="3500" b="0" i="0" u="none" strike="noStrike" cap="none">
                <a:solidFill>
                  <a:schemeClr val="dk1"/>
                </a:solidFill>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8pPr>
            <a:lvl9pPr marR="0" lvl="8" algn="l" rtl="0">
              <a:lnSpc>
                <a:spcPct val="100000"/>
              </a:lnSpc>
              <a:spcBef>
                <a:spcPts val="0"/>
              </a:spcBef>
              <a:spcAft>
                <a:spcPts val="0"/>
              </a:spcAft>
              <a:buClr>
                <a:schemeClr val="dk1"/>
              </a:buClr>
              <a:buSzPts val="3500"/>
              <a:buFont typeface="Sawarabi Gothic" panose="020B0602000203020207" charset="-128"/>
              <a:buNone/>
              <a:defRPr sz="3500" b="0" i="0" u="none" strike="noStrike" cap="none">
                <a:solidFill>
                  <a:schemeClr val="dk1"/>
                </a:solidFill>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9pPr>
          </a:lstStyle>
          <a:p>
            <a:pPr algn="just">
              <a:lnSpc>
                <a:spcPct val="150000"/>
              </a:lnSpc>
            </a:pPr>
            <a:r>
              <a:rPr lang="vi-VN" sz="2000" b="0" dirty="0">
                <a:solidFill>
                  <a:schemeClr val="accent6"/>
                </a:solidFill>
                <a:latin typeface="Arial" panose="020B0604020202020204" pitchFamily="34" charset="0"/>
                <a:ea typeface="Calibri" panose="020F0502020204030204" pitchFamily="34" charset="0"/>
                <a:cs typeface="Arial" panose="020B0604020202020204" pitchFamily="34" charset="0"/>
              </a:rPr>
              <a:t>Xác định vị trí phân bố của một số di sản văn hóa vật thể tiêu biểu trên lược đồ Việt Nam</a:t>
            </a:r>
            <a:r>
              <a:rPr lang="vi-VN" sz="2000" b="0" dirty="0">
                <a:solidFill>
                  <a:schemeClr val="accent6"/>
                </a:solidFill>
                <a:latin typeface="Arial" panose="020B0604020202020204" pitchFamily="34" charset="0"/>
                <a:cs typeface="Arial" panose="020B0604020202020204" pitchFamily="34" charset="0"/>
              </a:rPr>
              <a:t> </a:t>
            </a:r>
            <a:endParaRPr lang="vi-VN" sz="2000" b="0" dirty="0">
              <a:solidFill>
                <a:schemeClr val="accent6"/>
              </a:solidFill>
              <a:latin typeface="Arial" panose="020B0604020202020204" pitchFamily="34" charset="0"/>
              <a:cs typeface="Arial" panose="020B0604020202020204" pitchFamily="34" charset="0"/>
            </a:endParaRPr>
          </a:p>
        </p:txBody>
      </p:sp>
      <p:sp>
        <p:nvSpPr>
          <p:cNvPr id="6" name="Oval 5"/>
          <p:cNvSpPr/>
          <p:nvPr/>
        </p:nvSpPr>
        <p:spPr>
          <a:xfrm>
            <a:off x="720000" y="2591179"/>
            <a:ext cx="685719" cy="65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000" b="1" dirty="0"/>
              <a:t>2</a:t>
            </a:r>
            <a:endParaRPr lang="en-US" sz="3000" b="1" dirty="0"/>
          </a:p>
        </p:txBody>
      </p:sp>
      <p:sp>
        <p:nvSpPr>
          <p:cNvPr id="7" name="Oval 6"/>
          <p:cNvSpPr/>
          <p:nvPr/>
        </p:nvSpPr>
        <p:spPr>
          <a:xfrm>
            <a:off x="719999" y="3948063"/>
            <a:ext cx="685719" cy="65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000" b="1" dirty="0"/>
              <a:t>3</a:t>
            </a:r>
            <a:endParaRPr lang="en-US" sz="3000" b="1" dirty="0"/>
          </a:p>
        </p:txBody>
      </p:sp>
      <p:sp>
        <p:nvSpPr>
          <p:cNvPr id="8" name="Google Shape;2927;p50"/>
          <p:cNvSpPr txBox="1"/>
          <p:nvPr/>
        </p:nvSpPr>
        <p:spPr>
          <a:xfrm>
            <a:off x="1610436" y="3628332"/>
            <a:ext cx="6813564" cy="129455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Sawarabi Gothic" panose="020B0602000203020207" charset="-128"/>
              <a:buNone/>
              <a:defRPr sz="3000" b="1" i="0" u="none" strike="noStrike" cap="none">
                <a:solidFill>
                  <a:schemeClr val="dk1"/>
                </a:solidFill>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1pPr>
            <a:lvl2pPr marR="0" lvl="1" algn="l" rtl="0">
              <a:lnSpc>
                <a:spcPct val="100000"/>
              </a:lnSpc>
              <a:spcBef>
                <a:spcPts val="0"/>
              </a:spcBef>
              <a:spcAft>
                <a:spcPts val="0"/>
              </a:spcAft>
              <a:buClr>
                <a:schemeClr val="dk1"/>
              </a:buClr>
              <a:buSzPts val="3500"/>
              <a:buFont typeface="Sawarabi Gothic" panose="020B0602000203020207" charset="-128"/>
              <a:buNone/>
              <a:defRPr sz="3500" b="0" i="0" u="none" strike="noStrike" cap="none">
                <a:solidFill>
                  <a:schemeClr val="dk1"/>
                </a:solidFill>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2pPr>
            <a:lvl3pPr marR="0" lvl="2" algn="l" rtl="0">
              <a:lnSpc>
                <a:spcPct val="100000"/>
              </a:lnSpc>
              <a:spcBef>
                <a:spcPts val="0"/>
              </a:spcBef>
              <a:spcAft>
                <a:spcPts val="0"/>
              </a:spcAft>
              <a:buClr>
                <a:schemeClr val="dk1"/>
              </a:buClr>
              <a:buSzPts val="3500"/>
              <a:buFont typeface="Sawarabi Gothic" panose="020B0602000203020207" charset="-128"/>
              <a:buNone/>
              <a:defRPr sz="3500" b="0" i="0" u="none" strike="noStrike" cap="none">
                <a:solidFill>
                  <a:schemeClr val="dk1"/>
                </a:solidFill>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3pPr>
            <a:lvl4pPr marR="0" lvl="3" algn="l" rtl="0">
              <a:lnSpc>
                <a:spcPct val="100000"/>
              </a:lnSpc>
              <a:spcBef>
                <a:spcPts val="0"/>
              </a:spcBef>
              <a:spcAft>
                <a:spcPts val="0"/>
              </a:spcAft>
              <a:buClr>
                <a:schemeClr val="dk1"/>
              </a:buClr>
              <a:buSzPts val="3500"/>
              <a:buFont typeface="Sawarabi Gothic" panose="020B0602000203020207" charset="-128"/>
              <a:buNone/>
              <a:defRPr sz="3500" b="0" i="0" u="none" strike="noStrike" cap="none">
                <a:solidFill>
                  <a:schemeClr val="dk1"/>
                </a:solidFill>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4pPr>
            <a:lvl5pPr marR="0" lvl="4" algn="l" rtl="0">
              <a:lnSpc>
                <a:spcPct val="100000"/>
              </a:lnSpc>
              <a:spcBef>
                <a:spcPts val="0"/>
              </a:spcBef>
              <a:spcAft>
                <a:spcPts val="0"/>
              </a:spcAft>
              <a:buClr>
                <a:schemeClr val="dk1"/>
              </a:buClr>
              <a:buSzPts val="3500"/>
              <a:buFont typeface="Sawarabi Gothic" panose="020B0602000203020207" charset="-128"/>
              <a:buNone/>
              <a:defRPr sz="3500" b="0" i="0" u="none" strike="noStrike" cap="none">
                <a:solidFill>
                  <a:schemeClr val="dk1"/>
                </a:solidFill>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5pPr>
            <a:lvl6pPr marR="0" lvl="5" algn="l" rtl="0">
              <a:lnSpc>
                <a:spcPct val="100000"/>
              </a:lnSpc>
              <a:spcBef>
                <a:spcPts val="0"/>
              </a:spcBef>
              <a:spcAft>
                <a:spcPts val="0"/>
              </a:spcAft>
              <a:buClr>
                <a:schemeClr val="dk1"/>
              </a:buClr>
              <a:buSzPts val="3500"/>
              <a:buFont typeface="Sawarabi Gothic" panose="020B0602000203020207" charset="-128"/>
              <a:buNone/>
              <a:defRPr sz="3500" b="0" i="0" u="none" strike="noStrike" cap="none">
                <a:solidFill>
                  <a:schemeClr val="dk1"/>
                </a:solidFill>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6pPr>
            <a:lvl7pPr marR="0" lvl="6" algn="l" rtl="0">
              <a:lnSpc>
                <a:spcPct val="100000"/>
              </a:lnSpc>
              <a:spcBef>
                <a:spcPts val="0"/>
              </a:spcBef>
              <a:spcAft>
                <a:spcPts val="0"/>
              </a:spcAft>
              <a:buClr>
                <a:schemeClr val="dk1"/>
              </a:buClr>
              <a:buSzPts val="3500"/>
              <a:buFont typeface="Sawarabi Gothic" panose="020B0602000203020207" charset="-128"/>
              <a:buNone/>
              <a:defRPr sz="3500" b="0" i="0" u="none" strike="noStrike" cap="none">
                <a:solidFill>
                  <a:schemeClr val="dk1"/>
                </a:solidFill>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7pPr>
            <a:lvl8pPr marR="0" lvl="7" algn="l" rtl="0">
              <a:lnSpc>
                <a:spcPct val="100000"/>
              </a:lnSpc>
              <a:spcBef>
                <a:spcPts val="0"/>
              </a:spcBef>
              <a:spcAft>
                <a:spcPts val="0"/>
              </a:spcAft>
              <a:buClr>
                <a:schemeClr val="dk1"/>
              </a:buClr>
              <a:buSzPts val="3500"/>
              <a:buFont typeface="Sawarabi Gothic" panose="020B0602000203020207" charset="-128"/>
              <a:buNone/>
              <a:defRPr sz="3500" b="0" i="0" u="none" strike="noStrike" cap="none">
                <a:solidFill>
                  <a:schemeClr val="dk1"/>
                </a:solidFill>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8pPr>
            <a:lvl9pPr marR="0" lvl="8" algn="l" rtl="0">
              <a:lnSpc>
                <a:spcPct val="100000"/>
              </a:lnSpc>
              <a:spcBef>
                <a:spcPts val="0"/>
              </a:spcBef>
              <a:spcAft>
                <a:spcPts val="0"/>
              </a:spcAft>
              <a:buClr>
                <a:schemeClr val="dk1"/>
              </a:buClr>
              <a:buSzPts val="3500"/>
              <a:buFont typeface="Sawarabi Gothic" panose="020B0602000203020207" charset="-128"/>
              <a:buNone/>
              <a:defRPr sz="3500" b="0" i="0" u="none" strike="noStrike" cap="none">
                <a:solidFill>
                  <a:schemeClr val="dk1"/>
                </a:solidFill>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9pPr>
          </a:lstStyle>
          <a:p>
            <a:pPr algn="just">
              <a:lnSpc>
                <a:spcPct val="150000"/>
              </a:lnSpc>
            </a:pPr>
            <a:r>
              <a:rPr lang="vi-VN" sz="2000" b="0" dirty="0">
                <a:solidFill>
                  <a:schemeClr val="accent6"/>
                </a:solidFill>
                <a:latin typeface="Arial" panose="020B0604020202020204" pitchFamily="34" charset="0"/>
                <a:ea typeface="Calibri" panose="020F0502020204030204" pitchFamily="34" charset="0"/>
                <a:cs typeface="Arial" panose="020B0604020202020204" pitchFamily="34" charset="0"/>
              </a:rPr>
              <a:t>Tổ chức câu lạc bộ Nhà sử học tuổi trẻ: Tọa đàm về lịch sử hình thành và giá trị của các di sản văn hóa vật thể tiêu biểu ở Việt Nam </a:t>
            </a:r>
            <a:endParaRPr lang="vi-VN" sz="2000" b="0" dirty="0">
              <a:solidFill>
                <a:schemeClr val="accent6"/>
              </a:solidFill>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5:prstTrans prst="peelOff"/>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55"/>
                                        </p:tgtEl>
                                        <p:attrNameLst>
                                          <p:attrName>style.visibility</p:attrName>
                                        </p:attrNameLst>
                                      </p:cBhvr>
                                      <p:to>
                                        <p:strVal val="visible"/>
                                      </p:to>
                                    </p:set>
                                    <p:animEffect transition="in" filter="blinds(horizontal)">
                                      <p:cBhvr>
                                        <p:cTn id="7" dur="500"/>
                                        <p:tgtEl>
                                          <p:spTgt spid="215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dissolve">
                                      <p:cBhvr>
                                        <p:cTn id="20" dur="500"/>
                                        <p:tgtEl>
                                          <p:spTgt spid="6"/>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dissolv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dissolve">
                                      <p:cBhvr>
                                        <p:cTn id="28" dur="500"/>
                                        <p:tgtEl>
                                          <p:spTgt spid="7"/>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dissolv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5" grpId="0"/>
      <p:bldP spid="2" grpId="0" animBg="1"/>
      <p:bldP spid="3" grpId="0"/>
      <p:bldP spid="5" grpId="0"/>
      <p:bldP spid="6" grpId="0" animBg="1"/>
      <p:bldP spid="7" grpId="0" animBg="1"/>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51"/>
        <p:cNvGrpSpPr/>
        <p:nvPr/>
      </p:nvGrpSpPr>
      <p:grpSpPr>
        <a:xfrm>
          <a:off x="0" y="0"/>
          <a:ext cx="0" cy="0"/>
          <a:chOff x="0" y="0"/>
          <a:chExt cx="0" cy="0"/>
        </a:xfrm>
      </p:grpSpPr>
      <p:pic>
        <p:nvPicPr>
          <p:cNvPr id="3252" name="Google Shape;3252;p52"/>
          <p:cNvPicPr preferRelativeResize="0">
            <a:picLocks noGrp="1"/>
          </p:cNvPicPr>
          <p:nvPr>
            <p:ph type="pic" idx="2"/>
          </p:nvPr>
        </p:nvPicPr>
        <p:blipFill>
          <a:blip r:embed="rId1"/>
          <a:srcRect t="36" b="36"/>
          <a:stretch>
            <a:fillRect/>
          </a:stretch>
        </p:blipFill>
        <p:spPr>
          <a:xfrm>
            <a:off x="-6650" y="-6650"/>
            <a:ext cx="9150604" cy="5143499"/>
          </a:xfrm>
          <a:prstGeom prst="rect">
            <a:avLst/>
          </a:prstGeom>
        </p:spPr>
      </p:pic>
      <p:sp>
        <p:nvSpPr>
          <p:cNvPr id="3253" name="Google Shape;3253;p52"/>
          <p:cNvSpPr txBox="1">
            <a:spLocks noGrp="1"/>
          </p:cNvSpPr>
          <p:nvPr>
            <p:ph type="title"/>
          </p:nvPr>
        </p:nvSpPr>
        <p:spPr>
          <a:xfrm>
            <a:off x="858349" y="4189161"/>
            <a:ext cx="7429287" cy="640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3000" dirty="0">
                <a:latin typeface="Arial" panose="020B0604020202020204" pitchFamily="34" charset="0"/>
                <a:cs typeface="Arial" panose="020B0604020202020204" pitchFamily="34" charset="0"/>
              </a:rPr>
              <a:t>VƯỜN QUỐC GIA CÁT TIÊN</a:t>
            </a:r>
            <a:endParaRPr sz="3000" dirty="0">
              <a:latin typeface="Arial" panose="020B0604020202020204" pitchFamily="34" charset="0"/>
              <a:cs typeface="Arial" panose="020B0604020202020204" pitchFamily="34" charset="0"/>
            </a:endParaRPr>
          </a:p>
        </p:txBody>
      </p:sp>
      <p:grpSp>
        <p:nvGrpSpPr>
          <p:cNvPr id="3254" name="Google Shape;3254;p52"/>
          <p:cNvGrpSpPr/>
          <p:nvPr/>
        </p:nvGrpSpPr>
        <p:grpSpPr>
          <a:xfrm>
            <a:off x="8170253" y="-105695"/>
            <a:ext cx="1562392" cy="4805656"/>
            <a:chOff x="8170253" y="-105695"/>
            <a:chExt cx="1562392" cy="4805656"/>
          </a:xfrm>
        </p:grpSpPr>
        <p:grpSp>
          <p:nvGrpSpPr>
            <p:cNvPr id="3255" name="Google Shape;3255;p52"/>
            <p:cNvGrpSpPr/>
            <p:nvPr/>
          </p:nvGrpSpPr>
          <p:grpSpPr>
            <a:xfrm rot="-8100095">
              <a:off x="8247461" y="274704"/>
              <a:ext cx="1407977" cy="801539"/>
              <a:chOff x="2213401" y="1272925"/>
              <a:chExt cx="549276" cy="312737"/>
            </a:xfrm>
          </p:grpSpPr>
          <p:sp>
            <p:nvSpPr>
              <p:cNvPr id="3256" name="Google Shape;3256;p52"/>
              <p:cNvSpPr/>
              <p:nvPr/>
            </p:nvSpPr>
            <p:spPr>
              <a:xfrm>
                <a:off x="2361039" y="1461838"/>
                <a:ext cx="254000" cy="123825"/>
              </a:xfrm>
              <a:custGeom>
                <a:avLst/>
                <a:gdLst/>
                <a:ahLst/>
                <a:cxnLst/>
                <a:rect l="l" t="t" r="r" b="b"/>
                <a:pathLst>
                  <a:path w="392" h="190" extrusionOk="0">
                    <a:moveTo>
                      <a:pt x="392" y="95"/>
                    </a:moveTo>
                    <a:cubicBezTo>
                      <a:pt x="384" y="84"/>
                      <a:pt x="375" y="74"/>
                      <a:pt x="366" y="65"/>
                    </a:cubicBezTo>
                    <a:cubicBezTo>
                      <a:pt x="261" y="129"/>
                      <a:pt x="261" y="129"/>
                      <a:pt x="261" y="129"/>
                    </a:cubicBezTo>
                    <a:cubicBezTo>
                      <a:pt x="259" y="130"/>
                      <a:pt x="259" y="130"/>
                      <a:pt x="259" y="130"/>
                    </a:cubicBezTo>
                    <a:cubicBezTo>
                      <a:pt x="256" y="125"/>
                      <a:pt x="252" y="120"/>
                      <a:pt x="248" y="115"/>
                    </a:cubicBezTo>
                    <a:cubicBezTo>
                      <a:pt x="248" y="115"/>
                      <a:pt x="248" y="115"/>
                      <a:pt x="248" y="115"/>
                    </a:cubicBezTo>
                    <a:cubicBezTo>
                      <a:pt x="335" y="40"/>
                      <a:pt x="335" y="40"/>
                      <a:pt x="335" y="40"/>
                    </a:cubicBezTo>
                    <a:cubicBezTo>
                      <a:pt x="325" y="34"/>
                      <a:pt x="316" y="28"/>
                      <a:pt x="305" y="23"/>
                    </a:cubicBezTo>
                    <a:cubicBezTo>
                      <a:pt x="243" y="110"/>
                      <a:pt x="243" y="110"/>
                      <a:pt x="243" y="110"/>
                    </a:cubicBezTo>
                    <a:cubicBezTo>
                      <a:pt x="243" y="110"/>
                      <a:pt x="243" y="110"/>
                      <a:pt x="243" y="110"/>
                    </a:cubicBezTo>
                    <a:cubicBezTo>
                      <a:pt x="239" y="106"/>
                      <a:pt x="234" y="103"/>
                      <a:pt x="229" y="100"/>
                    </a:cubicBezTo>
                    <a:cubicBezTo>
                      <a:pt x="274" y="12"/>
                      <a:pt x="274" y="12"/>
                      <a:pt x="274" y="12"/>
                    </a:cubicBezTo>
                    <a:cubicBezTo>
                      <a:pt x="265" y="8"/>
                      <a:pt x="255" y="6"/>
                      <a:pt x="244" y="4"/>
                    </a:cubicBezTo>
                    <a:cubicBezTo>
                      <a:pt x="221" y="96"/>
                      <a:pt x="221" y="96"/>
                      <a:pt x="221" y="96"/>
                    </a:cubicBezTo>
                    <a:cubicBezTo>
                      <a:pt x="215" y="94"/>
                      <a:pt x="209" y="92"/>
                      <a:pt x="203" y="91"/>
                    </a:cubicBezTo>
                    <a:cubicBezTo>
                      <a:pt x="201" y="91"/>
                      <a:pt x="201" y="91"/>
                      <a:pt x="201" y="91"/>
                    </a:cubicBezTo>
                    <a:cubicBezTo>
                      <a:pt x="212" y="1"/>
                      <a:pt x="212" y="1"/>
                      <a:pt x="212" y="1"/>
                    </a:cubicBezTo>
                    <a:cubicBezTo>
                      <a:pt x="206" y="0"/>
                      <a:pt x="201" y="0"/>
                      <a:pt x="196" y="0"/>
                    </a:cubicBezTo>
                    <a:cubicBezTo>
                      <a:pt x="191" y="0"/>
                      <a:pt x="186" y="0"/>
                      <a:pt x="181" y="1"/>
                    </a:cubicBezTo>
                    <a:cubicBezTo>
                      <a:pt x="191" y="90"/>
                      <a:pt x="191" y="90"/>
                      <a:pt x="191" y="90"/>
                    </a:cubicBezTo>
                    <a:cubicBezTo>
                      <a:pt x="189" y="91"/>
                      <a:pt x="189" y="91"/>
                      <a:pt x="189" y="91"/>
                    </a:cubicBezTo>
                    <a:cubicBezTo>
                      <a:pt x="183" y="92"/>
                      <a:pt x="177" y="94"/>
                      <a:pt x="172" y="96"/>
                    </a:cubicBezTo>
                    <a:cubicBezTo>
                      <a:pt x="149" y="3"/>
                      <a:pt x="149" y="3"/>
                      <a:pt x="149" y="3"/>
                    </a:cubicBezTo>
                    <a:cubicBezTo>
                      <a:pt x="138" y="5"/>
                      <a:pt x="128" y="8"/>
                      <a:pt x="118" y="11"/>
                    </a:cubicBezTo>
                    <a:cubicBezTo>
                      <a:pt x="164" y="100"/>
                      <a:pt x="164" y="100"/>
                      <a:pt x="164" y="100"/>
                    </a:cubicBezTo>
                    <a:cubicBezTo>
                      <a:pt x="159" y="102"/>
                      <a:pt x="154" y="106"/>
                      <a:pt x="149" y="110"/>
                    </a:cubicBezTo>
                    <a:cubicBezTo>
                      <a:pt x="149" y="109"/>
                      <a:pt x="149" y="109"/>
                      <a:pt x="149" y="109"/>
                    </a:cubicBezTo>
                    <a:cubicBezTo>
                      <a:pt x="87" y="22"/>
                      <a:pt x="87" y="22"/>
                      <a:pt x="87" y="22"/>
                    </a:cubicBezTo>
                    <a:cubicBezTo>
                      <a:pt x="77" y="27"/>
                      <a:pt x="67" y="33"/>
                      <a:pt x="57" y="39"/>
                    </a:cubicBezTo>
                    <a:cubicBezTo>
                      <a:pt x="144" y="115"/>
                      <a:pt x="144" y="115"/>
                      <a:pt x="144" y="115"/>
                    </a:cubicBezTo>
                    <a:cubicBezTo>
                      <a:pt x="144" y="115"/>
                      <a:pt x="144" y="115"/>
                      <a:pt x="144" y="115"/>
                    </a:cubicBezTo>
                    <a:cubicBezTo>
                      <a:pt x="140" y="119"/>
                      <a:pt x="136" y="124"/>
                      <a:pt x="134" y="130"/>
                    </a:cubicBezTo>
                    <a:cubicBezTo>
                      <a:pt x="131" y="129"/>
                      <a:pt x="131" y="129"/>
                      <a:pt x="131" y="129"/>
                    </a:cubicBezTo>
                    <a:cubicBezTo>
                      <a:pt x="26" y="65"/>
                      <a:pt x="26" y="65"/>
                      <a:pt x="26" y="65"/>
                    </a:cubicBezTo>
                    <a:cubicBezTo>
                      <a:pt x="16" y="74"/>
                      <a:pt x="7" y="84"/>
                      <a:pt x="0" y="95"/>
                    </a:cubicBezTo>
                    <a:cubicBezTo>
                      <a:pt x="186" y="161"/>
                      <a:pt x="186" y="161"/>
                      <a:pt x="186" y="161"/>
                    </a:cubicBezTo>
                    <a:cubicBezTo>
                      <a:pt x="168" y="169"/>
                      <a:pt x="168" y="169"/>
                      <a:pt x="168" y="169"/>
                    </a:cubicBezTo>
                    <a:cubicBezTo>
                      <a:pt x="168" y="169"/>
                      <a:pt x="174" y="190"/>
                      <a:pt x="196" y="190"/>
                    </a:cubicBezTo>
                    <a:cubicBezTo>
                      <a:pt x="219" y="190"/>
                      <a:pt x="225" y="170"/>
                      <a:pt x="225" y="170"/>
                    </a:cubicBezTo>
                    <a:cubicBezTo>
                      <a:pt x="206" y="161"/>
                      <a:pt x="206" y="161"/>
                      <a:pt x="206" y="161"/>
                    </a:cubicBezTo>
                    <a:lnTo>
                      <a:pt x="392" y="95"/>
                    </a:lnTo>
                    <a:close/>
                    <a:moveTo>
                      <a:pt x="205" y="164"/>
                    </a:moveTo>
                    <a:cubicBezTo>
                      <a:pt x="205" y="169"/>
                      <a:pt x="201" y="173"/>
                      <a:pt x="196" y="173"/>
                    </a:cubicBezTo>
                    <a:cubicBezTo>
                      <a:pt x="191" y="173"/>
                      <a:pt x="187" y="169"/>
                      <a:pt x="187" y="164"/>
                    </a:cubicBezTo>
                    <a:cubicBezTo>
                      <a:pt x="187" y="163"/>
                      <a:pt x="188" y="162"/>
                      <a:pt x="188" y="161"/>
                    </a:cubicBezTo>
                    <a:cubicBezTo>
                      <a:pt x="196" y="161"/>
                      <a:pt x="196" y="161"/>
                      <a:pt x="196" y="161"/>
                    </a:cubicBezTo>
                    <a:cubicBezTo>
                      <a:pt x="204" y="161"/>
                      <a:pt x="204" y="161"/>
                      <a:pt x="204" y="161"/>
                    </a:cubicBezTo>
                    <a:cubicBezTo>
                      <a:pt x="205" y="162"/>
                      <a:pt x="205" y="163"/>
                      <a:pt x="205" y="16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57" name="Google Shape;3257;p52"/>
              <p:cNvSpPr/>
              <p:nvPr/>
            </p:nvSpPr>
            <p:spPr>
              <a:xfrm>
                <a:off x="2397551" y="1476125"/>
                <a:ext cx="33338" cy="25400"/>
              </a:xfrm>
              <a:custGeom>
                <a:avLst/>
                <a:gdLst/>
                <a:ahLst/>
                <a:cxnLst/>
                <a:rect l="l" t="t" r="r" b="b"/>
                <a:pathLst>
                  <a:path w="50" h="39" extrusionOk="0">
                    <a:moveTo>
                      <a:pt x="0" y="17"/>
                    </a:moveTo>
                    <a:cubicBezTo>
                      <a:pt x="26" y="39"/>
                      <a:pt x="26" y="39"/>
                      <a:pt x="26" y="39"/>
                    </a:cubicBezTo>
                    <a:cubicBezTo>
                      <a:pt x="34" y="35"/>
                      <a:pt x="42" y="32"/>
                      <a:pt x="50" y="29"/>
                    </a:cubicBezTo>
                    <a:cubicBezTo>
                      <a:pt x="30" y="0"/>
                      <a:pt x="30" y="0"/>
                      <a:pt x="30" y="0"/>
                    </a:cubicBezTo>
                    <a:cubicBezTo>
                      <a:pt x="20" y="5"/>
                      <a:pt x="10" y="11"/>
                      <a:pt x="0" y="17"/>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58" name="Google Shape;3258;p52"/>
              <p:cNvSpPr/>
              <p:nvPr/>
            </p:nvSpPr>
            <p:spPr>
              <a:xfrm>
                <a:off x="2546776" y="1477713"/>
                <a:ext cx="31750" cy="23813"/>
              </a:xfrm>
              <a:custGeom>
                <a:avLst/>
                <a:gdLst/>
                <a:ahLst/>
                <a:cxnLst/>
                <a:rect l="l" t="t" r="r" b="b"/>
                <a:pathLst>
                  <a:path w="50" h="38" extrusionOk="0">
                    <a:moveTo>
                      <a:pt x="0" y="28"/>
                    </a:moveTo>
                    <a:cubicBezTo>
                      <a:pt x="9" y="31"/>
                      <a:pt x="17" y="35"/>
                      <a:pt x="25" y="38"/>
                    </a:cubicBezTo>
                    <a:cubicBezTo>
                      <a:pt x="50" y="17"/>
                      <a:pt x="50" y="17"/>
                      <a:pt x="50" y="17"/>
                    </a:cubicBezTo>
                    <a:cubicBezTo>
                      <a:pt x="40" y="11"/>
                      <a:pt x="31" y="5"/>
                      <a:pt x="20" y="0"/>
                    </a:cubicBezTo>
                    <a:lnTo>
                      <a:pt x="0" y="28"/>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59" name="Google Shape;3259;p52"/>
              <p:cNvSpPr/>
              <p:nvPr/>
            </p:nvSpPr>
            <p:spPr>
              <a:xfrm>
                <a:off x="2437239" y="1465013"/>
                <a:ext cx="25400" cy="25400"/>
              </a:xfrm>
              <a:custGeom>
                <a:avLst/>
                <a:gdLst/>
                <a:ahLst/>
                <a:cxnLst/>
                <a:rect l="l" t="t" r="r" b="b"/>
                <a:pathLst>
                  <a:path w="39" h="40" extrusionOk="0">
                    <a:moveTo>
                      <a:pt x="0" y="8"/>
                    </a:moveTo>
                    <a:cubicBezTo>
                      <a:pt x="17" y="40"/>
                      <a:pt x="17" y="40"/>
                      <a:pt x="17" y="40"/>
                    </a:cubicBezTo>
                    <a:cubicBezTo>
                      <a:pt x="24" y="38"/>
                      <a:pt x="32" y="36"/>
                      <a:pt x="39" y="35"/>
                    </a:cubicBezTo>
                    <a:cubicBezTo>
                      <a:pt x="31" y="0"/>
                      <a:pt x="31" y="0"/>
                      <a:pt x="31" y="0"/>
                    </a:cubicBezTo>
                    <a:cubicBezTo>
                      <a:pt x="20" y="2"/>
                      <a:pt x="10" y="5"/>
                      <a:pt x="0" y="8"/>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60" name="Google Shape;3260;p52"/>
              <p:cNvSpPr/>
              <p:nvPr/>
            </p:nvSpPr>
            <p:spPr>
              <a:xfrm>
                <a:off x="2361039" y="1504700"/>
                <a:ext cx="31750" cy="23812"/>
              </a:xfrm>
              <a:custGeom>
                <a:avLst/>
                <a:gdLst/>
                <a:ahLst/>
                <a:cxnLst/>
                <a:rect l="l" t="t" r="r" b="b"/>
                <a:pathLst>
                  <a:path w="50" h="37" extrusionOk="0">
                    <a:moveTo>
                      <a:pt x="50" y="14"/>
                    </a:moveTo>
                    <a:cubicBezTo>
                      <a:pt x="26" y="0"/>
                      <a:pt x="26" y="0"/>
                      <a:pt x="26" y="0"/>
                    </a:cubicBezTo>
                    <a:cubicBezTo>
                      <a:pt x="16" y="9"/>
                      <a:pt x="7" y="19"/>
                      <a:pt x="0" y="30"/>
                    </a:cubicBezTo>
                    <a:cubicBezTo>
                      <a:pt x="21" y="37"/>
                      <a:pt x="21" y="37"/>
                      <a:pt x="21" y="37"/>
                    </a:cubicBezTo>
                    <a:cubicBezTo>
                      <a:pt x="30" y="29"/>
                      <a:pt x="40" y="21"/>
                      <a:pt x="50" y="14"/>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61" name="Google Shape;3261;p52"/>
              <p:cNvSpPr/>
              <p:nvPr/>
            </p:nvSpPr>
            <p:spPr>
              <a:xfrm>
                <a:off x="2513439" y="1465013"/>
                <a:ext cx="25400" cy="25400"/>
              </a:xfrm>
              <a:custGeom>
                <a:avLst/>
                <a:gdLst/>
                <a:ahLst/>
                <a:cxnLst/>
                <a:rect l="l" t="t" r="r" b="b"/>
                <a:pathLst>
                  <a:path w="39" h="39" extrusionOk="0">
                    <a:moveTo>
                      <a:pt x="0" y="34"/>
                    </a:moveTo>
                    <a:cubicBezTo>
                      <a:pt x="8" y="36"/>
                      <a:pt x="16" y="37"/>
                      <a:pt x="23" y="39"/>
                    </a:cubicBezTo>
                    <a:cubicBezTo>
                      <a:pt x="39" y="8"/>
                      <a:pt x="39" y="8"/>
                      <a:pt x="39" y="8"/>
                    </a:cubicBezTo>
                    <a:cubicBezTo>
                      <a:pt x="30" y="4"/>
                      <a:pt x="20" y="2"/>
                      <a:pt x="9" y="0"/>
                    </a:cubicBezTo>
                    <a:lnTo>
                      <a:pt x="0" y="34"/>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62" name="Google Shape;3262;p52"/>
              <p:cNvSpPr/>
              <p:nvPr/>
            </p:nvSpPr>
            <p:spPr>
              <a:xfrm>
                <a:off x="2583289" y="1504700"/>
                <a:ext cx="31750" cy="23812"/>
              </a:xfrm>
              <a:custGeom>
                <a:avLst/>
                <a:gdLst/>
                <a:ahLst/>
                <a:cxnLst/>
                <a:rect l="l" t="t" r="r" b="b"/>
                <a:pathLst>
                  <a:path w="50" h="37" extrusionOk="0">
                    <a:moveTo>
                      <a:pt x="24" y="0"/>
                    </a:moveTo>
                    <a:cubicBezTo>
                      <a:pt x="0" y="15"/>
                      <a:pt x="0" y="15"/>
                      <a:pt x="0" y="15"/>
                    </a:cubicBezTo>
                    <a:cubicBezTo>
                      <a:pt x="10" y="22"/>
                      <a:pt x="20" y="29"/>
                      <a:pt x="29" y="37"/>
                    </a:cubicBezTo>
                    <a:cubicBezTo>
                      <a:pt x="50" y="30"/>
                      <a:pt x="50" y="30"/>
                      <a:pt x="50" y="30"/>
                    </a:cubicBezTo>
                    <a:cubicBezTo>
                      <a:pt x="42" y="19"/>
                      <a:pt x="33" y="9"/>
                      <a:pt x="24" y="0"/>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63" name="Google Shape;3263;p52"/>
              <p:cNvSpPr/>
              <p:nvPr/>
            </p:nvSpPr>
            <p:spPr>
              <a:xfrm>
                <a:off x="2478514" y="1461838"/>
                <a:ext cx="20637" cy="23812"/>
              </a:xfrm>
              <a:custGeom>
                <a:avLst/>
                <a:gdLst/>
                <a:ahLst/>
                <a:cxnLst/>
                <a:rect l="l" t="t" r="r" b="b"/>
                <a:pathLst>
                  <a:path w="31" h="36" extrusionOk="0">
                    <a:moveTo>
                      <a:pt x="0" y="1"/>
                    </a:moveTo>
                    <a:cubicBezTo>
                      <a:pt x="4" y="36"/>
                      <a:pt x="4" y="36"/>
                      <a:pt x="4" y="36"/>
                    </a:cubicBezTo>
                    <a:cubicBezTo>
                      <a:pt x="8" y="36"/>
                      <a:pt x="11" y="35"/>
                      <a:pt x="15" y="35"/>
                    </a:cubicBezTo>
                    <a:cubicBezTo>
                      <a:pt x="19" y="35"/>
                      <a:pt x="23" y="36"/>
                      <a:pt x="27" y="36"/>
                    </a:cubicBezTo>
                    <a:cubicBezTo>
                      <a:pt x="31" y="1"/>
                      <a:pt x="31" y="1"/>
                      <a:pt x="31" y="1"/>
                    </a:cubicBezTo>
                    <a:cubicBezTo>
                      <a:pt x="25" y="0"/>
                      <a:pt x="20" y="0"/>
                      <a:pt x="15" y="0"/>
                    </a:cubicBezTo>
                    <a:cubicBezTo>
                      <a:pt x="10" y="0"/>
                      <a:pt x="5" y="0"/>
                      <a:pt x="0" y="1"/>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64" name="Google Shape;3264;p52"/>
              <p:cNvSpPr/>
              <p:nvPr/>
            </p:nvSpPr>
            <p:spPr>
              <a:xfrm>
                <a:off x="2213401" y="1272925"/>
                <a:ext cx="549276" cy="266700"/>
              </a:xfrm>
              <a:custGeom>
                <a:avLst/>
                <a:gdLst/>
                <a:ahLst/>
                <a:cxnLst/>
                <a:rect l="l" t="t" r="r" b="b"/>
                <a:pathLst>
                  <a:path w="846" h="410" extrusionOk="0">
                    <a:moveTo>
                      <a:pt x="423" y="294"/>
                    </a:moveTo>
                    <a:cubicBezTo>
                      <a:pt x="511" y="294"/>
                      <a:pt x="588" y="340"/>
                      <a:pt x="636" y="410"/>
                    </a:cubicBezTo>
                    <a:cubicBezTo>
                      <a:pt x="846" y="344"/>
                      <a:pt x="846" y="344"/>
                      <a:pt x="846" y="344"/>
                    </a:cubicBezTo>
                    <a:cubicBezTo>
                      <a:pt x="797" y="143"/>
                      <a:pt x="617" y="4"/>
                      <a:pt x="413" y="0"/>
                    </a:cubicBezTo>
                    <a:cubicBezTo>
                      <a:pt x="209" y="4"/>
                      <a:pt x="49" y="143"/>
                      <a:pt x="0" y="344"/>
                    </a:cubicBezTo>
                    <a:cubicBezTo>
                      <a:pt x="210" y="410"/>
                      <a:pt x="210" y="410"/>
                      <a:pt x="210" y="410"/>
                    </a:cubicBezTo>
                    <a:cubicBezTo>
                      <a:pt x="258" y="340"/>
                      <a:pt x="335" y="294"/>
                      <a:pt x="423" y="29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65" name="Google Shape;3265;p52"/>
              <p:cNvSpPr/>
              <p:nvPr/>
            </p:nvSpPr>
            <p:spPr>
              <a:xfrm>
                <a:off x="2459464" y="1299913"/>
                <a:ext cx="58738" cy="144463"/>
              </a:xfrm>
              <a:custGeom>
                <a:avLst/>
                <a:gdLst/>
                <a:ahLst/>
                <a:cxnLst/>
                <a:rect l="l" t="t" r="r" b="b"/>
                <a:pathLst>
                  <a:path w="91" h="223" extrusionOk="0">
                    <a:moveTo>
                      <a:pt x="66" y="223"/>
                    </a:moveTo>
                    <a:cubicBezTo>
                      <a:pt x="91" y="0"/>
                      <a:pt x="91" y="0"/>
                      <a:pt x="91" y="0"/>
                    </a:cubicBezTo>
                    <a:cubicBezTo>
                      <a:pt x="45" y="0"/>
                      <a:pt x="45" y="0"/>
                      <a:pt x="45" y="0"/>
                    </a:cubicBezTo>
                    <a:cubicBezTo>
                      <a:pt x="0" y="0"/>
                      <a:pt x="0" y="0"/>
                      <a:pt x="0" y="0"/>
                    </a:cubicBezTo>
                    <a:cubicBezTo>
                      <a:pt x="25" y="223"/>
                      <a:pt x="25" y="223"/>
                      <a:pt x="25" y="223"/>
                    </a:cubicBezTo>
                    <a:cubicBezTo>
                      <a:pt x="31" y="222"/>
                      <a:pt x="38" y="222"/>
                      <a:pt x="44" y="222"/>
                    </a:cubicBezTo>
                    <a:cubicBezTo>
                      <a:pt x="52" y="222"/>
                      <a:pt x="59" y="222"/>
                      <a:pt x="66" y="223"/>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66" name="Google Shape;3266;p52"/>
              <p:cNvSpPr/>
              <p:nvPr/>
            </p:nvSpPr>
            <p:spPr>
              <a:xfrm>
                <a:off x="2365801" y="1304675"/>
                <a:ext cx="88900" cy="149225"/>
              </a:xfrm>
              <a:custGeom>
                <a:avLst/>
                <a:gdLst/>
                <a:ahLst/>
                <a:cxnLst/>
                <a:rect l="l" t="t" r="r" b="b"/>
                <a:pathLst>
                  <a:path w="138" h="228" extrusionOk="0">
                    <a:moveTo>
                      <a:pt x="84" y="0"/>
                    </a:moveTo>
                    <a:cubicBezTo>
                      <a:pt x="42" y="18"/>
                      <a:pt x="42" y="18"/>
                      <a:pt x="42" y="18"/>
                    </a:cubicBezTo>
                    <a:cubicBezTo>
                      <a:pt x="0" y="35"/>
                      <a:pt x="0" y="35"/>
                      <a:pt x="0" y="35"/>
                    </a:cubicBezTo>
                    <a:cubicBezTo>
                      <a:pt x="97" y="228"/>
                      <a:pt x="97" y="228"/>
                      <a:pt x="97" y="228"/>
                    </a:cubicBezTo>
                    <a:cubicBezTo>
                      <a:pt x="110" y="223"/>
                      <a:pt x="124" y="220"/>
                      <a:pt x="138" y="217"/>
                    </a:cubicBezTo>
                    <a:lnTo>
                      <a:pt x="84"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67" name="Google Shape;3267;p52"/>
              <p:cNvSpPr/>
              <p:nvPr/>
            </p:nvSpPr>
            <p:spPr>
              <a:xfrm>
                <a:off x="2286426" y="1349125"/>
                <a:ext cx="120650" cy="128588"/>
              </a:xfrm>
              <a:custGeom>
                <a:avLst/>
                <a:gdLst/>
                <a:ahLst/>
                <a:cxnLst/>
                <a:rect l="l" t="t" r="r" b="b"/>
                <a:pathLst>
                  <a:path w="187" h="198" extrusionOk="0">
                    <a:moveTo>
                      <a:pt x="66" y="0"/>
                    </a:moveTo>
                    <a:cubicBezTo>
                      <a:pt x="33" y="33"/>
                      <a:pt x="33" y="33"/>
                      <a:pt x="33" y="33"/>
                    </a:cubicBezTo>
                    <a:cubicBezTo>
                      <a:pt x="0" y="66"/>
                      <a:pt x="0" y="66"/>
                      <a:pt x="0" y="66"/>
                    </a:cubicBezTo>
                    <a:cubicBezTo>
                      <a:pt x="147" y="198"/>
                      <a:pt x="147" y="198"/>
                      <a:pt x="147" y="198"/>
                    </a:cubicBezTo>
                    <a:cubicBezTo>
                      <a:pt x="160" y="189"/>
                      <a:pt x="173" y="181"/>
                      <a:pt x="187" y="174"/>
                    </a:cubicBezTo>
                    <a:lnTo>
                      <a:pt x="66"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68" name="Google Shape;3268;p52"/>
              <p:cNvSpPr/>
              <p:nvPr/>
            </p:nvSpPr>
            <p:spPr>
              <a:xfrm>
                <a:off x="2235626" y="1433263"/>
                <a:ext cx="125412" cy="90488"/>
              </a:xfrm>
              <a:custGeom>
                <a:avLst/>
                <a:gdLst/>
                <a:ahLst/>
                <a:cxnLst/>
                <a:rect l="l" t="t" r="r" b="b"/>
                <a:pathLst>
                  <a:path w="192" h="139" extrusionOk="0">
                    <a:moveTo>
                      <a:pt x="192" y="97"/>
                    </a:moveTo>
                    <a:cubicBezTo>
                      <a:pt x="36" y="0"/>
                      <a:pt x="36" y="0"/>
                      <a:pt x="36" y="0"/>
                    </a:cubicBezTo>
                    <a:cubicBezTo>
                      <a:pt x="18" y="44"/>
                      <a:pt x="18" y="44"/>
                      <a:pt x="18" y="44"/>
                    </a:cubicBezTo>
                    <a:cubicBezTo>
                      <a:pt x="0" y="88"/>
                      <a:pt x="0" y="88"/>
                      <a:pt x="0" y="88"/>
                    </a:cubicBezTo>
                    <a:cubicBezTo>
                      <a:pt x="156" y="139"/>
                      <a:pt x="156" y="139"/>
                      <a:pt x="156" y="139"/>
                    </a:cubicBezTo>
                    <a:cubicBezTo>
                      <a:pt x="167" y="124"/>
                      <a:pt x="179" y="110"/>
                      <a:pt x="192" y="9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69" name="Google Shape;3269;p52"/>
              <p:cNvSpPr/>
              <p:nvPr/>
            </p:nvSpPr>
            <p:spPr>
              <a:xfrm>
                <a:off x="2521376" y="1304675"/>
                <a:ext cx="90488" cy="149225"/>
              </a:xfrm>
              <a:custGeom>
                <a:avLst/>
                <a:gdLst/>
                <a:ahLst/>
                <a:cxnLst/>
                <a:rect l="l" t="t" r="r" b="b"/>
                <a:pathLst>
                  <a:path w="138" h="229" extrusionOk="0">
                    <a:moveTo>
                      <a:pt x="138" y="35"/>
                    </a:moveTo>
                    <a:cubicBezTo>
                      <a:pt x="96" y="18"/>
                      <a:pt x="96" y="18"/>
                      <a:pt x="96" y="18"/>
                    </a:cubicBezTo>
                    <a:cubicBezTo>
                      <a:pt x="54" y="0"/>
                      <a:pt x="54" y="0"/>
                      <a:pt x="54" y="0"/>
                    </a:cubicBezTo>
                    <a:cubicBezTo>
                      <a:pt x="0" y="218"/>
                      <a:pt x="0" y="218"/>
                      <a:pt x="0" y="218"/>
                    </a:cubicBezTo>
                    <a:cubicBezTo>
                      <a:pt x="14" y="220"/>
                      <a:pt x="28" y="224"/>
                      <a:pt x="41" y="229"/>
                    </a:cubicBezTo>
                    <a:lnTo>
                      <a:pt x="138" y="3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70" name="Google Shape;3270;p52"/>
              <p:cNvSpPr/>
              <p:nvPr/>
            </p:nvSpPr>
            <p:spPr>
              <a:xfrm>
                <a:off x="2569001" y="1349125"/>
                <a:ext cx="122238" cy="130175"/>
              </a:xfrm>
              <a:custGeom>
                <a:avLst/>
                <a:gdLst/>
                <a:ahLst/>
                <a:cxnLst/>
                <a:rect l="l" t="t" r="r" b="b"/>
                <a:pathLst>
                  <a:path w="187" h="199" extrusionOk="0">
                    <a:moveTo>
                      <a:pt x="187" y="66"/>
                    </a:moveTo>
                    <a:cubicBezTo>
                      <a:pt x="154" y="33"/>
                      <a:pt x="154" y="33"/>
                      <a:pt x="154" y="33"/>
                    </a:cubicBezTo>
                    <a:cubicBezTo>
                      <a:pt x="121" y="0"/>
                      <a:pt x="121" y="0"/>
                      <a:pt x="121" y="0"/>
                    </a:cubicBezTo>
                    <a:cubicBezTo>
                      <a:pt x="0" y="175"/>
                      <a:pt x="0" y="175"/>
                      <a:pt x="0" y="175"/>
                    </a:cubicBezTo>
                    <a:cubicBezTo>
                      <a:pt x="13" y="182"/>
                      <a:pt x="26" y="190"/>
                      <a:pt x="39" y="199"/>
                    </a:cubicBezTo>
                    <a:lnTo>
                      <a:pt x="187" y="6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71" name="Google Shape;3271;p52"/>
              <p:cNvSpPr/>
              <p:nvPr/>
            </p:nvSpPr>
            <p:spPr>
              <a:xfrm>
                <a:off x="2615039" y="1433263"/>
                <a:ext cx="125412" cy="90488"/>
              </a:xfrm>
              <a:custGeom>
                <a:avLst/>
                <a:gdLst/>
                <a:ahLst/>
                <a:cxnLst/>
                <a:rect l="l" t="t" r="r" b="b"/>
                <a:pathLst>
                  <a:path w="193" h="139" extrusionOk="0">
                    <a:moveTo>
                      <a:pt x="35" y="139"/>
                    </a:moveTo>
                    <a:cubicBezTo>
                      <a:pt x="193" y="88"/>
                      <a:pt x="193" y="88"/>
                      <a:pt x="193" y="88"/>
                    </a:cubicBezTo>
                    <a:cubicBezTo>
                      <a:pt x="175" y="44"/>
                      <a:pt x="175" y="44"/>
                      <a:pt x="175" y="44"/>
                    </a:cubicBezTo>
                    <a:cubicBezTo>
                      <a:pt x="156" y="0"/>
                      <a:pt x="156" y="0"/>
                      <a:pt x="156" y="0"/>
                    </a:cubicBezTo>
                    <a:cubicBezTo>
                      <a:pt x="0" y="98"/>
                      <a:pt x="0" y="98"/>
                      <a:pt x="0" y="98"/>
                    </a:cubicBezTo>
                    <a:cubicBezTo>
                      <a:pt x="13" y="111"/>
                      <a:pt x="24" y="125"/>
                      <a:pt x="35" y="139"/>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72" name="Google Shape;3272;p52"/>
              <p:cNvSpPr/>
              <p:nvPr/>
            </p:nvSpPr>
            <p:spPr>
              <a:xfrm>
                <a:off x="2475339" y="1307850"/>
                <a:ext cx="27000" cy="270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73" name="Google Shape;3273;p52"/>
              <p:cNvSpPr/>
              <p:nvPr/>
            </p:nvSpPr>
            <p:spPr>
              <a:xfrm>
                <a:off x="2476926" y="1358650"/>
                <a:ext cx="22200" cy="207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74" name="Google Shape;3274;p52"/>
              <p:cNvSpPr/>
              <p:nvPr/>
            </p:nvSpPr>
            <p:spPr>
              <a:xfrm>
                <a:off x="2478514" y="1406275"/>
                <a:ext cx="19200" cy="192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75" name="Google Shape;3275;p52"/>
              <p:cNvSpPr/>
              <p:nvPr/>
            </p:nvSpPr>
            <p:spPr>
              <a:xfrm>
                <a:off x="2561064" y="1323725"/>
                <a:ext cx="26988" cy="26988"/>
              </a:xfrm>
              <a:custGeom>
                <a:avLst/>
                <a:gdLst/>
                <a:ahLst/>
                <a:cxnLst/>
                <a:rect l="l" t="t" r="r" b="b"/>
                <a:pathLst>
                  <a:path w="42" h="42" extrusionOk="0">
                    <a:moveTo>
                      <a:pt x="38" y="27"/>
                    </a:moveTo>
                    <a:cubicBezTo>
                      <a:pt x="35" y="37"/>
                      <a:pt x="24" y="42"/>
                      <a:pt x="14" y="39"/>
                    </a:cubicBezTo>
                    <a:cubicBezTo>
                      <a:pt x="5" y="35"/>
                      <a:pt x="0" y="25"/>
                      <a:pt x="3" y="15"/>
                    </a:cubicBezTo>
                    <a:cubicBezTo>
                      <a:pt x="6" y="5"/>
                      <a:pt x="17" y="0"/>
                      <a:pt x="27" y="3"/>
                    </a:cubicBezTo>
                    <a:cubicBezTo>
                      <a:pt x="37" y="7"/>
                      <a:pt x="42" y="18"/>
                      <a:pt x="38"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76" name="Google Shape;3276;p52"/>
              <p:cNvSpPr/>
              <p:nvPr/>
            </p:nvSpPr>
            <p:spPr>
              <a:xfrm>
                <a:off x="2546776" y="1366588"/>
                <a:ext cx="23812" cy="23812"/>
              </a:xfrm>
              <a:custGeom>
                <a:avLst/>
                <a:gdLst/>
                <a:ahLst/>
                <a:cxnLst/>
                <a:rect l="l" t="t" r="r" b="b"/>
                <a:pathLst>
                  <a:path w="36" h="36" extrusionOk="0">
                    <a:moveTo>
                      <a:pt x="33" y="24"/>
                    </a:moveTo>
                    <a:cubicBezTo>
                      <a:pt x="30" y="32"/>
                      <a:pt x="21" y="36"/>
                      <a:pt x="13" y="33"/>
                    </a:cubicBezTo>
                    <a:cubicBezTo>
                      <a:pt x="4" y="30"/>
                      <a:pt x="0" y="21"/>
                      <a:pt x="3" y="13"/>
                    </a:cubicBezTo>
                    <a:cubicBezTo>
                      <a:pt x="6" y="5"/>
                      <a:pt x="15" y="0"/>
                      <a:pt x="23" y="3"/>
                    </a:cubicBezTo>
                    <a:cubicBezTo>
                      <a:pt x="32" y="6"/>
                      <a:pt x="36" y="15"/>
                      <a:pt x="3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77" name="Google Shape;3277;p52"/>
              <p:cNvSpPr/>
              <p:nvPr/>
            </p:nvSpPr>
            <p:spPr>
              <a:xfrm>
                <a:off x="2534076" y="1411038"/>
                <a:ext cx="20637" cy="19050"/>
              </a:xfrm>
              <a:custGeom>
                <a:avLst/>
                <a:gdLst/>
                <a:ahLst/>
                <a:cxnLst/>
                <a:rect l="l" t="t" r="r" b="b"/>
                <a:pathLst>
                  <a:path w="31" h="30" extrusionOk="0">
                    <a:moveTo>
                      <a:pt x="28" y="19"/>
                    </a:moveTo>
                    <a:cubicBezTo>
                      <a:pt x="26" y="26"/>
                      <a:pt x="18" y="30"/>
                      <a:pt x="11" y="27"/>
                    </a:cubicBezTo>
                    <a:cubicBezTo>
                      <a:pt x="4" y="25"/>
                      <a:pt x="0" y="17"/>
                      <a:pt x="3" y="10"/>
                    </a:cubicBezTo>
                    <a:cubicBezTo>
                      <a:pt x="5" y="3"/>
                      <a:pt x="13" y="0"/>
                      <a:pt x="20" y="2"/>
                    </a:cubicBezTo>
                    <a:cubicBezTo>
                      <a:pt x="27" y="5"/>
                      <a:pt x="31" y="12"/>
                      <a:pt x="28"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78" name="Google Shape;3278;p52"/>
              <p:cNvSpPr/>
              <p:nvPr/>
            </p:nvSpPr>
            <p:spPr>
              <a:xfrm>
                <a:off x="2640439" y="1376113"/>
                <a:ext cx="26988" cy="25400"/>
              </a:xfrm>
              <a:custGeom>
                <a:avLst/>
                <a:gdLst/>
                <a:ahLst/>
                <a:cxnLst/>
                <a:rect l="l" t="t" r="r" b="b"/>
                <a:pathLst>
                  <a:path w="40" h="40" extrusionOk="0">
                    <a:moveTo>
                      <a:pt x="33" y="32"/>
                    </a:moveTo>
                    <a:cubicBezTo>
                      <a:pt x="26" y="40"/>
                      <a:pt x="15" y="40"/>
                      <a:pt x="8" y="33"/>
                    </a:cubicBezTo>
                    <a:cubicBezTo>
                      <a:pt x="0" y="26"/>
                      <a:pt x="0" y="15"/>
                      <a:pt x="7" y="8"/>
                    </a:cubicBezTo>
                    <a:cubicBezTo>
                      <a:pt x="14" y="1"/>
                      <a:pt x="25" y="0"/>
                      <a:pt x="32" y="7"/>
                    </a:cubicBezTo>
                    <a:cubicBezTo>
                      <a:pt x="39" y="14"/>
                      <a:pt x="40" y="25"/>
                      <a:pt x="33"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79" name="Google Shape;3279;p52"/>
              <p:cNvSpPr/>
              <p:nvPr/>
            </p:nvSpPr>
            <p:spPr>
              <a:xfrm>
                <a:off x="2615039" y="1407863"/>
                <a:ext cx="20637" cy="22225"/>
              </a:xfrm>
              <a:custGeom>
                <a:avLst/>
                <a:gdLst/>
                <a:ahLst/>
                <a:cxnLst/>
                <a:rect l="l" t="t" r="r" b="b"/>
                <a:pathLst>
                  <a:path w="34" h="34" extrusionOk="0">
                    <a:moveTo>
                      <a:pt x="28" y="28"/>
                    </a:moveTo>
                    <a:cubicBezTo>
                      <a:pt x="22" y="34"/>
                      <a:pt x="13" y="34"/>
                      <a:pt x="7" y="29"/>
                    </a:cubicBezTo>
                    <a:cubicBezTo>
                      <a:pt x="0" y="23"/>
                      <a:pt x="0" y="13"/>
                      <a:pt x="6" y="7"/>
                    </a:cubicBezTo>
                    <a:cubicBezTo>
                      <a:pt x="12" y="1"/>
                      <a:pt x="21" y="0"/>
                      <a:pt x="27" y="6"/>
                    </a:cubicBezTo>
                    <a:cubicBezTo>
                      <a:pt x="34" y="12"/>
                      <a:pt x="34" y="22"/>
                      <a:pt x="28"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80" name="Google Shape;3280;p52"/>
              <p:cNvSpPr/>
              <p:nvPr/>
            </p:nvSpPr>
            <p:spPr>
              <a:xfrm>
                <a:off x="2588051" y="1441200"/>
                <a:ext cx="17462" cy="17462"/>
              </a:xfrm>
              <a:custGeom>
                <a:avLst/>
                <a:gdLst/>
                <a:ahLst/>
                <a:cxnLst/>
                <a:rect l="l" t="t" r="r" b="b"/>
                <a:pathLst>
                  <a:path w="28" h="29" extrusionOk="0">
                    <a:moveTo>
                      <a:pt x="24" y="24"/>
                    </a:moveTo>
                    <a:cubicBezTo>
                      <a:pt x="19" y="29"/>
                      <a:pt x="10" y="29"/>
                      <a:pt x="5" y="24"/>
                    </a:cubicBezTo>
                    <a:cubicBezTo>
                      <a:pt x="0" y="19"/>
                      <a:pt x="0" y="11"/>
                      <a:pt x="4" y="6"/>
                    </a:cubicBezTo>
                    <a:cubicBezTo>
                      <a:pt x="9" y="1"/>
                      <a:pt x="18" y="0"/>
                      <a:pt x="23" y="5"/>
                    </a:cubicBezTo>
                    <a:cubicBezTo>
                      <a:pt x="28" y="10"/>
                      <a:pt x="28" y="18"/>
                      <a:pt x="24"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81" name="Google Shape;3281;p52"/>
              <p:cNvSpPr/>
              <p:nvPr/>
            </p:nvSpPr>
            <p:spPr>
              <a:xfrm>
                <a:off x="2699176" y="1461838"/>
                <a:ext cx="22225" cy="22225"/>
              </a:xfrm>
              <a:custGeom>
                <a:avLst/>
                <a:gdLst/>
                <a:ahLst/>
                <a:cxnLst/>
                <a:rect l="l" t="t" r="r" b="b"/>
                <a:pathLst>
                  <a:path w="34" h="34" extrusionOk="0">
                    <a:moveTo>
                      <a:pt x="23" y="31"/>
                    </a:moveTo>
                    <a:cubicBezTo>
                      <a:pt x="15" y="34"/>
                      <a:pt x="6" y="31"/>
                      <a:pt x="3" y="23"/>
                    </a:cubicBezTo>
                    <a:cubicBezTo>
                      <a:pt x="0" y="15"/>
                      <a:pt x="3" y="7"/>
                      <a:pt x="11" y="3"/>
                    </a:cubicBezTo>
                    <a:cubicBezTo>
                      <a:pt x="19" y="0"/>
                      <a:pt x="28" y="3"/>
                      <a:pt x="31" y="11"/>
                    </a:cubicBezTo>
                    <a:cubicBezTo>
                      <a:pt x="34" y="19"/>
                      <a:pt x="31" y="28"/>
                      <a:pt x="23"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82" name="Google Shape;3282;p52"/>
              <p:cNvSpPr/>
              <p:nvPr/>
            </p:nvSpPr>
            <p:spPr>
              <a:xfrm>
                <a:off x="2669014" y="1476125"/>
                <a:ext cx="19050" cy="20638"/>
              </a:xfrm>
              <a:custGeom>
                <a:avLst/>
                <a:gdLst/>
                <a:ahLst/>
                <a:cxnLst/>
                <a:rect l="l" t="t" r="r" b="b"/>
                <a:pathLst>
                  <a:path w="30" h="30" extrusionOk="0">
                    <a:moveTo>
                      <a:pt x="20" y="27"/>
                    </a:moveTo>
                    <a:cubicBezTo>
                      <a:pt x="13" y="30"/>
                      <a:pt x="6" y="27"/>
                      <a:pt x="3" y="20"/>
                    </a:cubicBezTo>
                    <a:cubicBezTo>
                      <a:pt x="0" y="13"/>
                      <a:pt x="3" y="6"/>
                      <a:pt x="10" y="3"/>
                    </a:cubicBezTo>
                    <a:cubicBezTo>
                      <a:pt x="16" y="0"/>
                      <a:pt x="24" y="3"/>
                      <a:pt x="27" y="10"/>
                    </a:cubicBezTo>
                    <a:cubicBezTo>
                      <a:pt x="30" y="16"/>
                      <a:pt x="27" y="24"/>
                      <a:pt x="2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83" name="Google Shape;3283;p52"/>
              <p:cNvSpPr/>
              <p:nvPr/>
            </p:nvSpPr>
            <p:spPr>
              <a:xfrm>
                <a:off x="2637264" y="1492000"/>
                <a:ext cx="15875" cy="17463"/>
              </a:xfrm>
              <a:custGeom>
                <a:avLst/>
                <a:gdLst/>
                <a:ahLst/>
                <a:cxnLst/>
                <a:rect l="l" t="t" r="r" b="b"/>
                <a:pathLst>
                  <a:path w="25" h="25" extrusionOk="0">
                    <a:moveTo>
                      <a:pt x="17" y="23"/>
                    </a:moveTo>
                    <a:cubicBezTo>
                      <a:pt x="12" y="25"/>
                      <a:pt x="5" y="23"/>
                      <a:pt x="3" y="17"/>
                    </a:cubicBezTo>
                    <a:cubicBezTo>
                      <a:pt x="0" y="11"/>
                      <a:pt x="3" y="5"/>
                      <a:pt x="8" y="3"/>
                    </a:cubicBezTo>
                    <a:cubicBezTo>
                      <a:pt x="14" y="0"/>
                      <a:pt x="20" y="3"/>
                      <a:pt x="23" y="8"/>
                    </a:cubicBezTo>
                    <a:cubicBezTo>
                      <a:pt x="25" y="14"/>
                      <a:pt x="23" y="20"/>
                      <a:pt x="17"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84" name="Google Shape;3284;p52"/>
              <p:cNvSpPr/>
              <p:nvPr/>
            </p:nvSpPr>
            <p:spPr>
              <a:xfrm>
                <a:off x="2388026" y="1323725"/>
                <a:ext cx="28575" cy="26988"/>
              </a:xfrm>
              <a:custGeom>
                <a:avLst/>
                <a:gdLst/>
                <a:ahLst/>
                <a:cxnLst/>
                <a:rect l="l" t="t" r="r" b="b"/>
                <a:pathLst>
                  <a:path w="42" h="42" extrusionOk="0">
                    <a:moveTo>
                      <a:pt x="4" y="27"/>
                    </a:moveTo>
                    <a:cubicBezTo>
                      <a:pt x="7" y="37"/>
                      <a:pt x="18" y="42"/>
                      <a:pt x="27" y="39"/>
                    </a:cubicBezTo>
                    <a:cubicBezTo>
                      <a:pt x="37" y="35"/>
                      <a:pt x="42" y="25"/>
                      <a:pt x="39" y="15"/>
                    </a:cubicBezTo>
                    <a:cubicBezTo>
                      <a:pt x="35" y="5"/>
                      <a:pt x="25" y="0"/>
                      <a:pt x="15" y="3"/>
                    </a:cubicBezTo>
                    <a:cubicBezTo>
                      <a:pt x="5" y="7"/>
                      <a:pt x="0" y="18"/>
                      <a:pt x="4"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85" name="Google Shape;3285;p52"/>
              <p:cNvSpPr/>
              <p:nvPr/>
            </p:nvSpPr>
            <p:spPr>
              <a:xfrm>
                <a:off x="2405489" y="1366588"/>
                <a:ext cx="23812" cy="23812"/>
              </a:xfrm>
              <a:custGeom>
                <a:avLst/>
                <a:gdLst/>
                <a:ahLst/>
                <a:cxnLst/>
                <a:rect l="l" t="t" r="r" b="b"/>
                <a:pathLst>
                  <a:path w="36" h="36" extrusionOk="0">
                    <a:moveTo>
                      <a:pt x="3" y="24"/>
                    </a:moveTo>
                    <a:cubicBezTo>
                      <a:pt x="6" y="32"/>
                      <a:pt x="15" y="36"/>
                      <a:pt x="23" y="33"/>
                    </a:cubicBezTo>
                    <a:cubicBezTo>
                      <a:pt x="31" y="30"/>
                      <a:pt x="36" y="21"/>
                      <a:pt x="33" y="13"/>
                    </a:cubicBezTo>
                    <a:cubicBezTo>
                      <a:pt x="30" y="5"/>
                      <a:pt x="21" y="0"/>
                      <a:pt x="12" y="3"/>
                    </a:cubicBezTo>
                    <a:cubicBezTo>
                      <a:pt x="4" y="6"/>
                      <a:pt x="0" y="15"/>
                      <a:pt x="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86" name="Google Shape;3286;p52"/>
              <p:cNvSpPr/>
              <p:nvPr/>
            </p:nvSpPr>
            <p:spPr>
              <a:xfrm>
                <a:off x="2421364" y="1411038"/>
                <a:ext cx="20637" cy="19050"/>
              </a:xfrm>
              <a:custGeom>
                <a:avLst/>
                <a:gdLst/>
                <a:ahLst/>
                <a:cxnLst/>
                <a:rect l="l" t="t" r="r" b="b"/>
                <a:pathLst>
                  <a:path w="31" h="30" extrusionOk="0">
                    <a:moveTo>
                      <a:pt x="3" y="19"/>
                    </a:moveTo>
                    <a:cubicBezTo>
                      <a:pt x="5" y="26"/>
                      <a:pt x="13" y="30"/>
                      <a:pt x="20" y="27"/>
                    </a:cubicBezTo>
                    <a:cubicBezTo>
                      <a:pt x="27" y="25"/>
                      <a:pt x="31" y="17"/>
                      <a:pt x="28" y="10"/>
                    </a:cubicBezTo>
                    <a:cubicBezTo>
                      <a:pt x="26" y="3"/>
                      <a:pt x="18" y="0"/>
                      <a:pt x="11" y="2"/>
                    </a:cubicBezTo>
                    <a:cubicBezTo>
                      <a:pt x="4" y="5"/>
                      <a:pt x="0" y="12"/>
                      <a:pt x="3"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87" name="Google Shape;3287;p52"/>
              <p:cNvSpPr/>
              <p:nvPr/>
            </p:nvSpPr>
            <p:spPr>
              <a:xfrm>
                <a:off x="2308651" y="1376113"/>
                <a:ext cx="26988" cy="25400"/>
              </a:xfrm>
              <a:custGeom>
                <a:avLst/>
                <a:gdLst/>
                <a:ahLst/>
                <a:cxnLst/>
                <a:rect l="l" t="t" r="r" b="b"/>
                <a:pathLst>
                  <a:path w="40" h="40" extrusionOk="0">
                    <a:moveTo>
                      <a:pt x="7" y="32"/>
                    </a:moveTo>
                    <a:cubicBezTo>
                      <a:pt x="13" y="40"/>
                      <a:pt x="25" y="40"/>
                      <a:pt x="32" y="33"/>
                    </a:cubicBezTo>
                    <a:cubicBezTo>
                      <a:pt x="39" y="26"/>
                      <a:pt x="40" y="15"/>
                      <a:pt x="33" y="8"/>
                    </a:cubicBezTo>
                    <a:cubicBezTo>
                      <a:pt x="26" y="1"/>
                      <a:pt x="15" y="0"/>
                      <a:pt x="8" y="7"/>
                    </a:cubicBezTo>
                    <a:cubicBezTo>
                      <a:pt x="0" y="14"/>
                      <a:pt x="0" y="25"/>
                      <a:pt x="7"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88" name="Google Shape;3288;p52"/>
              <p:cNvSpPr/>
              <p:nvPr/>
            </p:nvSpPr>
            <p:spPr>
              <a:xfrm>
                <a:off x="2340401" y="1407863"/>
                <a:ext cx="22225" cy="22225"/>
              </a:xfrm>
              <a:custGeom>
                <a:avLst/>
                <a:gdLst/>
                <a:ahLst/>
                <a:cxnLst/>
                <a:rect l="l" t="t" r="r" b="b"/>
                <a:pathLst>
                  <a:path w="34" h="34" extrusionOk="0">
                    <a:moveTo>
                      <a:pt x="6" y="28"/>
                    </a:moveTo>
                    <a:cubicBezTo>
                      <a:pt x="11" y="34"/>
                      <a:pt x="21" y="34"/>
                      <a:pt x="27" y="29"/>
                    </a:cubicBezTo>
                    <a:cubicBezTo>
                      <a:pt x="33" y="23"/>
                      <a:pt x="34" y="13"/>
                      <a:pt x="28" y="7"/>
                    </a:cubicBezTo>
                    <a:cubicBezTo>
                      <a:pt x="22" y="1"/>
                      <a:pt x="13" y="0"/>
                      <a:pt x="6" y="6"/>
                    </a:cubicBezTo>
                    <a:cubicBezTo>
                      <a:pt x="0" y="12"/>
                      <a:pt x="0" y="22"/>
                      <a:pt x="6"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89" name="Google Shape;3289;p52"/>
              <p:cNvSpPr/>
              <p:nvPr/>
            </p:nvSpPr>
            <p:spPr>
              <a:xfrm>
                <a:off x="2370564" y="1441200"/>
                <a:ext cx="17462" cy="17462"/>
              </a:xfrm>
              <a:custGeom>
                <a:avLst/>
                <a:gdLst/>
                <a:ahLst/>
                <a:cxnLst/>
                <a:rect l="l" t="t" r="r" b="b"/>
                <a:pathLst>
                  <a:path w="29" h="29" extrusionOk="0">
                    <a:moveTo>
                      <a:pt x="5" y="24"/>
                    </a:moveTo>
                    <a:cubicBezTo>
                      <a:pt x="10" y="29"/>
                      <a:pt x="18" y="29"/>
                      <a:pt x="24" y="24"/>
                    </a:cubicBezTo>
                    <a:cubicBezTo>
                      <a:pt x="29" y="19"/>
                      <a:pt x="29" y="11"/>
                      <a:pt x="24" y="6"/>
                    </a:cubicBezTo>
                    <a:cubicBezTo>
                      <a:pt x="19" y="1"/>
                      <a:pt x="11" y="0"/>
                      <a:pt x="6" y="5"/>
                    </a:cubicBezTo>
                    <a:cubicBezTo>
                      <a:pt x="1" y="10"/>
                      <a:pt x="0" y="18"/>
                      <a:pt x="5"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90" name="Google Shape;3290;p52"/>
              <p:cNvSpPr/>
              <p:nvPr/>
            </p:nvSpPr>
            <p:spPr>
              <a:xfrm>
                <a:off x="2254676" y="1461838"/>
                <a:ext cx="22225" cy="22225"/>
              </a:xfrm>
              <a:custGeom>
                <a:avLst/>
                <a:gdLst/>
                <a:ahLst/>
                <a:cxnLst/>
                <a:rect l="l" t="t" r="r" b="b"/>
                <a:pathLst>
                  <a:path w="34" h="34" extrusionOk="0">
                    <a:moveTo>
                      <a:pt x="11" y="31"/>
                    </a:moveTo>
                    <a:cubicBezTo>
                      <a:pt x="18" y="34"/>
                      <a:pt x="27" y="31"/>
                      <a:pt x="31" y="23"/>
                    </a:cubicBezTo>
                    <a:cubicBezTo>
                      <a:pt x="34" y="15"/>
                      <a:pt x="31" y="7"/>
                      <a:pt x="23" y="3"/>
                    </a:cubicBezTo>
                    <a:cubicBezTo>
                      <a:pt x="15" y="0"/>
                      <a:pt x="6" y="3"/>
                      <a:pt x="3" y="11"/>
                    </a:cubicBezTo>
                    <a:cubicBezTo>
                      <a:pt x="0" y="19"/>
                      <a:pt x="3" y="28"/>
                      <a:pt x="1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91" name="Google Shape;3291;p52"/>
              <p:cNvSpPr/>
              <p:nvPr/>
            </p:nvSpPr>
            <p:spPr>
              <a:xfrm>
                <a:off x="2288014" y="1476125"/>
                <a:ext cx="20638" cy="20638"/>
              </a:xfrm>
              <a:custGeom>
                <a:avLst/>
                <a:gdLst/>
                <a:ahLst/>
                <a:cxnLst/>
                <a:rect l="l" t="t" r="r" b="b"/>
                <a:pathLst>
                  <a:path w="30" h="30" extrusionOk="0">
                    <a:moveTo>
                      <a:pt x="10" y="27"/>
                    </a:moveTo>
                    <a:cubicBezTo>
                      <a:pt x="16" y="30"/>
                      <a:pt x="24" y="27"/>
                      <a:pt x="27" y="20"/>
                    </a:cubicBezTo>
                    <a:cubicBezTo>
                      <a:pt x="30" y="13"/>
                      <a:pt x="27" y="6"/>
                      <a:pt x="20" y="3"/>
                    </a:cubicBezTo>
                    <a:cubicBezTo>
                      <a:pt x="14" y="0"/>
                      <a:pt x="6" y="3"/>
                      <a:pt x="3" y="10"/>
                    </a:cubicBezTo>
                    <a:cubicBezTo>
                      <a:pt x="0" y="16"/>
                      <a:pt x="3" y="24"/>
                      <a:pt x="1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92" name="Google Shape;3292;p52"/>
              <p:cNvSpPr/>
              <p:nvPr/>
            </p:nvSpPr>
            <p:spPr>
              <a:xfrm>
                <a:off x="2322939" y="1492000"/>
                <a:ext cx="15875" cy="17463"/>
              </a:xfrm>
              <a:custGeom>
                <a:avLst/>
                <a:gdLst/>
                <a:ahLst/>
                <a:cxnLst/>
                <a:rect l="l" t="t" r="r" b="b"/>
                <a:pathLst>
                  <a:path w="25" h="25" extrusionOk="0">
                    <a:moveTo>
                      <a:pt x="8" y="23"/>
                    </a:moveTo>
                    <a:cubicBezTo>
                      <a:pt x="13" y="25"/>
                      <a:pt x="20" y="23"/>
                      <a:pt x="22" y="17"/>
                    </a:cubicBezTo>
                    <a:cubicBezTo>
                      <a:pt x="25" y="11"/>
                      <a:pt x="22" y="5"/>
                      <a:pt x="16" y="3"/>
                    </a:cubicBezTo>
                    <a:cubicBezTo>
                      <a:pt x="11" y="0"/>
                      <a:pt x="4" y="3"/>
                      <a:pt x="2" y="8"/>
                    </a:cubicBezTo>
                    <a:cubicBezTo>
                      <a:pt x="0" y="14"/>
                      <a:pt x="2" y="20"/>
                      <a:pt x="8"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3293" name="Google Shape;3293;p52"/>
            <p:cNvSpPr/>
            <p:nvPr/>
          </p:nvSpPr>
          <p:spPr>
            <a:xfrm>
              <a:off x="8687663" y="4508036"/>
              <a:ext cx="191699" cy="191925"/>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3294" name="Google Shape;3294;p52"/>
          <p:cNvGrpSpPr/>
          <p:nvPr/>
        </p:nvGrpSpPr>
        <p:grpSpPr>
          <a:xfrm>
            <a:off x="-408514" y="470791"/>
            <a:ext cx="1345830" cy="4685103"/>
            <a:chOff x="-408514" y="470791"/>
            <a:chExt cx="1345830" cy="4685103"/>
          </a:xfrm>
        </p:grpSpPr>
        <p:sp>
          <p:nvSpPr>
            <p:cNvPr id="3295" name="Google Shape;3295;p52"/>
            <p:cNvSpPr/>
            <p:nvPr/>
          </p:nvSpPr>
          <p:spPr>
            <a:xfrm>
              <a:off x="280800" y="470791"/>
              <a:ext cx="137275" cy="137426"/>
            </a:xfrm>
            <a:custGeom>
              <a:avLst/>
              <a:gdLst/>
              <a:ahLst/>
              <a:cxnLst/>
              <a:rect l="l" t="t" r="r" b="b"/>
              <a:pathLst>
                <a:path w="777" h="778" extrusionOk="0">
                  <a:moveTo>
                    <a:pt x="431" y="389"/>
                  </a:moveTo>
                  <a:cubicBezTo>
                    <a:pt x="623" y="370"/>
                    <a:pt x="772" y="208"/>
                    <a:pt x="771" y="9"/>
                  </a:cubicBezTo>
                  <a:cubicBezTo>
                    <a:pt x="771" y="8"/>
                    <a:pt x="771" y="7"/>
                    <a:pt x="770" y="7"/>
                  </a:cubicBezTo>
                  <a:cubicBezTo>
                    <a:pt x="770" y="7"/>
                    <a:pt x="769" y="7"/>
                    <a:pt x="768" y="7"/>
                  </a:cubicBezTo>
                  <a:cubicBezTo>
                    <a:pt x="570" y="5"/>
                    <a:pt x="408" y="154"/>
                    <a:pt x="388" y="347"/>
                  </a:cubicBezTo>
                  <a:cubicBezTo>
                    <a:pt x="366" y="153"/>
                    <a:pt x="201" y="2"/>
                    <a:pt x="2" y="1"/>
                  </a:cubicBezTo>
                  <a:cubicBezTo>
                    <a:pt x="1" y="0"/>
                    <a:pt x="1" y="1"/>
                    <a:pt x="0" y="0"/>
                  </a:cubicBezTo>
                  <a:cubicBezTo>
                    <a:pt x="0" y="1"/>
                    <a:pt x="0" y="1"/>
                    <a:pt x="0" y="3"/>
                  </a:cubicBezTo>
                  <a:cubicBezTo>
                    <a:pt x="2" y="201"/>
                    <a:pt x="153" y="366"/>
                    <a:pt x="347" y="388"/>
                  </a:cubicBezTo>
                  <a:cubicBezTo>
                    <a:pt x="154" y="408"/>
                    <a:pt x="5" y="570"/>
                    <a:pt x="6" y="769"/>
                  </a:cubicBezTo>
                  <a:cubicBezTo>
                    <a:pt x="6" y="770"/>
                    <a:pt x="6" y="770"/>
                    <a:pt x="6" y="772"/>
                  </a:cubicBezTo>
                  <a:cubicBezTo>
                    <a:pt x="8" y="771"/>
                    <a:pt x="8" y="771"/>
                    <a:pt x="8" y="771"/>
                  </a:cubicBezTo>
                  <a:cubicBezTo>
                    <a:pt x="207" y="773"/>
                    <a:pt x="370" y="624"/>
                    <a:pt x="389" y="430"/>
                  </a:cubicBezTo>
                  <a:cubicBezTo>
                    <a:pt x="411" y="624"/>
                    <a:pt x="576" y="776"/>
                    <a:pt x="775" y="778"/>
                  </a:cubicBezTo>
                  <a:cubicBezTo>
                    <a:pt x="776" y="778"/>
                    <a:pt x="776" y="778"/>
                    <a:pt x="777" y="778"/>
                  </a:cubicBezTo>
                  <a:cubicBezTo>
                    <a:pt x="777" y="777"/>
                    <a:pt x="777" y="776"/>
                    <a:pt x="777" y="775"/>
                  </a:cubicBezTo>
                  <a:cubicBezTo>
                    <a:pt x="776" y="577"/>
                    <a:pt x="623" y="411"/>
                    <a:pt x="431" y="38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3296" name="Google Shape;3296;p52"/>
            <p:cNvGrpSpPr/>
            <p:nvPr/>
          </p:nvGrpSpPr>
          <p:grpSpPr>
            <a:xfrm rot="2699890">
              <a:off x="-341983" y="4137764"/>
              <a:ext cx="1212769" cy="690484"/>
              <a:chOff x="2213401" y="1272925"/>
              <a:chExt cx="549276" cy="312737"/>
            </a:xfrm>
          </p:grpSpPr>
          <p:sp>
            <p:nvSpPr>
              <p:cNvPr id="3297" name="Google Shape;3297;p52"/>
              <p:cNvSpPr/>
              <p:nvPr/>
            </p:nvSpPr>
            <p:spPr>
              <a:xfrm>
                <a:off x="2361039" y="1461838"/>
                <a:ext cx="254000" cy="123825"/>
              </a:xfrm>
              <a:custGeom>
                <a:avLst/>
                <a:gdLst/>
                <a:ahLst/>
                <a:cxnLst/>
                <a:rect l="l" t="t" r="r" b="b"/>
                <a:pathLst>
                  <a:path w="392" h="190" extrusionOk="0">
                    <a:moveTo>
                      <a:pt x="392" y="95"/>
                    </a:moveTo>
                    <a:cubicBezTo>
                      <a:pt x="384" y="84"/>
                      <a:pt x="375" y="74"/>
                      <a:pt x="366" y="65"/>
                    </a:cubicBezTo>
                    <a:cubicBezTo>
                      <a:pt x="261" y="129"/>
                      <a:pt x="261" y="129"/>
                      <a:pt x="261" y="129"/>
                    </a:cubicBezTo>
                    <a:cubicBezTo>
                      <a:pt x="259" y="130"/>
                      <a:pt x="259" y="130"/>
                      <a:pt x="259" y="130"/>
                    </a:cubicBezTo>
                    <a:cubicBezTo>
                      <a:pt x="256" y="125"/>
                      <a:pt x="252" y="120"/>
                      <a:pt x="248" y="115"/>
                    </a:cubicBezTo>
                    <a:cubicBezTo>
                      <a:pt x="248" y="115"/>
                      <a:pt x="248" y="115"/>
                      <a:pt x="248" y="115"/>
                    </a:cubicBezTo>
                    <a:cubicBezTo>
                      <a:pt x="335" y="40"/>
                      <a:pt x="335" y="40"/>
                      <a:pt x="335" y="40"/>
                    </a:cubicBezTo>
                    <a:cubicBezTo>
                      <a:pt x="325" y="34"/>
                      <a:pt x="316" y="28"/>
                      <a:pt x="305" y="23"/>
                    </a:cubicBezTo>
                    <a:cubicBezTo>
                      <a:pt x="243" y="110"/>
                      <a:pt x="243" y="110"/>
                      <a:pt x="243" y="110"/>
                    </a:cubicBezTo>
                    <a:cubicBezTo>
                      <a:pt x="243" y="110"/>
                      <a:pt x="243" y="110"/>
                      <a:pt x="243" y="110"/>
                    </a:cubicBezTo>
                    <a:cubicBezTo>
                      <a:pt x="239" y="106"/>
                      <a:pt x="234" y="103"/>
                      <a:pt x="229" y="100"/>
                    </a:cubicBezTo>
                    <a:cubicBezTo>
                      <a:pt x="274" y="12"/>
                      <a:pt x="274" y="12"/>
                      <a:pt x="274" y="12"/>
                    </a:cubicBezTo>
                    <a:cubicBezTo>
                      <a:pt x="265" y="8"/>
                      <a:pt x="255" y="6"/>
                      <a:pt x="244" y="4"/>
                    </a:cubicBezTo>
                    <a:cubicBezTo>
                      <a:pt x="221" y="96"/>
                      <a:pt x="221" y="96"/>
                      <a:pt x="221" y="96"/>
                    </a:cubicBezTo>
                    <a:cubicBezTo>
                      <a:pt x="215" y="94"/>
                      <a:pt x="209" y="92"/>
                      <a:pt x="203" y="91"/>
                    </a:cubicBezTo>
                    <a:cubicBezTo>
                      <a:pt x="201" y="91"/>
                      <a:pt x="201" y="91"/>
                      <a:pt x="201" y="91"/>
                    </a:cubicBezTo>
                    <a:cubicBezTo>
                      <a:pt x="212" y="1"/>
                      <a:pt x="212" y="1"/>
                      <a:pt x="212" y="1"/>
                    </a:cubicBezTo>
                    <a:cubicBezTo>
                      <a:pt x="206" y="0"/>
                      <a:pt x="201" y="0"/>
                      <a:pt x="196" y="0"/>
                    </a:cubicBezTo>
                    <a:cubicBezTo>
                      <a:pt x="191" y="0"/>
                      <a:pt x="186" y="0"/>
                      <a:pt x="181" y="1"/>
                    </a:cubicBezTo>
                    <a:cubicBezTo>
                      <a:pt x="191" y="90"/>
                      <a:pt x="191" y="90"/>
                      <a:pt x="191" y="90"/>
                    </a:cubicBezTo>
                    <a:cubicBezTo>
                      <a:pt x="189" y="91"/>
                      <a:pt x="189" y="91"/>
                      <a:pt x="189" y="91"/>
                    </a:cubicBezTo>
                    <a:cubicBezTo>
                      <a:pt x="183" y="92"/>
                      <a:pt x="177" y="94"/>
                      <a:pt x="172" y="96"/>
                    </a:cubicBezTo>
                    <a:cubicBezTo>
                      <a:pt x="149" y="3"/>
                      <a:pt x="149" y="3"/>
                      <a:pt x="149" y="3"/>
                    </a:cubicBezTo>
                    <a:cubicBezTo>
                      <a:pt x="138" y="5"/>
                      <a:pt x="128" y="8"/>
                      <a:pt x="118" y="11"/>
                    </a:cubicBezTo>
                    <a:cubicBezTo>
                      <a:pt x="164" y="100"/>
                      <a:pt x="164" y="100"/>
                      <a:pt x="164" y="100"/>
                    </a:cubicBezTo>
                    <a:cubicBezTo>
                      <a:pt x="159" y="102"/>
                      <a:pt x="154" y="106"/>
                      <a:pt x="149" y="110"/>
                    </a:cubicBezTo>
                    <a:cubicBezTo>
                      <a:pt x="149" y="109"/>
                      <a:pt x="149" y="109"/>
                      <a:pt x="149" y="109"/>
                    </a:cubicBezTo>
                    <a:cubicBezTo>
                      <a:pt x="87" y="22"/>
                      <a:pt x="87" y="22"/>
                      <a:pt x="87" y="22"/>
                    </a:cubicBezTo>
                    <a:cubicBezTo>
                      <a:pt x="77" y="27"/>
                      <a:pt x="67" y="33"/>
                      <a:pt x="57" y="39"/>
                    </a:cubicBezTo>
                    <a:cubicBezTo>
                      <a:pt x="144" y="115"/>
                      <a:pt x="144" y="115"/>
                      <a:pt x="144" y="115"/>
                    </a:cubicBezTo>
                    <a:cubicBezTo>
                      <a:pt x="144" y="115"/>
                      <a:pt x="144" y="115"/>
                      <a:pt x="144" y="115"/>
                    </a:cubicBezTo>
                    <a:cubicBezTo>
                      <a:pt x="140" y="119"/>
                      <a:pt x="136" y="124"/>
                      <a:pt x="134" y="130"/>
                    </a:cubicBezTo>
                    <a:cubicBezTo>
                      <a:pt x="131" y="129"/>
                      <a:pt x="131" y="129"/>
                      <a:pt x="131" y="129"/>
                    </a:cubicBezTo>
                    <a:cubicBezTo>
                      <a:pt x="26" y="65"/>
                      <a:pt x="26" y="65"/>
                      <a:pt x="26" y="65"/>
                    </a:cubicBezTo>
                    <a:cubicBezTo>
                      <a:pt x="16" y="74"/>
                      <a:pt x="7" y="84"/>
                      <a:pt x="0" y="95"/>
                    </a:cubicBezTo>
                    <a:cubicBezTo>
                      <a:pt x="186" y="161"/>
                      <a:pt x="186" y="161"/>
                      <a:pt x="186" y="161"/>
                    </a:cubicBezTo>
                    <a:cubicBezTo>
                      <a:pt x="168" y="169"/>
                      <a:pt x="168" y="169"/>
                      <a:pt x="168" y="169"/>
                    </a:cubicBezTo>
                    <a:cubicBezTo>
                      <a:pt x="168" y="169"/>
                      <a:pt x="174" y="190"/>
                      <a:pt x="196" y="190"/>
                    </a:cubicBezTo>
                    <a:cubicBezTo>
                      <a:pt x="219" y="190"/>
                      <a:pt x="225" y="170"/>
                      <a:pt x="225" y="170"/>
                    </a:cubicBezTo>
                    <a:cubicBezTo>
                      <a:pt x="206" y="161"/>
                      <a:pt x="206" y="161"/>
                      <a:pt x="206" y="161"/>
                    </a:cubicBezTo>
                    <a:lnTo>
                      <a:pt x="392" y="95"/>
                    </a:lnTo>
                    <a:close/>
                    <a:moveTo>
                      <a:pt x="205" y="164"/>
                    </a:moveTo>
                    <a:cubicBezTo>
                      <a:pt x="205" y="169"/>
                      <a:pt x="201" y="173"/>
                      <a:pt x="196" y="173"/>
                    </a:cubicBezTo>
                    <a:cubicBezTo>
                      <a:pt x="191" y="173"/>
                      <a:pt x="187" y="169"/>
                      <a:pt x="187" y="164"/>
                    </a:cubicBezTo>
                    <a:cubicBezTo>
                      <a:pt x="187" y="163"/>
                      <a:pt x="188" y="162"/>
                      <a:pt x="188" y="161"/>
                    </a:cubicBezTo>
                    <a:cubicBezTo>
                      <a:pt x="196" y="161"/>
                      <a:pt x="196" y="161"/>
                      <a:pt x="196" y="161"/>
                    </a:cubicBezTo>
                    <a:cubicBezTo>
                      <a:pt x="204" y="161"/>
                      <a:pt x="204" y="161"/>
                      <a:pt x="204" y="161"/>
                    </a:cubicBezTo>
                    <a:cubicBezTo>
                      <a:pt x="205" y="162"/>
                      <a:pt x="205" y="163"/>
                      <a:pt x="205" y="16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98" name="Google Shape;3298;p52"/>
              <p:cNvSpPr/>
              <p:nvPr/>
            </p:nvSpPr>
            <p:spPr>
              <a:xfrm>
                <a:off x="2397551" y="1476125"/>
                <a:ext cx="33338" cy="25400"/>
              </a:xfrm>
              <a:custGeom>
                <a:avLst/>
                <a:gdLst/>
                <a:ahLst/>
                <a:cxnLst/>
                <a:rect l="l" t="t" r="r" b="b"/>
                <a:pathLst>
                  <a:path w="50" h="39" extrusionOk="0">
                    <a:moveTo>
                      <a:pt x="0" y="17"/>
                    </a:moveTo>
                    <a:cubicBezTo>
                      <a:pt x="26" y="39"/>
                      <a:pt x="26" y="39"/>
                      <a:pt x="26" y="39"/>
                    </a:cubicBezTo>
                    <a:cubicBezTo>
                      <a:pt x="34" y="35"/>
                      <a:pt x="42" y="32"/>
                      <a:pt x="50" y="29"/>
                    </a:cubicBezTo>
                    <a:cubicBezTo>
                      <a:pt x="30" y="0"/>
                      <a:pt x="30" y="0"/>
                      <a:pt x="30" y="0"/>
                    </a:cubicBezTo>
                    <a:cubicBezTo>
                      <a:pt x="20" y="5"/>
                      <a:pt x="10" y="11"/>
                      <a:pt x="0" y="17"/>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99" name="Google Shape;3299;p52"/>
              <p:cNvSpPr/>
              <p:nvPr/>
            </p:nvSpPr>
            <p:spPr>
              <a:xfrm>
                <a:off x="2546776" y="1477713"/>
                <a:ext cx="31750" cy="23813"/>
              </a:xfrm>
              <a:custGeom>
                <a:avLst/>
                <a:gdLst/>
                <a:ahLst/>
                <a:cxnLst/>
                <a:rect l="l" t="t" r="r" b="b"/>
                <a:pathLst>
                  <a:path w="50" h="38" extrusionOk="0">
                    <a:moveTo>
                      <a:pt x="0" y="28"/>
                    </a:moveTo>
                    <a:cubicBezTo>
                      <a:pt x="9" y="31"/>
                      <a:pt x="17" y="35"/>
                      <a:pt x="25" y="38"/>
                    </a:cubicBezTo>
                    <a:cubicBezTo>
                      <a:pt x="50" y="17"/>
                      <a:pt x="50" y="17"/>
                      <a:pt x="50" y="17"/>
                    </a:cubicBezTo>
                    <a:cubicBezTo>
                      <a:pt x="40" y="11"/>
                      <a:pt x="31" y="5"/>
                      <a:pt x="20" y="0"/>
                    </a:cubicBezTo>
                    <a:lnTo>
                      <a:pt x="0" y="28"/>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00" name="Google Shape;3300;p52"/>
              <p:cNvSpPr/>
              <p:nvPr/>
            </p:nvSpPr>
            <p:spPr>
              <a:xfrm>
                <a:off x="2437239" y="1465013"/>
                <a:ext cx="25400" cy="25400"/>
              </a:xfrm>
              <a:custGeom>
                <a:avLst/>
                <a:gdLst/>
                <a:ahLst/>
                <a:cxnLst/>
                <a:rect l="l" t="t" r="r" b="b"/>
                <a:pathLst>
                  <a:path w="39" h="40" extrusionOk="0">
                    <a:moveTo>
                      <a:pt x="0" y="8"/>
                    </a:moveTo>
                    <a:cubicBezTo>
                      <a:pt x="17" y="40"/>
                      <a:pt x="17" y="40"/>
                      <a:pt x="17" y="40"/>
                    </a:cubicBezTo>
                    <a:cubicBezTo>
                      <a:pt x="24" y="38"/>
                      <a:pt x="32" y="36"/>
                      <a:pt x="39" y="35"/>
                    </a:cubicBezTo>
                    <a:cubicBezTo>
                      <a:pt x="31" y="0"/>
                      <a:pt x="31" y="0"/>
                      <a:pt x="31" y="0"/>
                    </a:cubicBezTo>
                    <a:cubicBezTo>
                      <a:pt x="20" y="2"/>
                      <a:pt x="10" y="5"/>
                      <a:pt x="0" y="8"/>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01" name="Google Shape;3301;p52"/>
              <p:cNvSpPr/>
              <p:nvPr/>
            </p:nvSpPr>
            <p:spPr>
              <a:xfrm>
                <a:off x="2361039" y="1504700"/>
                <a:ext cx="31750" cy="23812"/>
              </a:xfrm>
              <a:custGeom>
                <a:avLst/>
                <a:gdLst/>
                <a:ahLst/>
                <a:cxnLst/>
                <a:rect l="l" t="t" r="r" b="b"/>
                <a:pathLst>
                  <a:path w="50" h="37" extrusionOk="0">
                    <a:moveTo>
                      <a:pt x="50" y="14"/>
                    </a:moveTo>
                    <a:cubicBezTo>
                      <a:pt x="26" y="0"/>
                      <a:pt x="26" y="0"/>
                      <a:pt x="26" y="0"/>
                    </a:cubicBezTo>
                    <a:cubicBezTo>
                      <a:pt x="16" y="9"/>
                      <a:pt x="7" y="19"/>
                      <a:pt x="0" y="30"/>
                    </a:cubicBezTo>
                    <a:cubicBezTo>
                      <a:pt x="21" y="37"/>
                      <a:pt x="21" y="37"/>
                      <a:pt x="21" y="37"/>
                    </a:cubicBezTo>
                    <a:cubicBezTo>
                      <a:pt x="30" y="29"/>
                      <a:pt x="40" y="21"/>
                      <a:pt x="50" y="14"/>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02" name="Google Shape;3302;p52"/>
              <p:cNvSpPr/>
              <p:nvPr/>
            </p:nvSpPr>
            <p:spPr>
              <a:xfrm>
                <a:off x="2513439" y="1465013"/>
                <a:ext cx="25400" cy="25400"/>
              </a:xfrm>
              <a:custGeom>
                <a:avLst/>
                <a:gdLst/>
                <a:ahLst/>
                <a:cxnLst/>
                <a:rect l="l" t="t" r="r" b="b"/>
                <a:pathLst>
                  <a:path w="39" h="39" extrusionOk="0">
                    <a:moveTo>
                      <a:pt x="0" y="34"/>
                    </a:moveTo>
                    <a:cubicBezTo>
                      <a:pt x="8" y="36"/>
                      <a:pt x="16" y="37"/>
                      <a:pt x="23" y="39"/>
                    </a:cubicBezTo>
                    <a:cubicBezTo>
                      <a:pt x="39" y="8"/>
                      <a:pt x="39" y="8"/>
                      <a:pt x="39" y="8"/>
                    </a:cubicBezTo>
                    <a:cubicBezTo>
                      <a:pt x="30" y="4"/>
                      <a:pt x="20" y="2"/>
                      <a:pt x="9" y="0"/>
                    </a:cubicBezTo>
                    <a:lnTo>
                      <a:pt x="0" y="34"/>
                    </a:ln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03" name="Google Shape;3303;p52"/>
              <p:cNvSpPr/>
              <p:nvPr/>
            </p:nvSpPr>
            <p:spPr>
              <a:xfrm>
                <a:off x="2583289" y="1504700"/>
                <a:ext cx="31750" cy="23812"/>
              </a:xfrm>
              <a:custGeom>
                <a:avLst/>
                <a:gdLst/>
                <a:ahLst/>
                <a:cxnLst/>
                <a:rect l="l" t="t" r="r" b="b"/>
                <a:pathLst>
                  <a:path w="50" h="37" extrusionOk="0">
                    <a:moveTo>
                      <a:pt x="24" y="0"/>
                    </a:moveTo>
                    <a:cubicBezTo>
                      <a:pt x="0" y="15"/>
                      <a:pt x="0" y="15"/>
                      <a:pt x="0" y="15"/>
                    </a:cubicBezTo>
                    <a:cubicBezTo>
                      <a:pt x="10" y="22"/>
                      <a:pt x="20" y="29"/>
                      <a:pt x="29" y="37"/>
                    </a:cubicBezTo>
                    <a:cubicBezTo>
                      <a:pt x="50" y="30"/>
                      <a:pt x="50" y="30"/>
                      <a:pt x="50" y="30"/>
                    </a:cubicBezTo>
                    <a:cubicBezTo>
                      <a:pt x="42" y="19"/>
                      <a:pt x="33" y="9"/>
                      <a:pt x="24" y="0"/>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04" name="Google Shape;3304;p52"/>
              <p:cNvSpPr/>
              <p:nvPr/>
            </p:nvSpPr>
            <p:spPr>
              <a:xfrm>
                <a:off x="2478514" y="1461838"/>
                <a:ext cx="20637" cy="23812"/>
              </a:xfrm>
              <a:custGeom>
                <a:avLst/>
                <a:gdLst/>
                <a:ahLst/>
                <a:cxnLst/>
                <a:rect l="l" t="t" r="r" b="b"/>
                <a:pathLst>
                  <a:path w="31" h="36" extrusionOk="0">
                    <a:moveTo>
                      <a:pt x="0" y="1"/>
                    </a:moveTo>
                    <a:cubicBezTo>
                      <a:pt x="4" y="36"/>
                      <a:pt x="4" y="36"/>
                      <a:pt x="4" y="36"/>
                    </a:cubicBezTo>
                    <a:cubicBezTo>
                      <a:pt x="8" y="36"/>
                      <a:pt x="11" y="35"/>
                      <a:pt x="15" y="35"/>
                    </a:cubicBezTo>
                    <a:cubicBezTo>
                      <a:pt x="19" y="35"/>
                      <a:pt x="23" y="36"/>
                      <a:pt x="27" y="36"/>
                    </a:cubicBezTo>
                    <a:cubicBezTo>
                      <a:pt x="31" y="1"/>
                      <a:pt x="31" y="1"/>
                      <a:pt x="31" y="1"/>
                    </a:cubicBezTo>
                    <a:cubicBezTo>
                      <a:pt x="25" y="0"/>
                      <a:pt x="20" y="0"/>
                      <a:pt x="15" y="0"/>
                    </a:cubicBezTo>
                    <a:cubicBezTo>
                      <a:pt x="10" y="0"/>
                      <a:pt x="5" y="0"/>
                      <a:pt x="0" y="1"/>
                    </a:cubicBezTo>
                    <a:close/>
                  </a:path>
                </a:pathLst>
              </a:custGeom>
              <a:solidFill>
                <a:srgbClr val="730302">
                  <a:alpha val="455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05" name="Google Shape;3305;p52"/>
              <p:cNvSpPr/>
              <p:nvPr/>
            </p:nvSpPr>
            <p:spPr>
              <a:xfrm>
                <a:off x="2213401" y="1272925"/>
                <a:ext cx="549276" cy="266700"/>
              </a:xfrm>
              <a:custGeom>
                <a:avLst/>
                <a:gdLst/>
                <a:ahLst/>
                <a:cxnLst/>
                <a:rect l="l" t="t" r="r" b="b"/>
                <a:pathLst>
                  <a:path w="846" h="410" extrusionOk="0">
                    <a:moveTo>
                      <a:pt x="423" y="294"/>
                    </a:moveTo>
                    <a:cubicBezTo>
                      <a:pt x="511" y="294"/>
                      <a:pt x="588" y="340"/>
                      <a:pt x="636" y="410"/>
                    </a:cubicBezTo>
                    <a:cubicBezTo>
                      <a:pt x="846" y="344"/>
                      <a:pt x="846" y="344"/>
                      <a:pt x="846" y="344"/>
                    </a:cubicBezTo>
                    <a:cubicBezTo>
                      <a:pt x="797" y="143"/>
                      <a:pt x="617" y="4"/>
                      <a:pt x="413" y="0"/>
                    </a:cubicBezTo>
                    <a:cubicBezTo>
                      <a:pt x="209" y="4"/>
                      <a:pt x="49" y="143"/>
                      <a:pt x="0" y="344"/>
                    </a:cubicBezTo>
                    <a:cubicBezTo>
                      <a:pt x="210" y="410"/>
                      <a:pt x="210" y="410"/>
                      <a:pt x="210" y="410"/>
                    </a:cubicBezTo>
                    <a:cubicBezTo>
                      <a:pt x="258" y="340"/>
                      <a:pt x="335" y="294"/>
                      <a:pt x="423" y="29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06" name="Google Shape;3306;p52"/>
              <p:cNvSpPr/>
              <p:nvPr/>
            </p:nvSpPr>
            <p:spPr>
              <a:xfrm>
                <a:off x="2459464" y="1299913"/>
                <a:ext cx="58738" cy="144463"/>
              </a:xfrm>
              <a:custGeom>
                <a:avLst/>
                <a:gdLst/>
                <a:ahLst/>
                <a:cxnLst/>
                <a:rect l="l" t="t" r="r" b="b"/>
                <a:pathLst>
                  <a:path w="91" h="223" extrusionOk="0">
                    <a:moveTo>
                      <a:pt x="66" y="223"/>
                    </a:moveTo>
                    <a:cubicBezTo>
                      <a:pt x="91" y="0"/>
                      <a:pt x="91" y="0"/>
                      <a:pt x="91" y="0"/>
                    </a:cubicBezTo>
                    <a:cubicBezTo>
                      <a:pt x="45" y="0"/>
                      <a:pt x="45" y="0"/>
                      <a:pt x="45" y="0"/>
                    </a:cubicBezTo>
                    <a:cubicBezTo>
                      <a:pt x="0" y="0"/>
                      <a:pt x="0" y="0"/>
                      <a:pt x="0" y="0"/>
                    </a:cubicBezTo>
                    <a:cubicBezTo>
                      <a:pt x="25" y="223"/>
                      <a:pt x="25" y="223"/>
                      <a:pt x="25" y="223"/>
                    </a:cubicBezTo>
                    <a:cubicBezTo>
                      <a:pt x="31" y="222"/>
                      <a:pt x="38" y="222"/>
                      <a:pt x="44" y="222"/>
                    </a:cubicBezTo>
                    <a:cubicBezTo>
                      <a:pt x="52" y="222"/>
                      <a:pt x="59" y="222"/>
                      <a:pt x="66" y="223"/>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07" name="Google Shape;3307;p52"/>
              <p:cNvSpPr/>
              <p:nvPr/>
            </p:nvSpPr>
            <p:spPr>
              <a:xfrm>
                <a:off x="2365801" y="1304675"/>
                <a:ext cx="88900" cy="149225"/>
              </a:xfrm>
              <a:custGeom>
                <a:avLst/>
                <a:gdLst/>
                <a:ahLst/>
                <a:cxnLst/>
                <a:rect l="l" t="t" r="r" b="b"/>
                <a:pathLst>
                  <a:path w="138" h="228" extrusionOk="0">
                    <a:moveTo>
                      <a:pt x="84" y="0"/>
                    </a:moveTo>
                    <a:cubicBezTo>
                      <a:pt x="42" y="18"/>
                      <a:pt x="42" y="18"/>
                      <a:pt x="42" y="18"/>
                    </a:cubicBezTo>
                    <a:cubicBezTo>
                      <a:pt x="0" y="35"/>
                      <a:pt x="0" y="35"/>
                      <a:pt x="0" y="35"/>
                    </a:cubicBezTo>
                    <a:cubicBezTo>
                      <a:pt x="97" y="228"/>
                      <a:pt x="97" y="228"/>
                      <a:pt x="97" y="228"/>
                    </a:cubicBezTo>
                    <a:cubicBezTo>
                      <a:pt x="110" y="223"/>
                      <a:pt x="124" y="220"/>
                      <a:pt x="138" y="217"/>
                    </a:cubicBezTo>
                    <a:lnTo>
                      <a:pt x="84"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08" name="Google Shape;3308;p52"/>
              <p:cNvSpPr/>
              <p:nvPr/>
            </p:nvSpPr>
            <p:spPr>
              <a:xfrm>
                <a:off x="2286426" y="1349125"/>
                <a:ext cx="120650" cy="128588"/>
              </a:xfrm>
              <a:custGeom>
                <a:avLst/>
                <a:gdLst/>
                <a:ahLst/>
                <a:cxnLst/>
                <a:rect l="l" t="t" r="r" b="b"/>
                <a:pathLst>
                  <a:path w="187" h="198" extrusionOk="0">
                    <a:moveTo>
                      <a:pt x="66" y="0"/>
                    </a:moveTo>
                    <a:cubicBezTo>
                      <a:pt x="33" y="33"/>
                      <a:pt x="33" y="33"/>
                      <a:pt x="33" y="33"/>
                    </a:cubicBezTo>
                    <a:cubicBezTo>
                      <a:pt x="0" y="66"/>
                      <a:pt x="0" y="66"/>
                      <a:pt x="0" y="66"/>
                    </a:cubicBezTo>
                    <a:cubicBezTo>
                      <a:pt x="147" y="198"/>
                      <a:pt x="147" y="198"/>
                      <a:pt x="147" y="198"/>
                    </a:cubicBezTo>
                    <a:cubicBezTo>
                      <a:pt x="160" y="189"/>
                      <a:pt x="173" y="181"/>
                      <a:pt x="187" y="174"/>
                    </a:cubicBezTo>
                    <a:lnTo>
                      <a:pt x="66"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09" name="Google Shape;3309;p52"/>
              <p:cNvSpPr/>
              <p:nvPr/>
            </p:nvSpPr>
            <p:spPr>
              <a:xfrm>
                <a:off x="2235626" y="1433263"/>
                <a:ext cx="125412" cy="90488"/>
              </a:xfrm>
              <a:custGeom>
                <a:avLst/>
                <a:gdLst/>
                <a:ahLst/>
                <a:cxnLst/>
                <a:rect l="l" t="t" r="r" b="b"/>
                <a:pathLst>
                  <a:path w="192" h="139" extrusionOk="0">
                    <a:moveTo>
                      <a:pt x="192" y="97"/>
                    </a:moveTo>
                    <a:cubicBezTo>
                      <a:pt x="36" y="0"/>
                      <a:pt x="36" y="0"/>
                      <a:pt x="36" y="0"/>
                    </a:cubicBezTo>
                    <a:cubicBezTo>
                      <a:pt x="18" y="44"/>
                      <a:pt x="18" y="44"/>
                      <a:pt x="18" y="44"/>
                    </a:cubicBezTo>
                    <a:cubicBezTo>
                      <a:pt x="0" y="88"/>
                      <a:pt x="0" y="88"/>
                      <a:pt x="0" y="88"/>
                    </a:cubicBezTo>
                    <a:cubicBezTo>
                      <a:pt x="156" y="139"/>
                      <a:pt x="156" y="139"/>
                      <a:pt x="156" y="139"/>
                    </a:cubicBezTo>
                    <a:cubicBezTo>
                      <a:pt x="167" y="124"/>
                      <a:pt x="179" y="110"/>
                      <a:pt x="192" y="9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10" name="Google Shape;3310;p52"/>
              <p:cNvSpPr/>
              <p:nvPr/>
            </p:nvSpPr>
            <p:spPr>
              <a:xfrm>
                <a:off x="2521376" y="1304675"/>
                <a:ext cx="90488" cy="149225"/>
              </a:xfrm>
              <a:custGeom>
                <a:avLst/>
                <a:gdLst/>
                <a:ahLst/>
                <a:cxnLst/>
                <a:rect l="l" t="t" r="r" b="b"/>
                <a:pathLst>
                  <a:path w="138" h="229" extrusionOk="0">
                    <a:moveTo>
                      <a:pt x="138" y="35"/>
                    </a:moveTo>
                    <a:cubicBezTo>
                      <a:pt x="96" y="18"/>
                      <a:pt x="96" y="18"/>
                      <a:pt x="96" y="18"/>
                    </a:cubicBezTo>
                    <a:cubicBezTo>
                      <a:pt x="54" y="0"/>
                      <a:pt x="54" y="0"/>
                      <a:pt x="54" y="0"/>
                    </a:cubicBezTo>
                    <a:cubicBezTo>
                      <a:pt x="0" y="218"/>
                      <a:pt x="0" y="218"/>
                      <a:pt x="0" y="218"/>
                    </a:cubicBezTo>
                    <a:cubicBezTo>
                      <a:pt x="14" y="220"/>
                      <a:pt x="28" y="224"/>
                      <a:pt x="41" y="229"/>
                    </a:cubicBezTo>
                    <a:lnTo>
                      <a:pt x="138" y="3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11" name="Google Shape;3311;p52"/>
              <p:cNvSpPr/>
              <p:nvPr/>
            </p:nvSpPr>
            <p:spPr>
              <a:xfrm>
                <a:off x="2569001" y="1349125"/>
                <a:ext cx="122238" cy="130175"/>
              </a:xfrm>
              <a:custGeom>
                <a:avLst/>
                <a:gdLst/>
                <a:ahLst/>
                <a:cxnLst/>
                <a:rect l="l" t="t" r="r" b="b"/>
                <a:pathLst>
                  <a:path w="187" h="199" extrusionOk="0">
                    <a:moveTo>
                      <a:pt x="187" y="66"/>
                    </a:moveTo>
                    <a:cubicBezTo>
                      <a:pt x="154" y="33"/>
                      <a:pt x="154" y="33"/>
                      <a:pt x="154" y="33"/>
                    </a:cubicBezTo>
                    <a:cubicBezTo>
                      <a:pt x="121" y="0"/>
                      <a:pt x="121" y="0"/>
                      <a:pt x="121" y="0"/>
                    </a:cubicBezTo>
                    <a:cubicBezTo>
                      <a:pt x="0" y="175"/>
                      <a:pt x="0" y="175"/>
                      <a:pt x="0" y="175"/>
                    </a:cubicBezTo>
                    <a:cubicBezTo>
                      <a:pt x="13" y="182"/>
                      <a:pt x="26" y="190"/>
                      <a:pt x="39" y="199"/>
                    </a:cubicBezTo>
                    <a:lnTo>
                      <a:pt x="187" y="6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12" name="Google Shape;3312;p52"/>
              <p:cNvSpPr/>
              <p:nvPr/>
            </p:nvSpPr>
            <p:spPr>
              <a:xfrm>
                <a:off x="2615039" y="1433263"/>
                <a:ext cx="125412" cy="90488"/>
              </a:xfrm>
              <a:custGeom>
                <a:avLst/>
                <a:gdLst/>
                <a:ahLst/>
                <a:cxnLst/>
                <a:rect l="l" t="t" r="r" b="b"/>
                <a:pathLst>
                  <a:path w="193" h="139" extrusionOk="0">
                    <a:moveTo>
                      <a:pt x="35" y="139"/>
                    </a:moveTo>
                    <a:cubicBezTo>
                      <a:pt x="193" y="88"/>
                      <a:pt x="193" y="88"/>
                      <a:pt x="193" y="88"/>
                    </a:cubicBezTo>
                    <a:cubicBezTo>
                      <a:pt x="175" y="44"/>
                      <a:pt x="175" y="44"/>
                      <a:pt x="175" y="44"/>
                    </a:cubicBezTo>
                    <a:cubicBezTo>
                      <a:pt x="156" y="0"/>
                      <a:pt x="156" y="0"/>
                      <a:pt x="156" y="0"/>
                    </a:cubicBezTo>
                    <a:cubicBezTo>
                      <a:pt x="0" y="98"/>
                      <a:pt x="0" y="98"/>
                      <a:pt x="0" y="98"/>
                    </a:cubicBezTo>
                    <a:cubicBezTo>
                      <a:pt x="13" y="111"/>
                      <a:pt x="24" y="125"/>
                      <a:pt x="35" y="139"/>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13" name="Google Shape;3313;p52"/>
              <p:cNvSpPr/>
              <p:nvPr/>
            </p:nvSpPr>
            <p:spPr>
              <a:xfrm>
                <a:off x="2475339" y="1307850"/>
                <a:ext cx="27000" cy="270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14" name="Google Shape;3314;p52"/>
              <p:cNvSpPr/>
              <p:nvPr/>
            </p:nvSpPr>
            <p:spPr>
              <a:xfrm>
                <a:off x="2476926" y="1358650"/>
                <a:ext cx="22200" cy="207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15" name="Google Shape;3315;p52"/>
              <p:cNvSpPr/>
              <p:nvPr/>
            </p:nvSpPr>
            <p:spPr>
              <a:xfrm>
                <a:off x="2478514" y="1406275"/>
                <a:ext cx="19200" cy="192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16" name="Google Shape;3316;p52"/>
              <p:cNvSpPr/>
              <p:nvPr/>
            </p:nvSpPr>
            <p:spPr>
              <a:xfrm>
                <a:off x="2561064" y="1323725"/>
                <a:ext cx="26988" cy="26988"/>
              </a:xfrm>
              <a:custGeom>
                <a:avLst/>
                <a:gdLst/>
                <a:ahLst/>
                <a:cxnLst/>
                <a:rect l="l" t="t" r="r" b="b"/>
                <a:pathLst>
                  <a:path w="42" h="42" extrusionOk="0">
                    <a:moveTo>
                      <a:pt x="38" y="27"/>
                    </a:moveTo>
                    <a:cubicBezTo>
                      <a:pt x="35" y="37"/>
                      <a:pt x="24" y="42"/>
                      <a:pt x="14" y="39"/>
                    </a:cubicBezTo>
                    <a:cubicBezTo>
                      <a:pt x="5" y="35"/>
                      <a:pt x="0" y="25"/>
                      <a:pt x="3" y="15"/>
                    </a:cubicBezTo>
                    <a:cubicBezTo>
                      <a:pt x="6" y="5"/>
                      <a:pt x="17" y="0"/>
                      <a:pt x="27" y="3"/>
                    </a:cubicBezTo>
                    <a:cubicBezTo>
                      <a:pt x="37" y="7"/>
                      <a:pt x="42" y="18"/>
                      <a:pt x="38"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17" name="Google Shape;3317;p52"/>
              <p:cNvSpPr/>
              <p:nvPr/>
            </p:nvSpPr>
            <p:spPr>
              <a:xfrm>
                <a:off x="2546776" y="1366588"/>
                <a:ext cx="23812" cy="23812"/>
              </a:xfrm>
              <a:custGeom>
                <a:avLst/>
                <a:gdLst/>
                <a:ahLst/>
                <a:cxnLst/>
                <a:rect l="l" t="t" r="r" b="b"/>
                <a:pathLst>
                  <a:path w="36" h="36" extrusionOk="0">
                    <a:moveTo>
                      <a:pt x="33" y="24"/>
                    </a:moveTo>
                    <a:cubicBezTo>
                      <a:pt x="30" y="32"/>
                      <a:pt x="21" y="36"/>
                      <a:pt x="13" y="33"/>
                    </a:cubicBezTo>
                    <a:cubicBezTo>
                      <a:pt x="4" y="30"/>
                      <a:pt x="0" y="21"/>
                      <a:pt x="3" y="13"/>
                    </a:cubicBezTo>
                    <a:cubicBezTo>
                      <a:pt x="6" y="5"/>
                      <a:pt x="15" y="0"/>
                      <a:pt x="23" y="3"/>
                    </a:cubicBezTo>
                    <a:cubicBezTo>
                      <a:pt x="32" y="6"/>
                      <a:pt x="36" y="15"/>
                      <a:pt x="3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18" name="Google Shape;3318;p52"/>
              <p:cNvSpPr/>
              <p:nvPr/>
            </p:nvSpPr>
            <p:spPr>
              <a:xfrm>
                <a:off x="2534076" y="1411038"/>
                <a:ext cx="20637" cy="19050"/>
              </a:xfrm>
              <a:custGeom>
                <a:avLst/>
                <a:gdLst/>
                <a:ahLst/>
                <a:cxnLst/>
                <a:rect l="l" t="t" r="r" b="b"/>
                <a:pathLst>
                  <a:path w="31" h="30" extrusionOk="0">
                    <a:moveTo>
                      <a:pt x="28" y="19"/>
                    </a:moveTo>
                    <a:cubicBezTo>
                      <a:pt x="26" y="26"/>
                      <a:pt x="18" y="30"/>
                      <a:pt x="11" y="27"/>
                    </a:cubicBezTo>
                    <a:cubicBezTo>
                      <a:pt x="4" y="25"/>
                      <a:pt x="0" y="17"/>
                      <a:pt x="3" y="10"/>
                    </a:cubicBezTo>
                    <a:cubicBezTo>
                      <a:pt x="5" y="3"/>
                      <a:pt x="13" y="0"/>
                      <a:pt x="20" y="2"/>
                    </a:cubicBezTo>
                    <a:cubicBezTo>
                      <a:pt x="27" y="5"/>
                      <a:pt x="31" y="12"/>
                      <a:pt x="28"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19" name="Google Shape;3319;p52"/>
              <p:cNvSpPr/>
              <p:nvPr/>
            </p:nvSpPr>
            <p:spPr>
              <a:xfrm>
                <a:off x="2640439" y="1376113"/>
                <a:ext cx="26988" cy="25400"/>
              </a:xfrm>
              <a:custGeom>
                <a:avLst/>
                <a:gdLst/>
                <a:ahLst/>
                <a:cxnLst/>
                <a:rect l="l" t="t" r="r" b="b"/>
                <a:pathLst>
                  <a:path w="40" h="40" extrusionOk="0">
                    <a:moveTo>
                      <a:pt x="33" y="32"/>
                    </a:moveTo>
                    <a:cubicBezTo>
                      <a:pt x="26" y="40"/>
                      <a:pt x="15" y="40"/>
                      <a:pt x="8" y="33"/>
                    </a:cubicBezTo>
                    <a:cubicBezTo>
                      <a:pt x="0" y="26"/>
                      <a:pt x="0" y="15"/>
                      <a:pt x="7" y="8"/>
                    </a:cubicBezTo>
                    <a:cubicBezTo>
                      <a:pt x="14" y="1"/>
                      <a:pt x="25" y="0"/>
                      <a:pt x="32" y="7"/>
                    </a:cubicBezTo>
                    <a:cubicBezTo>
                      <a:pt x="39" y="14"/>
                      <a:pt x="40" y="25"/>
                      <a:pt x="33"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20" name="Google Shape;3320;p52"/>
              <p:cNvSpPr/>
              <p:nvPr/>
            </p:nvSpPr>
            <p:spPr>
              <a:xfrm>
                <a:off x="2615039" y="1407863"/>
                <a:ext cx="20637" cy="22225"/>
              </a:xfrm>
              <a:custGeom>
                <a:avLst/>
                <a:gdLst/>
                <a:ahLst/>
                <a:cxnLst/>
                <a:rect l="l" t="t" r="r" b="b"/>
                <a:pathLst>
                  <a:path w="34" h="34" extrusionOk="0">
                    <a:moveTo>
                      <a:pt x="28" y="28"/>
                    </a:moveTo>
                    <a:cubicBezTo>
                      <a:pt x="22" y="34"/>
                      <a:pt x="13" y="34"/>
                      <a:pt x="7" y="29"/>
                    </a:cubicBezTo>
                    <a:cubicBezTo>
                      <a:pt x="0" y="23"/>
                      <a:pt x="0" y="13"/>
                      <a:pt x="6" y="7"/>
                    </a:cubicBezTo>
                    <a:cubicBezTo>
                      <a:pt x="12" y="1"/>
                      <a:pt x="21" y="0"/>
                      <a:pt x="27" y="6"/>
                    </a:cubicBezTo>
                    <a:cubicBezTo>
                      <a:pt x="34" y="12"/>
                      <a:pt x="34" y="22"/>
                      <a:pt x="28"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21" name="Google Shape;3321;p52"/>
              <p:cNvSpPr/>
              <p:nvPr/>
            </p:nvSpPr>
            <p:spPr>
              <a:xfrm>
                <a:off x="2588051" y="1441200"/>
                <a:ext cx="17462" cy="17462"/>
              </a:xfrm>
              <a:custGeom>
                <a:avLst/>
                <a:gdLst/>
                <a:ahLst/>
                <a:cxnLst/>
                <a:rect l="l" t="t" r="r" b="b"/>
                <a:pathLst>
                  <a:path w="28" h="29" extrusionOk="0">
                    <a:moveTo>
                      <a:pt x="24" y="24"/>
                    </a:moveTo>
                    <a:cubicBezTo>
                      <a:pt x="19" y="29"/>
                      <a:pt x="10" y="29"/>
                      <a:pt x="5" y="24"/>
                    </a:cubicBezTo>
                    <a:cubicBezTo>
                      <a:pt x="0" y="19"/>
                      <a:pt x="0" y="11"/>
                      <a:pt x="4" y="6"/>
                    </a:cubicBezTo>
                    <a:cubicBezTo>
                      <a:pt x="9" y="1"/>
                      <a:pt x="18" y="0"/>
                      <a:pt x="23" y="5"/>
                    </a:cubicBezTo>
                    <a:cubicBezTo>
                      <a:pt x="28" y="10"/>
                      <a:pt x="28" y="18"/>
                      <a:pt x="24"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22" name="Google Shape;3322;p52"/>
              <p:cNvSpPr/>
              <p:nvPr/>
            </p:nvSpPr>
            <p:spPr>
              <a:xfrm>
                <a:off x="2699176" y="1461838"/>
                <a:ext cx="22225" cy="22225"/>
              </a:xfrm>
              <a:custGeom>
                <a:avLst/>
                <a:gdLst/>
                <a:ahLst/>
                <a:cxnLst/>
                <a:rect l="l" t="t" r="r" b="b"/>
                <a:pathLst>
                  <a:path w="34" h="34" extrusionOk="0">
                    <a:moveTo>
                      <a:pt x="23" y="31"/>
                    </a:moveTo>
                    <a:cubicBezTo>
                      <a:pt x="15" y="34"/>
                      <a:pt x="6" y="31"/>
                      <a:pt x="3" y="23"/>
                    </a:cubicBezTo>
                    <a:cubicBezTo>
                      <a:pt x="0" y="15"/>
                      <a:pt x="3" y="7"/>
                      <a:pt x="11" y="3"/>
                    </a:cubicBezTo>
                    <a:cubicBezTo>
                      <a:pt x="19" y="0"/>
                      <a:pt x="28" y="3"/>
                      <a:pt x="31" y="11"/>
                    </a:cubicBezTo>
                    <a:cubicBezTo>
                      <a:pt x="34" y="19"/>
                      <a:pt x="31" y="28"/>
                      <a:pt x="23"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23" name="Google Shape;3323;p52"/>
              <p:cNvSpPr/>
              <p:nvPr/>
            </p:nvSpPr>
            <p:spPr>
              <a:xfrm>
                <a:off x="2669014" y="1476125"/>
                <a:ext cx="19050" cy="20638"/>
              </a:xfrm>
              <a:custGeom>
                <a:avLst/>
                <a:gdLst/>
                <a:ahLst/>
                <a:cxnLst/>
                <a:rect l="l" t="t" r="r" b="b"/>
                <a:pathLst>
                  <a:path w="30" h="30" extrusionOk="0">
                    <a:moveTo>
                      <a:pt x="20" y="27"/>
                    </a:moveTo>
                    <a:cubicBezTo>
                      <a:pt x="13" y="30"/>
                      <a:pt x="6" y="27"/>
                      <a:pt x="3" y="20"/>
                    </a:cubicBezTo>
                    <a:cubicBezTo>
                      <a:pt x="0" y="13"/>
                      <a:pt x="3" y="6"/>
                      <a:pt x="10" y="3"/>
                    </a:cubicBezTo>
                    <a:cubicBezTo>
                      <a:pt x="16" y="0"/>
                      <a:pt x="24" y="3"/>
                      <a:pt x="27" y="10"/>
                    </a:cubicBezTo>
                    <a:cubicBezTo>
                      <a:pt x="30" y="16"/>
                      <a:pt x="27" y="24"/>
                      <a:pt x="2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24" name="Google Shape;3324;p52"/>
              <p:cNvSpPr/>
              <p:nvPr/>
            </p:nvSpPr>
            <p:spPr>
              <a:xfrm>
                <a:off x="2637264" y="1492000"/>
                <a:ext cx="15875" cy="17463"/>
              </a:xfrm>
              <a:custGeom>
                <a:avLst/>
                <a:gdLst/>
                <a:ahLst/>
                <a:cxnLst/>
                <a:rect l="l" t="t" r="r" b="b"/>
                <a:pathLst>
                  <a:path w="25" h="25" extrusionOk="0">
                    <a:moveTo>
                      <a:pt x="17" y="23"/>
                    </a:moveTo>
                    <a:cubicBezTo>
                      <a:pt x="12" y="25"/>
                      <a:pt x="5" y="23"/>
                      <a:pt x="3" y="17"/>
                    </a:cubicBezTo>
                    <a:cubicBezTo>
                      <a:pt x="0" y="11"/>
                      <a:pt x="3" y="5"/>
                      <a:pt x="8" y="3"/>
                    </a:cubicBezTo>
                    <a:cubicBezTo>
                      <a:pt x="14" y="0"/>
                      <a:pt x="20" y="3"/>
                      <a:pt x="23" y="8"/>
                    </a:cubicBezTo>
                    <a:cubicBezTo>
                      <a:pt x="25" y="14"/>
                      <a:pt x="23" y="20"/>
                      <a:pt x="17"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25" name="Google Shape;3325;p52"/>
              <p:cNvSpPr/>
              <p:nvPr/>
            </p:nvSpPr>
            <p:spPr>
              <a:xfrm>
                <a:off x="2388026" y="1323725"/>
                <a:ext cx="28575" cy="26988"/>
              </a:xfrm>
              <a:custGeom>
                <a:avLst/>
                <a:gdLst/>
                <a:ahLst/>
                <a:cxnLst/>
                <a:rect l="l" t="t" r="r" b="b"/>
                <a:pathLst>
                  <a:path w="42" h="42" extrusionOk="0">
                    <a:moveTo>
                      <a:pt x="4" y="27"/>
                    </a:moveTo>
                    <a:cubicBezTo>
                      <a:pt x="7" y="37"/>
                      <a:pt x="18" y="42"/>
                      <a:pt x="27" y="39"/>
                    </a:cubicBezTo>
                    <a:cubicBezTo>
                      <a:pt x="37" y="35"/>
                      <a:pt x="42" y="25"/>
                      <a:pt x="39" y="15"/>
                    </a:cubicBezTo>
                    <a:cubicBezTo>
                      <a:pt x="35" y="5"/>
                      <a:pt x="25" y="0"/>
                      <a:pt x="15" y="3"/>
                    </a:cubicBezTo>
                    <a:cubicBezTo>
                      <a:pt x="5" y="7"/>
                      <a:pt x="0" y="18"/>
                      <a:pt x="4"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26" name="Google Shape;3326;p52"/>
              <p:cNvSpPr/>
              <p:nvPr/>
            </p:nvSpPr>
            <p:spPr>
              <a:xfrm>
                <a:off x="2405489" y="1366588"/>
                <a:ext cx="23812" cy="23812"/>
              </a:xfrm>
              <a:custGeom>
                <a:avLst/>
                <a:gdLst/>
                <a:ahLst/>
                <a:cxnLst/>
                <a:rect l="l" t="t" r="r" b="b"/>
                <a:pathLst>
                  <a:path w="36" h="36" extrusionOk="0">
                    <a:moveTo>
                      <a:pt x="3" y="24"/>
                    </a:moveTo>
                    <a:cubicBezTo>
                      <a:pt x="6" y="32"/>
                      <a:pt x="15" y="36"/>
                      <a:pt x="23" y="33"/>
                    </a:cubicBezTo>
                    <a:cubicBezTo>
                      <a:pt x="31" y="30"/>
                      <a:pt x="36" y="21"/>
                      <a:pt x="33" y="13"/>
                    </a:cubicBezTo>
                    <a:cubicBezTo>
                      <a:pt x="30" y="5"/>
                      <a:pt x="21" y="0"/>
                      <a:pt x="12" y="3"/>
                    </a:cubicBezTo>
                    <a:cubicBezTo>
                      <a:pt x="4" y="6"/>
                      <a:pt x="0" y="15"/>
                      <a:pt x="3" y="2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27" name="Google Shape;3327;p52"/>
              <p:cNvSpPr/>
              <p:nvPr/>
            </p:nvSpPr>
            <p:spPr>
              <a:xfrm>
                <a:off x="2421364" y="1411038"/>
                <a:ext cx="20637" cy="19050"/>
              </a:xfrm>
              <a:custGeom>
                <a:avLst/>
                <a:gdLst/>
                <a:ahLst/>
                <a:cxnLst/>
                <a:rect l="l" t="t" r="r" b="b"/>
                <a:pathLst>
                  <a:path w="31" h="30" extrusionOk="0">
                    <a:moveTo>
                      <a:pt x="3" y="19"/>
                    </a:moveTo>
                    <a:cubicBezTo>
                      <a:pt x="5" y="26"/>
                      <a:pt x="13" y="30"/>
                      <a:pt x="20" y="27"/>
                    </a:cubicBezTo>
                    <a:cubicBezTo>
                      <a:pt x="27" y="25"/>
                      <a:pt x="31" y="17"/>
                      <a:pt x="28" y="10"/>
                    </a:cubicBezTo>
                    <a:cubicBezTo>
                      <a:pt x="26" y="3"/>
                      <a:pt x="18" y="0"/>
                      <a:pt x="11" y="2"/>
                    </a:cubicBezTo>
                    <a:cubicBezTo>
                      <a:pt x="4" y="5"/>
                      <a:pt x="0" y="12"/>
                      <a:pt x="3" y="1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28" name="Google Shape;3328;p52"/>
              <p:cNvSpPr/>
              <p:nvPr/>
            </p:nvSpPr>
            <p:spPr>
              <a:xfrm>
                <a:off x="2308651" y="1376113"/>
                <a:ext cx="26988" cy="25400"/>
              </a:xfrm>
              <a:custGeom>
                <a:avLst/>
                <a:gdLst/>
                <a:ahLst/>
                <a:cxnLst/>
                <a:rect l="l" t="t" r="r" b="b"/>
                <a:pathLst>
                  <a:path w="40" h="40" extrusionOk="0">
                    <a:moveTo>
                      <a:pt x="7" y="32"/>
                    </a:moveTo>
                    <a:cubicBezTo>
                      <a:pt x="13" y="40"/>
                      <a:pt x="25" y="40"/>
                      <a:pt x="32" y="33"/>
                    </a:cubicBezTo>
                    <a:cubicBezTo>
                      <a:pt x="39" y="26"/>
                      <a:pt x="40" y="15"/>
                      <a:pt x="33" y="8"/>
                    </a:cubicBezTo>
                    <a:cubicBezTo>
                      <a:pt x="26" y="1"/>
                      <a:pt x="15" y="0"/>
                      <a:pt x="8" y="7"/>
                    </a:cubicBezTo>
                    <a:cubicBezTo>
                      <a:pt x="0" y="14"/>
                      <a:pt x="0" y="25"/>
                      <a:pt x="7"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29" name="Google Shape;3329;p52"/>
              <p:cNvSpPr/>
              <p:nvPr/>
            </p:nvSpPr>
            <p:spPr>
              <a:xfrm>
                <a:off x="2340401" y="1407863"/>
                <a:ext cx="22225" cy="22225"/>
              </a:xfrm>
              <a:custGeom>
                <a:avLst/>
                <a:gdLst/>
                <a:ahLst/>
                <a:cxnLst/>
                <a:rect l="l" t="t" r="r" b="b"/>
                <a:pathLst>
                  <a:path w="34" h="34" extrusionOk="0">
                    <a:moveTo>
                      <a:pt x="6" y="28"/>
                    </a:moveTo>
                    <a:cubicBezTo>
                      <a:pt x="11" y="34"/>
                      <a:pt x="21" y="34"/>
                      <a:pt x="27" y="29"/>
                    </a:cubicBezTo>
                    <a:cubicBezTo>
                      <a:pt x="33" y="23"/>
                      <a:pt x="34" y="13"/>
                      <a:pt x="28" y="7"/>
                    </a:cubicBezTo>
                    <a:cubicBezTo>
                      <a:pt x="22" y="1"/>
                      <a:pt x="13" y="0"/>
                      <a:pt x="6" y="6"/>
                    </a:cubicBezTo>
                    <a:cubicBezTo>
                      <a:pt x="0" y="12"/>
                      <a:pt x="0" y="22"/>
                      <a:pt x="6" y="2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30" name="Google Shape;3330;p52"/>
              <p:cNvSpPr/>
              <p:nvPr/>
            </p:nvSpPr>
            <p:spPr>
              <a:xfrm>
                <a:off x="2370564" y="1441200"/>
                <a:ext cx="17462" cy="17462"/>
              </a:xfrm>
              <a:custGeom>
                <a:avLst/>
                <a:gdLst/>
                <a:ahLst/>
                <a:cxnLst/>
                <a:rect l="l" t="t" r="r" b="b"/>
                <a:pathLst>
                  <a:path w="29" h="29" extrusionOk="0">
                    <a:moveTo>
                      <a:pt x="5" y="24"/>
                    </a:moveTo>
                    <a:cubicBezTo>
                      <a:pt x="10" y="29"/>
                      <a:pt x="18" y="29"/>
                      <a:pt x="24" y="24"/>
                    </a:cubicBezTo>
                    <a:cubicBezTo>
                      <a:pt x="29" y="19"/>
                      <a:pt x="29" y="11"/>
                      <a:pt x="24" y="6"/>
                    </a:cubicBezTo>
                    <a:cubicBezTo>
                      <a:pt x="19" y="1"/>
                      <a:pt x="11" y="0"/>
                      <a:pt x="6" y="5"/>
                    </a:cubicBezTo>
                    <a:cubicBezTo>
                      <a:pt x="1" y="10"/>
                      <a:pt x="0" y="18"/>
                      <a:pt x="5" y="2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31" name="Google Shape;3331;p52"/>
              <p:cNvSpPr/>
              <p:nvPr/>
            </p:nvSpPr>
            <p:spPr>
              <a:xfrm>
                <a:off x="2254676" y="1461838"/>
                <a:ext cx="22225" cy="22225"/>
              </a:xfrm>
              <a:custGeom>
                <a:avLst/>
                <a:gdLst/>
                <a:ahLst/>
                <a:cxnLst/>
                <a:rect l="l" t="t" r="r" b="b"/>
                <a:pathLst>
                  <a:path w="34" h="34" extrusionOk="0">
                    <a:moveTo>
                      <a:pt x="11" y="31"/>
                    </a:moveTo>
                    <a:cubicBezTo>
                      <a:pt x="18" y="34"/>
                      <a:pt x="27" y="31"/>
                      <a:pt x="31" y="23"/>
                    </a:cubicBezTo>
                    <a:cubicBezTo>
                      <a:pt x="34" y="15"/>
                      <a:pt x="31" y="7"/>
                      <a:pt x="23" y="3"/>
                    </a:cubicBezTo>
                    <a:cubicBezTo>
                      <a:pt x="15" y="0"/>
                      <a:pt x="6" y="3"/>
                      <a:pt x="3" y="11"/>
                    </a:cubicBezTo>
                    <a:cubicBezTo>
                      <a:pt x="0" y="19"/>
                      <a:pt x="3" y="28"/>
                      <a:pt x="1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32" name="Google Shape;3332;p52"/>
              <p:cNvSpPr/>
              <p:nvPr/>
            </p:nvSpPr>
            <p:spPr>
              <a:xfrm>
                <a:off x="2288014" y="1476125"/>
                <a:ext cx="20638" cy="20638"/>
              </a:xfrm>
              <a:custGeom>
                <a:avLst/>
                <a:gdLst/>
                <a:ahLst/>
                <a:cxnLst/>
                <a:rect l="l" t="t" r="r" b="b"/>
                <a:pathLst>
                  <a:path w="30" h="30" extrusionOk="0">
                    <a:moveTo>
                      <a:pt x="10" y="27"/>
                    </a:moveTo>
                    <a:cubicBezTo>
                      <a:pt x="16" y="30"/>
                      <a:pt x="24" y="27"/>
                      <a:pt x="27" y="20"/>
                    </a:cubicBezTo>
                    <a:cubicBezTo>
                      <a:pt x="30" y="13"/>
                      <a:pt x="27" y="6"/>
                      <a:pt x="20" y="3"/>
                    </a:cubicBezTo>
                    <a:cubicBezTo>
                      <a:pt x="14" y="0"/>
                      <a:pt x="6" y="3"/>
                      <a:pt x="3" y="10"/>
                    </a:cubicBezTo>
                    <a:cubicBezTo>
                      <a:pt x="0" y="16"/>
                      <a:pt x="3" y="24"/>
                      <a:pt x="10" y="2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33" name="Google Shape;3333;p52"/>
              <p:cNvSpPr/>
              <p:nvPr/>
            </p:nvSpPr>
            <p:spPr>
              <a:xfrm>
                <a:off x="2322939" y="1492000"/>
                <a:ext cx="15875" cy="17463"/>
              </a:xfrm>
              <a:custGeom>
                <a:avLst/>
                <a:gdLst/>
                <a:ahLst/>
                <a:cxnLst/>
                <a:rect l="l" t="t" r="r" b="b"/>
                <a:pathLst>
                  <a:path w="25" h="25" extrusionOk="0">
                    <a:moveTo>
                      <a:pt x="8" y="23"/>
                    </a:moveTo>
                    <a:cubicBezTo>
                      <a:pt x="13" y="25"/>
                      <a:pt x="20" y="23"/>
                      <a:pt x="22" y="17"/>
                    </a:cubicBezTo>
                    <a:cubicBezTo>
                      <a:pt x="25" y="11"/>
                      <a:pt x="22" y="5"/>
                      <a:pt x="16" y="3"/>
                    </a:cubicBezTo>
                    <a:cubicBezTo>
                      <a:pt x="11" y="0"/>
                      <a:pt x="4" y="3"/>
                      <a:pt x="2" y="8"/>
                    </a:cubicBezTo>
                    <a:cubicBezTo>
                      <a:pt x="0" y="14"/>
                      <a:pt x="2" y="20"/>
                      <a:pt x="8" y="2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252"/>
                                        </p:tgtEl>
                                        <p:attrNameLst>
                                          <p:attrName>style.visibility</p:attrName>
                                        </p:attrNameLst>
                                      </p:cBhvr>
                                      <p:to>
                                        <p:strVal val="visible"/>
                                      </p:to>
                                    </p:set>
                                    <p:animEffect transition="in" filter="dissolve">
                                      <p:cBhvr>
                                        <p:cTn id="7" dur="500"/>
                                        <p:tgtEl>
                                          <p:spTgt spid="325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253"/>
                                        </p:tgtEl>
                                        <p:attrNameLst>
                                          <p:attrName>style.visibility</p:attrName>
                                        </p:attrNameLst>
                                      </p:cBhvr>
                                      <p:to>
                                        <p:strVal val="visible"/>
                                      </p:to>
                                    </p:set>
                                    <p:animEffect transition="in" filter="blinds(horizontal)">
                                      <p:cBhvr>
                                        <p:cTn id="12" dur="500"/>
                                        <p:tgtEl>
                                          <p:spTgt spid="3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313"/>
        <p:cNvGrpSpPr/>
        <p:nvPr/>
      </p:nvGrpSpPr>
      <p:grpSpPr>
        <a:xfrm>
          <a:off x="0" y="0"/>
          <a:ext cx="0" cy="0"/>
          <a:chOff x="0" y="0"/>
          <a:chExt cx="0" cy="0"/>
        </a:xfrm>
      </p:grpSpPr>
      <p:sp>
        <p:nvSpPr>
          <p:cNvPr id="10" name="TextBox 9"/>
          <p:cNvSpPr txBox="1"/>
          <p:nvPr/>
        </p:nvSpPr>
        <p:spPr>
          <a:xfrm>
            <a:off x="168086" y="3131307"/>
            <a:ext cx="8807823" cy="1881925"/>
          </a:xfrm>
          <a:prstGeom prst="rect">
            <a:avLst/>
          </a:prstGeom>
          <a:noFill/>
        </p:spPr>
        <p:txBody>
          <a:bodyPr wrap="square">
            <a:spAutoFit/>
          </a:bodyPr>
          <a:lstStyle/>
          <a:p>
            <a:pPr marL="342900" indent="-342900" algn="just">
              <a:lnSpc>
                <a:spcPct val="150000"/>
              </a:lnSpc>
              <a:buFont typeface="Wingdings" panose="05000000000000000000" pitchFamily="2" charset="2"/>
              <a:buChar char="v"/>
            </a:pPr>
            <a:r>
              <a:rPr lang="vi-VN" sz="2000" dirty="0">
                <a:latin typeface="Arial" panose="020B0604020202020204" pitchFamily="34" charset="0"/>
                <a:ea typeface="Calibri" panose="020F0502020204030204" pitchFamily="34" charset="0"/>
                <a:cs typeface="Arial" panose="020B0604020202020204" pitchFamily="34" charset="0"/>
              </a:rPr>
              <a:t>Khu bảo tồn thiên nhiên nằm trên địa bàn 5 huyện: Tân Phú, Vĩnh Cửu (Đồng Nai), Cát Tiên, Bảo Lâm (Lâm Đồng) và Bù Đăng (Bình Phước), cách Thành phố Hồ Chí Minh 150 km về phía bắc. </a:t>
            </a:r>
            <a:endParaRPr lang="vi-VN" sz="2000" dirty="0">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150000"/>
              </a:lnSpc>
              <a:buFont typeface="Wingdings" panose="05000000000000000000" pitchFamily="2" charset="2"/>
              <a:buChar char="v"/>
            </a:pPr>
            <a:r>
              <a:rPr lang="vi-VN" sz="2000" dirty="0">
                <a:latin typeface="Arial" panose="020B0604020202020204" pitchFamily="34" charset="0"/>
                <a:cs typeface="Arial" panose="020B0604020202020204" pitchFamily="34" charset="0"/>
              </a:rPr>
              <a:t>Đặc trưng: rừng đất thấp ẩm ướt nhiệt đới.</a:t>
            </a:r>
            <a:endParaRPr lang="en-US" sz="20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
          <a:stretch>
            <a:fillRect/>
          </a:stretch>
        </p:blipFill>
        <p:spPr>
          <a:xfrm>
            <a:off x="1788616" y="0"/>
            <a:ext cx="5566767" cy="3131307"/>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linds(horizont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blinds(horizontal)">
                                      <p:cBhvr>
                                        <p:cTn id="17"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58"/>
        <p:cNvGrpSpPr/>
        <p:nvPr/>
      </p:nvGrpSpPr>
      <p:grpSpPr>
        <a:xfrm>
          <a:off x="0" y="0"/>
          <a:ext cx="0" cy="0"/>
          <a:chOff x="0" y="0"/>
          <a:chExt cx="0" cy="0"/>
        </a:xfrm>
      </p:grpSpPr>
      <p:sp>
        <p:nvSpPr>
          <p:cNvPr id="643" name="TextBox 642"/>
          <p:cNvSpPr txBox="1"/>
          <p:nvPr/>
        </p:nvSpPr>
        <p:spPr>
          <a:xfrm>
            <a:off x="228600" y="119369"/>
            <a:ext cx="8686800" cy="1881925"/>
          </a:xfrm>
          <a:prstGeom prst="rect">
            <a:avLst/>
          </a:prstGeom>
          <a:noFill/>
        </p:spPr>
        <p:txBody>
          <a:bodyPr wrap="square">
            <a:spAutoFit/>
          </a:bodyPr>
          <a:lstStyle/>
          <a:p>
            <a:pPr marL="342900" indent="-342900" algn="just">
              <a:lnSpc>
                <a:spcPct val="150000"/>
              </a:lnSpc>
              <a:buFont typeface="Wingdings" panose="05000000000000000000" pitchFamily="2" charset="2"/>
              <a:buChar char="v"/>
            </a:pPr>
            <a:r>
              <a:rPr lang="vi-VN" sz="2000" dirty="0">
                <a:latin typeface="Arial" panose="020B0604020202020204" pitchFamily="34" charset="0"/>
                <a:ea typeface="Calibri" panose="020F0502020204030204" pitchFamily="34" charset="0"/>
                <a:cs typeface="Arial" panose="020B0604020202020204" pitchFamily="34" charset="0"/>
              </a:rPr>
              <a:t>Khu vực bảo tồn được nhiều loại động, thực vật quý hiếm.</a:t>
            </a:r>
            <a:endParaRPr lang="vi-VN" sz="2000" dirty="0">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150000"/>
              </a:lnSpc>
              <a:buFont typeface="Wingdings" panose="05000000000000000000" pitchFamily="2" charset="2"/>
              <a:buChar char="v"/>
            </a:pPr>
            <a:r>
              <a:rPr lang="vi-VN" sz="2000" dirty="0">
                <a:latin typeface="Arial" panose="020B0604020202020204" pitchFamily="34" charset="0"/>
                <a:ea typeface="Calibri" panose="020F0502020204030204" pitchFamily="34" charset="0"/>
                <a:cs typeface="Arial" panose="020B0604020202020204" pitchFamily="34" charset="0"/>
              </a:rPr>
              <a:t>Vùng quan trọng để duy trì hệ sinh thái rừng thường xanh lá rộng.</a:t>
            </a:r>
            <a:endParaRPr lang="vi-VN" sz="2000" dirty="0">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150000"/>
              </a:lnSpc>
              <a:buFont typeface="Wingdings" panose="05000000000000000000" pitchFamily="2" charset="2"/>
              <a:buChar char="v"/>
            </a:pPr>
            <a:r>
              <a:rPr lang="vi-VN" sz="2000" dirty="0">
                <a:latin typeface="Arial" panose="020B0604020202020204" pitchFamily="34" charset="0"/>
                <a:cs typeface="Arial" panose="020B0604020202020204" pitchFamily="34" charset="0"/>
              </a:rPr>
              <a:t>Độ che phủ của rừng tự nhiên trong khu vực này lên tới 80%, với hệ sinh thái đa dạng: rừng thường xanh ẩm, đồng cỏ và ngập nước. </a:t>
            </a:r>
            <a:endParaRPr lang="en-US" sz="20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
          <a:stretch>
            <a:fillRect/>
          </a:stretch>
        </p:blipFill>
        <p:spPr>
          <a:xfrm>
            <a:off x="174812" y="2331358"/>
            <a:ext cx="4213106" cy="2571750"/>
          </a:xfrm>
          <a:prstGeom prst="rect">
            <a:avLst/>
          </a:prstGeom>
        </p:spPr>
      </p:pic>
      <p:pic>
        <p:nvPicPr>
          <p:cNvPr id="5" name="Picture 4"/>
          <p:cNvPicPr>
            <a:picLocks noChangeAspect="1"/>
          </p:cNvPicPr>
          <p:nvPr/>
        </p:nvPicPr>
        <p:blipFill>
          <a:blip r:embed="rId2"/>
          <a:stretch>
            <a:fillRect/>
          </a:stretch>
        </p:blipFill>
        <p:spPr>
          <a:xfrm>
            <a:off x="4605359" y="2331358"/>
            <a:ext cx="4363829" cy="2571750"/>
          </a:xfrm>
          <a:prstGeom prst="rect">
            <a:avLst/>
          </a:prstGeom>
        </p:spPr>
      </p:pic>
      <p:pic>
        <p:nvPicPr>
          <p:cNvPr id="6" name="Google Shape;179;p2"/>
          <p:cNvPicPr preferRelativeResize="0"/>
          <p:nvPr/>
        </p:nvPicPr>
        <p:blipFill rotWithShape="1">
          <a:blip r:embed="rId3"/>
          <a:srcRect/>
          <a:stretch>
            <a:fillRect/>
          </a:stretch>
        </p:blipFill>
        <p:spPr>
          <a:xfrm>
            <a:off x="8726039" y="4971737"/>
            <a:ext cx="417961" cy="164598"/>
          </a:xfrm>
          <a:prstGeom prst="rect">
            <a:avLst/>
          </a:prstGeom>
          <a:noFill/>
          <a:ln>
            <a:noFill/>
          </a:ln>
        </p:spPr>
      </p:pic>
    </p:spTree>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43">
                                            <p:txEl>
                                              <p:pRg st="0" end="0"/>
                                            </p:txEl>
                                          </p:spTgt>
                                        </p:tgtEl>
                                        <p:attrNameLst>
                                          <p:attrName>style.visibility</p:attrName>
                                        </p:attrNameLst>
                                      </p:cBhvr>
                                      <p:to>
                                        <p:strVal val="visible"/>
                                      </p:to>
                                    </p:set>
                                    <p:animEffect transition="in" filter="blinds(horizontal)">
                                      <p:cBhvr>
                                        <p:cTn id="7" dur="500"/>
                                        <p:tgtEl>
                                          <p:spTgt spid="6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par>
                                <p:cTn id="13" presetID="9"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643">
                                            <p:txEl>
                                              <p:pRg st="1" end="1"/>
                                            </p:txEl>
                                          </p:spTgt>
                                        </p:tgtEl>
                                        <p:attrNameLst>
                                          <p:attrName>style.visibility</p:attrName>
                                        </p:attrNameLst>
                                      </p:cBhvr>
                                      <p:to>
                                        <p:strVal val="visible"/>
                                      </p:to>
                                    </p:set>
                                    <p:animEffect transition="in" filter="blinds(horizontal)">
                                      <p:cBhvr>
                                        <p:cTn id="20" dur="500"/>
                                        <p:tgtEl>
                                          <p:spTgt spid="64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643">
                                            <p:txEl>
                                              <p:pRg st="2" end="2"/>
                                            </p:txEl>
                                          </p:spTgt>
                                        </p:tgtEl>
                                        <p:attrNameLst>
                                          <p:attrName>style.visibility</p:attrName>
                                        </p:attrNameLst>
                                      </p:cBhvr>
                                      <p:to>
                                        <p:strVal val="visible"/>
                                      </p:to>
                                    </p:set>
                                    <p:animEffect transition="in" filter="blinds(horizontal)">
                                      <p:cBhvr>
                                        <p:cTn id="25" dur="500"/>
                                        <p:tgtEl>
                                          <p:spTgt spid="6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100"/>
        <p:cNvGrpSpPr/>
        <p:nvPr/>
      </p:nvGrpSpPr>
      <p:grpSpPr>
        <a:xfrm>
          <a:off x="0" y="0"/>
          <a:ext cx="0" cy="0"/>
          <a:chOff x="0" y="0"/>
          <a:chExt cx="0" cy="0"/>
        </a:xfrm>
      </p:grpSpPr>
      <p:sp>
        <p:nvSpPr>
          <p:cNvPr id="214" name="TextBox 213"/>
          <p:cNvSpPr txBox="1"/>
          <p:nvPr/>
        </p:nvSpPr>
        <p:spPr>
          <a:xfrm>
            <a:off x="443753" y="84291"/>
            <a:ext cx="8256494" cy="1907573"/>
          </a:xfrm>
          <a:prstGeom prst="rect">
            <a:avLst/>
          </a:prstGeom>
          <a:noFill/>
        </p:spPr>
        <p:txBody>
          <a:bodyPr wrap="square">
            <a:spAutoFit/>
          </a:bodyPr>
          <a:lstStyle/>
          <a:p>
            <a:pPr marL="342900" lvl="0" indent="-342900" algn="just">
              <a:lnSpc>
                <a:spcPct val="150000"/>
              </a:lnSpc>
              <a:spcBef>
                <a:spcPts val="100"/>
              </a:spcBef>
              <a:spcAft>
                <a:spcPts val="100"/>
              </a:spcAft>
              <a:buFont typeface="Wingdings" panose="05000000000000000000" pitchFamily="2" charset="2"/>
              <a:buChar char="§"/>
            </a:pPr>
            <a:r>
              <a:rPr lang="vi-VN" sz="2000" dirty="0">
                <a:latin typeface="Arial" panose="020B0604020202020204" pitchFamily="34" charset="0"/>
                <a:ea typeface="Calibri" panose="020F0502020204030204" pitchFamily="34" charset="0"/>
                <a:cs typeface="Arial" panose="020B0604020202020204" pitchFamily="34" charset="0"/>
              </a:rPr>
              <a:t>Địa hình tự nhiên xen kẽ các bàu, đầm, suối, cộng với hơn 90km sông Đồng Nai. </a:t>
            </a:r>
            <a:endParaRPr lang="vi-VN" sz="2000" dirty="0">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50000"/>
              </a:lnSpc>
              <a:spcBef>
                <a:spcPts val="100"/>
              </a:spcBef>
              <a:spcAft>
                <a:spcPts val="100"/>
              </a:spcAft>
              <a:buFont typeface="Wingdings" panose="05000000000000000000" pitchFamily="2" charset="2"/>
              <a:buChar char="§"/>
            </a:pPr>
            <a:r>
              <a:rPr lang="vi-VN" sz="2000" dirty="0">
                <a:latin typeface="Arial" panose="020B0604020202020204" pitchFamily="34" charset="0"/>
                <a:cs typeface="Arial" panose="020B0604020202020204" pitchFamily="34" charset="0"/>
              </a:rPr>
              <a:t>Một trong những khu dự trữ sinh quyển thế giới ở Việt Nam, đã được UNESCO ghi danh. </a:t>
            </a:r>
            <a:endParaRPr lang="en-US" sz="20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1"/>
          <a:stretch>
            <a:fillRect/>
          </a:stretch>
        </p:blipFill>
        <p:spPr>
          <a:xfrm>
            <a:off x="443752" y="2095937"/>
            <a:ext cx="3899647" cy="2924735"/>
          </a:xfrm>
          <a:prstGeom prst="rect">
            <a:avLst/>
          </a:prstGeom>
        </p:spPr>
      </p:pic>
      <p:pic>
        <p:nvPicPr>
          <p:cNvPr id="7" name="Picture 6"/>
          <p:cNvPicPr>
            <a:picLocks noChangeAspect="1"/>
          </p:cNvPicPr>
          <p:nvPr/>
        </p:nvPicPr>
        <p:blipFill>
          <a:blip r:embed="rId2"/>
          <a:stretch>
            <a:fillRect/>
          </a:stretch>
        </p:blipFill>
        <p:spPr>
          <a:xfrm>
            <a:off x="4693025" y="2095938"/>
            <a:ext cx="4153469" cy="2924734"/>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prism isContent="1"/>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14">
                                            <p:txEl>
                                              <p:pRg st="0" end="0"/>
                                            </p:txEl>
                                          </p:spTgt>
                                        </p:tgtEl>
                                        <p:attrNameLst>
                                          <p:attrName>style.visibility</p:attrName>
                                        </p:attrNameLst>
                                      </p:cBhvr>
                                      <p:to>
                                        <p:strVal val="visible"/>
                                      </p:to>
                                    </p:set>
                                    <p:animEffect transition="in" filter="blinds(horizontal)">
                                      <p:cBhvr>
                                        <p:cTn id="7" dur="500"/>
                                        <p:tgtEl>
                                          <p:spTgt spid="2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par>
                                <p:cTn id="13" presetID="9"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214">
                                            <p:txEl>
                                              <p:pRg st="1" end="1"/>
                                            </p:txEl>
                                          </p:spTgt>
                                        </p:tgtEl>
                                        <p:attrNameLst>
                                          <p:attrName>style.visibility</p:attrName>
                                        </p:attrNameLst>
                                      </p:cBhvr>
                                      <p:to>
                                        <p:strVal val="visible"/>
                                      </p:to>
                                    </p:set>
                                    <p:animEffect transition="in" filter="blinds(horizontal)">
                                      <p:cBhvr>
                                        <p:cTn id="20" dur="500"/>
                                        <p:tgtEl>
                                          <p:spTgt spid="2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462"/>
        <p:cNvGrpSpPr/>
        <p:nvPr/>
      </p:nvGrpSpPr>
      <p:grpSpPr>
        <a:xfrm>
          <a:off x="0" y="0"/>
          <a:ext cx="0" cy="0"/>
          <a:chOff x="0" y="0"/>
          <a:chExt cx="0" cy="0"/>
        </a:xfrm>
      </p:grpSpPr>
      <p:sp>
        <p:nvSpPr>
          <p:cNvPr id="2464" name="Google Shape;2464;p44"/>
          <p:cNvSpPr txBox="1">
            <a:spLocks noGrp="1"/>
          </p:cNvSpPr>
          <p:nvPr>
            <p:ph type="title"/>
          </p:nvPr>
        </p:nvSpPr>
        <p:spPr>
          <a:xfrm>
            <a:off x="2162100" y="547417"/>
            <a:ext cx="4819800" cy="705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dirty="0">
                <a:latin typeface="Arial" panose="020B0604020202020204" pitchFamily="34" charset="0"/>
                <a:cs typeface="Arial" panose="020B0604020202020204" pitchFamily="34" charset="0"/>
              </a:rPr>
              <a:t>HƯỚNG DẪN VỀ NHÀ</a:t>
            </a:r>
            <a:endParaRPr dirty="0">
              <a:latin typeface="Arial" panose="020B0604020202020204" pitchFamily="34" charset="0"/>
              <a:cs typeface="Arial" panose="020B0604020202020204" pitchFamily="34" charset="0"/>
            </a:endParaRPr>
          </a:p>
        </p:txBody>
      </p:sp>
      <p:sp>
        <p:nvSpPr>
          <p:cNvPr id="4" name="Rounded Rectangle 3"/>
          <p:cNvSpPr/>
          <p:nvPr/>
        </p:nvSpPr>
        <p:spPr>
          <a:xfrm>
            <a:off x="820269" y="1702122"/>
            <a:ext cx="6293225" cy="1089212"/>
          </a:xfrm>
          <a:prstGeom prst="roundRect">
            <a:avLst/>
          </a:prstGeom>
          <a:solidFill>
            <a:schemeClr val="accent1">
              <a:lumMod val="20000"/>
              <a:lumOff val="80000"/>
            </a:schemeClr>
          </a:solidFill>
          <a:ln>
            <a:solidFill>
              <a:srgbClr val="FFFFFF"/>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err="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Ôn</a:t>
            </a:r>
            <a:r>
              <a:rPr lang="en-US" sz="2400" dirty="0">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lại</a:t>
            </a:r>
            <a:r>
              <a:rPr lang="en-US" sz="2400" dirty="0">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kiến</a:t>
            </a:r>
            <a:r>
              <a:rPr lang="en-US" sz="2400" dirty="0">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thức</a:t>
            </a:r>
            <a:r>
              <a:rPr lang="en-US" sz="2400" dirty="0">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đã</a:t>
            </a:r>
            <a:r>
              <a:rPr lang="en-US" sz="2400" dirty="0">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học</a:t>
            </a:r>
            <a:r>
              <a:rPr lang="en-US" sz="2400" dirty="0">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trong</a:t>
            </a:r>
            <a:r>
              <a:rPr lang="en-US" sz="2400" dirty="0">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Chuyên</a:t>
            </a:r>
            <a:r>
              <a:rPr lang="en-US" sz="2400" dirty="0">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đề</a:t>
            </a:r>
            <a:r>
              <a:rPr lang="en-US" sz="2400" dirty="0">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 2</a:t>
            </a:r>
            <a:r>
              <a:rPr lang="en-US" sz="2400" dirty="0">
                <a:solidFill>
                  <a:schemeClr val="bg1">
                    <a:lumMod val="10000"/>
                  </a:schemeClr>
                </a:solidFill>
                <a:effectLst/>
                <a:latin typeface="Arial" panose="020B0604020202020204" pitchFamily="34" charset="0"/>
                <a:cs typeface="Arial" panose="020B0604020202020204" pitchFamily="34" charset="0"/>
              </a:rPr>
              <a:t> </a:t>
            </a:r>
            <a:endParaRPr lang="en-US" sz="2400" dirty="0">
              <a:solidFill>
                <a:schemeClr val="bg1">
                  <a:lumMod val="10000"/>
                </a:schemeClr>
              </a:solidFill>
              <a:latin typeface="Arial" panose="020B0604020202020204" pitchFamily="34" charset="0"/>
              <a:cs typeface="Arial" panose="020B0604020202020204" pitchFamily="34" charset="0"/>
            </a:endParaRPr>
          </a:p>
        </p:txBody>
      </p:sp>
      <p:sp>
        <p:nvSpPr>
          <p:cNvPr id="7" name="Rounded Rectangle 6"/>
          <p:cNvSpPr/>
          <p:nvPr/>
        </p:nvSpPr>
        <p:spPr>
          <a:xfrm>
            <a:off x="1752598" y="3200397"/>
            <a:ext cx="6624920" cy="1452283"/>
          </a:xfrm>
          <a:prstGeom prst="roundRect">
            <a:avLst/>
          </a:prstGeom>
          <a:solidFill>
            <a:schemeClr val="accent1">
              <a:lumMod val="20000"/>
              <a:lumOff val="80000"/>
            </a:schemeClr>
          </a:solidFill>
          <a:ln>
            <a:solidFill>
              <a:srgbClr val="FFFFFF"/>
            </a:solidFill>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50000"/>
              </a:lnSpc>
            </a:pPr>
            <a:r>
              <a:rPr lang="vi-VN" sz="2400" dirty="0">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Đọc và tìm hiểu trước Chuyên đề 3</a:t>
            </a:r>
            <a:endParaRPr lang="vi-VN" sz="2400" dirty="0">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vi-VN" sz="2400" i="1" dirty="0">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Nhà nước và pháp luật trong lịch sử Việt Nam </a:t>
            </a:r>
            <a:endParaRPr lang="en-US" sz="2400" i="1" dirty="0">
              <a:solidFill>
                <a:schemeClr val="bg1">
                  <a:lumMod val="10000"/>
                </a:schemeClr>
              </a:solidFill>
              <a:latin typeface="Arial" panose="020B0604020202020204" pitchFamily="34" charset="0"/>
              <a:cs typeface="Arial" panose="020B0604020202020204" pitchFamily="34" charset="0"/>
            </a:endParaRP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64"/>
                                        </p:tgtEl>
                                        <p:attrNameLst>
                                          <p:attrName>style.visibility</p:attrName>
                                        </p:attrNameLst>
                                      </p:cBhvr>
                                      <p:to>
                                        <p:strVal val="visible"/>
                                      </p:to>
                                    </p:set>
                                    <p:anim calcmode="lin" valueType="num">
                                      <p:cBhvr additive="base">
                                        <p:cTn id="7" dur="500" fill="hold"/>
                                        <p:tgtEl>
                                          <p:spTgt spid="2464"/>
                                        </p:tgtEl>
                                        <p:attrNameLst>
                                          <p:attrName>ppt_x</p:attrName>
                                        </p:attrNameLst>
                                      </p:cBhvr>
                                      <p:tavLst>
                                        <p:tav tm="0">
                                          <p:val>
                                            <p:strVal val="#ppt_x"/>
                                          </p:val>
                                        </p:tav>
                                        <p:tav tm="100000">
                                          <p:val>
                                            <p:strVal val="#ppt_x"/>
                                          </p:val>
                                        </p:tav>
                                      </p:tavLst>
                                    </p:anim>
                                    <p:anim calcmode="lin" valueType="num">
                                      <p:cBhvr additive="base">
                                        <p:cTn id="8" dur="500" fill="hold"/>
                                        <p:tgtEl>
                                          <p:spTgt spid="246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4" grpId="0"/>
      <p:bldP spid="4"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100"/>
        <p:cNvGrpSpPr/>
        <p:nvPr/>
      </p:nvGrpSpPr>
      <p:grpSpPr>
        <a:xfrm>
          <a:off x="0" y="0"/>
          <a:ext cx="0" cy="0"/>
          <a:chOff x="0" y="0"/>
          <a:chExt cx="0" cy="0"/>
        </a:xfrm>
      </p:grpSpPr>
      <p:grpSp>
        <p:nvGrpSpPr>
          <p:cNvPr id="5" name="Google Shape;4190;p72"/>
          <p:cNvGrpSpPr/>
          <p:nvPr/>
        </p:nvGrpSpPr>
        <p:grpSpPr>
          <a:xfrm>
            <a:off x="-479026" y="806320"/>
            <a:ext cx="4375405" cy="4981004"/>
            <a:chOff x="-479026" y="806320"/>
            <a:chExt cx="4375405" cy="4981004"/>
          </a:xfrm>
        </p:grpSpPr>
        <p:grpSp>
          <p:nvGrpSpPr>
            <p:cNvPr id="6" name="Google Shape;4191;p72"/>
            <p:cNvGrpSpPr/>
            <p:nvPr/>
          </p:nvGrpSpPr>
          <p:grpSpPr>
            <a:xfrm>
              <a:off x="181060" y="806320"/>
              <a:ext cx="1972337" cy="2467189"/>
              <a:chOff x="-687402" y="2898179"/>
              <a:chExt cx="2587350" cy="3236506"/>
            </a:xfrm>
          </p:grpSpPr>
          <p:sp>
            <p:nvSpPr>
              <p:cNvPr id="191" name="Google Shape;4192;p72"/>
              <p:cNvSpPr/>
              <p:nvPr/>
            </p:nvSpPr>
            <p:spPr>
              <a:xfrm>
                <a:off x="-687402" y="2944548"/>
                <a:ext cx="2540983" cy="3190138"/>
              </a:xfrm>
              <a:custGeom>
                <a:avLst/>
                <a:gdLst/>
                <a:ahLst/>
                <a:cxnLst/>
                <a:rect l="l" t="t" r="r" b="b"/>
                <a:pathLst>
                  <a:path w="626" h="786" extrusionOk="0">
                    <a:moveTo>
                      <a:pt x="157" y="183"/>
                    </a:moveTo>
                    <a:cubicBezTo>
                      <a:pt x="161" y="167"/>
                      <a:pt x="177" y="158"/>
                      <a:pt x="189" y="147"/>
                    </a:cubicBezTo>
                    <a:cubicBezTo>
                      <a:pt x="201" y="136"/>
                      <a:pt x="212" y="118"/>
                      <a:pt x="203" y="104"/>
                    </a:cubicBezTo>
                    <a:cubicBezTo>
                      <a:pt x="227" y="102"/>
                      <a:pt x="253" y="100"/>
                      <a:pt x="272" y="85"/>
                    </a:cubicBezTo>
                    <a:cubicBezTo>
                      <a:pt x="281" y="78"/>
                      <a:pt x="288" y="69"/>
                      <a:pt x="294" y="61"/>
                    </a:cubicBezTo>
                    <a:cubicBezTo>
                      <a:pt x="310" y="40"/>
                      <a:pt x="325" y="20"/>
                      <a:pt x="341" y="0"/>
                    </a:cubicBezTo>
                    <a:cubicBezTo>
                      <a:pt x="353" y="10"/>
                      <a:pt x="364" y="20"/>
                      <a:pt x="376" y="30"/>
                    </a:cubicBezTo>
                    <a:cubicBezTo>
                      <a:pt x="385" y="37"/>
                      <a:pt x="393" y="44"/>
                      <a:pt x="404" y="48"/>
                    </a:cubicBezTo>
                    <a:cubicBezTo>
                      <a:pt x="415" y="52"/>
                      <a:pt x="428" y="50"/>
                      <a:pt x="436" y="42"/>
                    </a:cubicBezTo>
                    <a:cubicBezTo>
                      <a:pt x="442" y="35"/>
                      <a:pt x="445" y="23"/>
                      <a:pt x="454" y="20"/>
                    </a:cubicBezTo>
                    <a:cubicBezTo>
                      <a:pt x="458" y="19"/>
                      <a:pt x="462" y="20"/>
                      <a:pt x="466" y="21"/>
                    </a:cubicBezTo>
                    <a:cubicBezTo>
                      <a:pt x="480" y="26"/>
                      <a:pt x="492" y="35"/>
                      <a:pt x="501" y="47"/>
                    </a:cubicBezTo>
                    <a:cubicBezTo>
                      <a:pt x="507" y="56"/>
                      <a:pt x="511" y="66"/>
                      <a:pt x="517" y="74"/>
                    </a:cubicBezTo>
                    <a:cubicBezTo>
                      <a:pt x="534" y="96"/>
                      <a:pt x="566" y="102"/>
                      <a:pt x="580" y="126"/>
                    </a:cubicBezTo>
                    <a:cubicBezTo>
                      <a:pt x="595" y="149"/>
                      <a:pt x="586" y="179"/>
                      <a:pt x="576" y="204"/>
                    </a:cubicBezTo>
                    <a:cubicBezTo>
                      <a:pt x="566" y="230"/>
                      <a:pt x="555" y="258"/>
                      <a:pt x="566" y="283"/>
                    </a:cubicBezTo>
                    <a:cubicBezTo>
                      <a:pt x="576" y="306"/>
                      <a:pt x="604" y="326"/>
                      <a:pt x="597" y="350"/>
                    </a:cubicBezTo>
                    <a:cubicBezTo>
                      <a:pt x="593" y="361"/>
                      <a:pt x="582" y="374"/>
                      <a:pt x="589" y="383"/>
                    </a:cubicBezTo>
                    <a:cubicBezTo>
                      <a:pt x="593" y="388"/>
                      <a:pt x="599" y="389"/>
                      <a:pt x="604" y="393"/>
                    </a:cubicBezTo>
                    <a:cubicBezTo>
                      <a:pt x="613" y="400"/>
                      <a:pt x="611" y="416"/>
                      <a:pt x="606" y="427"/>
                    </a:cubicBezTo>
                    <a:cubicBezTo>
                      <a:pt x="601" y="439"/>
                      <a:pt x="595" y="452"/>
                      <a:pt x="600" y="463"/>
                    </a:cubicBezTo>
                    <a:cubicBezTo>
                      <a:pt x="604" y="471"/>
                      <a:pt x="613" y="476"/>
                      <a:pt x="613" y="484"/>
                    </a:cubicBezTo>
                    <a:cubicBezTo>
                      <a:pt x="613" y="487"/>
                      <a:pt x="612" y="490"/>
                      <a:pt x="610" y="493"/>
                    </a:cubicBezTo>
                    <a:cubicBezTo>
                      <a:pt x="601" y="508"/>
                      <a:pt x="585" y="518"/>
                      <a:pt x="574" y="532"/>
                    </a:cubicBezTo>
                    <a:cubicBezTo>
                      <a:pt x="564" y="547"/>
                      <a:pt x="565" y="572"/>
                      <a:pt x="581" y="578"/>
                    </a:cubicBezTo>
                    <a:cubicBezTo>
                      <a:pt x="589" y="581"/>
                      <a:pt x="599" y="579"/>
                      <a:pt x="604" y="585"/>
                    </a:cubicBezTo>
                    <a:cubicBezTo>
                      <a:pt x="607" y="588"/>
                      <a:pt x="608" y="592"/>
                      <a:pt x="608" y="596"/>
                    </a:cubicBezTo>
                    <a:cubicBezTo>
                      <a:pt x="613" y="619"/>
                      <a:pt x="618" y="643"/>
                      <a:pt x="622" y="666"/>
                    </a:cubicBezTo>
                    <a:cubicBezTo>
                      <a:pt x="624" y="674"/>
                      <a:pt x="625" y="682"/>
                      <a:pt x="625" y="691"/>
                    </a:cubicBezTo>
                    <a:cubicBezTo>
                      <a:pt x="626" y="698"/>
                      <a:pt x="624" y="706"/>
                      <a:pt x="623" y="713"/>
                    </a:cubicBezTo>
                    <a:cubicBezTo>
                      <a:pt x="622" y="719"/>
                      <a:pt x="622" y="725"/>
                      <a:pt x="621" y="731"/>
                    </a:cubicBezTo>
                    <a:cubicBezTo>
                      <a:pt x="618" y="746"/>
                      <a:pt x="615" y="764"/>
                      <a:pt x="601" y="773"/>
                    </a:cubicBezTo>
                    <a:cubicBezTo>
                      <a:pt x="591" y="780"/>
                      <a:pt x="578" y="779"/>
                      <a:pt x="564" y="778"/>
                    </a:cubicBezTo>
                    <a:cubicBezTo>
                      <a:pt x="557" y="777"/>
                      <a:pt x="549" y="777"/>
                      <a:pt x="542" y="778"/>
                    </a:cubicBezTo>
                    <a:cubicBezTo>
                      <a:pt x="531" y="779"/>
                      <a:pt x="521" y="783"/>
                      <a:pt x="510" y="784"/>
                    </a:cubicBezTo>
                    <a:cubicBezTo>
                      <a:pt x="492" y="786"/>
                      <a:pt x="474" y="776"/>
                      <a:pt x="455" y="775"/>
                    </a:cubicBezTo>
                    <a:cubicBezTo>
                      <a:pt x="441" y="774"/>
                      <a:pt x="428" y="776"/>
                      <a:pt x="415" y="779"/>
                    </a:cubicBezTo>
                    <a:cubicBezTo>
                      <a:pt x="403" y="782"/>
                      <a:pt x="392" y="784"/>
                      <a:pt x="380" y="784"/>
                    </a:cubicBezTo>
                    <a:cubicBezTo>
                      <a:pt x="358" y="784"/>
                      <a:pt x="337" y="775"/>
                      <a:pt x="315" y="771"/>
                    </a:cubicBezTo>
                    <a:cubicBezTo>
                      <a:pt x="288" y="767"/>
                      <a:pt x="262" y="772"/>
                      <a:pt x="235" y="775"/>
                    </a:cubicBezTo>
                    <a:cubicBezTo>
                      <a:pt x="194" y="779"/>
                      <a:pt x="153" y="776"/>
                      <a:pt x="112" y="774"/>
                    </a:cubicBezTo>
                    <a:cubicBezTo>
                      <a:pt x="86" y="772"/>
                      <a:pt x="60" y="770"/>
                      <a:pt x="35" y="769"/>
                    </a:cubicBezTo>
                    <a:cubicBezTo>
                      <a:pt x="28" y="754"/>
                      <a:pt x="21" y="739"/>
                      <a:pt x="14" y="724"/>
                    </a:cubicBezTo>
                    <a:cubicBezTo>
                      <a:pt x="9" y="713"/>
                      <a:pt x="5" y="698"/>
                      <a:pt x="16" y="691"/>
                    </a:cubicBezTo>
                    <a:cubicBezTo>
                      <a:pt x="6" y="690"/>
                      <a:pt x="0" y="680"/>
                      <a:pt x="1" y="670"/>
                    </a:cubicBezTo>
                    <a:cubicBezTo>
                      <a:pt x="3" y="661"/>
                      <a:pt x="11" y="653"/>
                      <a:pt x="20" y="650"/>
                    </a:cubicBezTo>
                    <a:cubicBezTo>
                      <a:pt x="23" y="648"/>
                      <a:pt x="27" y="647"/>
                      <a:pt x="30" y="644"/>
                    </a:cubicBezTo>
                    <a:cubicBezTo>
                      <a:pt x="35" y="639"/>
                      <a:pt x="32" y="630"/>
                      <a:pt x="32" y="622"/>
                    </a:cubicBezTo>
                    <a:cubicBezTo>
                      <a:pt x="33" y="603"/>
                      <a:pt x="54" y="591"/>
                      <a:pt x="64" y="574"/>
                    </a:cubicBezTo>
                    <a:cubicBezTo>
                      <a:pt x="73" y="559"/>
                      <a:pt x="74" y="541"/>
                      <a:pt x="75" y="523"/>
                    </a:cubicBezTo>
                    <a:cubicBezTo>
                      <a:pt x="75" y="512"/>
                      <a:pt x="75" y="499"/>
                      <a:pt x="72" y="488"/>
                    </a:cubicBezTo>
                    <a:cubicBezTo>
                      <a:pt x="68" y="476"/>
                      <a:pt x="60" y="466"/>
                      <a:pt x="55" y="455"/>
                    </a:cubicBezTo>
                    <a:cubicBezTo>
                      <a:pt x="35" y="415"/>
                      <a:pt x="48" y="362"/>
                      <a:pt x="83" y="335"/>
                    </a:cubicBezTo>
                    <a:cubicBezTo>
                      <a:pt x="98" y="324"/>
                      <a:pt x="116" y="317"/>
                      <a:pt x="125" y="302"/>
                    </a:cubicBezTo>
                    <a:cubicBezTo>
                      <a:pt x="132" y="292"/>
                      <a:pt x="134" y="279"/>
                      <a:pt x="140" y="269"/>
                    </a:cubicBezTo>
                    <a:cubicBezTo>
                      <a:pt x="146" y="258"/>
                      <a:pt x="159" y="250"/>
                      <a:pt x="170" y="255"/>
                    </a:cubicBezTo>
                    <a:cubicBezTo>
                      <a:pt x="175" y="231"/>
                      <a:pt x="151" y="207"/>
                      <a:pt x="157" y="183"/>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2" name="Google Shape;4193;p72"/>
              <p:cNvSpPr/>
              <p:nvPr/>
            </p:nvSpPr>
            <p:spPr>
              <a:xfrm>
                <a:off x="-427740" y="3227393"/>
                <a:ext cx="904183" cy="2049477"/>
              </a:xfrm>
              <a:custGeom>
                <a:avLst/>
                <a:gdLst/>
                <a:ahLst/>
                <a:cxnLst/>
                <a:rect l="l" t="t" r="r" b="b"/>
                <a:pathLst>
                  <a:path w="223" h="505" extrusionOk="0">
                    <a:moveTo>
                      <a:pt x="0" y="505"/>
                    </a:moveTo>
                    <a:cubicBezTo>
                      <a:pt x="0" y="505"/>
                      <a:pt x="0" y="505"/>
                      <a:pt x="0" y="505"/>
                    </a:cubicBezTo>
                    <a:cubicBezTo>
                      <a:pt x="0" y="505"/>
                      <a:pt x="0" y="505"/>
                      <a:pt x="0" y="505"/>
                    </a:cubicBezTo>
                    <a:moveTo>
                      <a:pt x="0" y="504"/>
                    </a:moveTo>
                    <a:cubicBezTo>
                      <a:pt x="0" y="504"/>
                      <a:pt x="0" y="504"/>
                      <a:pt x="0" y="505"/>
                    </a:cubicBezTo>
                    <a:cubicBezTo>
                      <a:pt x="0" y="504"/>
                      <a:pt x="0" y="504"/>
                      <a:pt x="0" y="504"/>
                    </a:cubicBezTo>
                    <a:moveTo>
                      <a:pt x="11" y="443"/>
                    </a:moveTo>
                    <a:cubicBezTo>
                      <a:pt x="11" y="447"/>
                      <a:pt x="11" y="450"/>
                      <a:pt x="11" y="453"/>
                    </a:cubicBezTo>
                    <a:cubicBezTo>
                      <a:pt x="10" y="471"/>
                      <a:pt x="9" y="489"/>
                      <a:pt x="0" y="504"/>
                    </a:cubicBezTo>
                    <a:cubicBezTo>
                      <a:pt x="0" y="504"/>
                      <a:pt x="0" y="504"/>
                      <a:pt x="0" y="504"/>
                    </a:cubicBezTo>
                    <a:cubicBezTo>
                      <a:pt x="0" y="504"/>
                      <a:pt x="0" y="504"/>
                      <a:pt x="0" y="504"/>
                    </a:cubicBezTo>
                    <a:cubicBezTo>
                      <a:pt x="9" y="489"/>
                      <a:pt x="10" y="471"/>
                      <a:pt x="11" y="453"/>
                    </a:cubicBezTo>
                    <a:cubicBezTo>
                      <a:pt x="11" y="450"/>
                      <a:pt x="11" y="447"/>
                      <a:pt x="11" y="443"/>
                    </a:cubicBezTo>
                    <a:moveTo>
                      <a:pt x="77" y="197"/>
                    </a:moveTo>
                    <a:cubicBezTo>
                      <a:pt x="77" y="198"/>
                      <a:pt x="77" y="198"/>
                      <a:pt x="76" y="198"/>
                    </a:cubicBezTo>
                    <a:cubicBezTo>
                      <a:pt x="77" y="198"/>
                      <a:pt x="77" y="198"/>
                      <a:pt x="77" y="197"/>
                    </a:cubicBezTo>
                    <a:moveTo>
                      <a:pt x="99" y="183"/>
                    </a:moveTo>
                    <a:cubicBezTo>
                      <a:pt x="90" y="184"/>
                      <a:pt x="82" y="190"/>
                      <a:pt x="77" y="197"/>
                    </a:cubicBezTo>
                    <a:cubicBezTo>
                      <a:pt x="82" y="190"/>
                      <a:pt x="90" y="184"/>
                      <a:pt x="99" y="183"/>
                    </a:cubicBezTo>
                    <a:moveTo>
                      <a:pt x="99" y="183"/>
                    </a:moveTo>
                    <a:cubicBezTo>
                      <a:pt x="99" y="183"/>
                      <a:pt x="99" y="183"/>
                      <a:pt x="99" y="183"/>
                    </a:cubicBezTo>
                    <a:cubicBezTo>
                      <a:pt x="99" y="183"/>
                      <a:pt x="99" y="183"/>
                      <a:pt x="99" y="183"/>
                    </a:cubicBezTo>
                    <a:cubicBezTo>
                      <a:pt x="99" y="183"/>
                      <a:pt x="99" y="183"/>
                      <a:pt x="99" y="183"/>
                    </a:cubicBezTo>
                    <a:moveTo>
                      <a:pt x="107" y="178"/>
                    </a:moveTo>
                    <a:cubicBezTo>
                      <a:pt x="107" y="181"/>
                      <a:pt x="107" y="183"/>
                      <a:pt x="106" y="185"/>
                    </a:cubicBezTo>
                    <a:cubicBezTo>
                      <a:pt x="106" y="185"/>
                      <a:pt x="106" y="185"/>
                      <a:pt x="106" y="185"/>
                    </a:cubicBezTo>
                    <a:cubicBezTo>
                      <a:pt x="106" y="185"/>
                      <a:pt x="106" y="185"/>
                      <a:pt x="106" y="185"/>
                    </a:cubicBezTo>
                    <a:cubicBezTo>
                      <a:pt x="107" y="183"/>
                      <a:pt x="107" y="181"/>
                      <a:pt x="107" y="178"/>
                    </a:cubicBezTo>
                    <a:moveTo>
                      <a:pt x="208" y="15"/>
                    </a:moveTo>
                    <a:cubicBezTo>
                      <a:pt x="208" y="15"/>
                      <a:pt x="208" y="15"/>
                      <a:pt x="208" y="15"/>
                    </a:cubicBezTo>
                    <a:cubicBezTo>
                      <a:pt x="189" y="30"/>
                      <a:pt x="163" y="32"/>
                      <a:pt x="139" y="34"/>
                    </a:cubicBezTo>
                    <a:cubicBezTo>
                      <a:pt x="139" y="34"/>
                      <a:pt x="139" y="34"/>
                      <a:pt x="139" y="34"/>
                    </a:cubicBezTo>
                    <a:cubicBezTo>
                      <a:pt x="163" y="32"/>
                      <a:pt x="189" y="30"/>
                      <a:pt x="208" y="15"/>
                    </a:cubicBezTo>
                    <a:cubicBezTo>
                      <a:pt x="208" y="15"/>
                      <a:pt x="208" y="15"/>
                      <a:pt x="208" y="15"/>
                    </a:cubicBezTo>
                    <a:moveTo>
                      <a:pt x="223" y="0"/>
                    </a:moveTo>
                    <a:cubicBezTo>
                      <a:pt x="218" y="5"/>
                      <a:pt x="214" y="10"/>
                      <a:pt x="208" y="15"/>
                    </a:cubicBezTo>
                    <a:cubicBezTo>
                      <a:pt x="214" y="10"/>
                      <a:pt x="218" y="6"/>
                      <a:pt x="223" y="0"/>
                    </a:cubicBezTo>
                    <a:cubicBezTo>
                      <a:pt x="223" y="0"/>
                      <a:pt x="223" y="0"/>
                      <a:pt x="223" y="0"/>
                    </a:cubicBezTo>
                  </a:path>
                </a:pathLst>
              </a:custGeom>
              <a:solidFill>
                <a:srgbClr val="D8DF2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3" name="Google Shape;4194;p72"/>
              <p:cNvSpPr/>
              <p:nvPr/>
            </p:nvSpPr>
            <p:spPr>
              <a:xfrm>
                <a:off x="-501929" y="3227393"/>
                <a:ext cx="1061834" cy="2160762"/>
              </a:xfrm>
              <a:custGeom>
                <a:avLst/>
                <a:gdLst/>
                <a:ahLst/>
                <a:cxnLst/>
                <a:rect l="l" t="t" r="r" b="b"/>
                <a:pathLst>
                  <a:path w="261" h="532" extrusionOk="0">
                    <a:moveTo>
                      <a:pt x="241" y="0"/>
                    </a:moveTo>
                    <a:cubicBezTo>
                      <a:pt x="236" y="6"/>
                      <a:pt x="232" y="10"/>
                      <a:pt x="226" y="15"/>
                    </a:cubicBezTo>
                    <a:cubicBezTo>
                      <a:pt x="226" y="15"/>
                      <a:pt x="226" y="15"/>
                      <a:pt x="226" y="15"/>
                    </a:cubicBezTo>
                    <a:cubicBezTo>
                      <a:pt x="226" y="15"/>
                      <a:pt x="226" y="15"/>
                      <a:pt x="226" y="15"/>
                    </a:cubicBezTo>
                    <a:cubicBezTo>
                      <a:pt x="207" y="30"/>
                      <a:pt x="181" y="32"/>
                      <a:pt x="157" y="34"/>
                    </a:cubicBezTo>
                    <a:cubicBezTo>
                      <a:pt x="160" y="38"/>
                      <a:pt x="160" y="41"/>
                      <a:pt x="160" y="45"/>
                    </a:cubicBezTo>
                    <a:cubicBezTo>
                      <a:pt x="160" y="57"/>
                      <a:pt x="152" y="69"/>
                      <a:pt x="143" y="77"/>
                    </a:cubicBezTo>
                    <a:cubicBezTo>
                      <a:pt x="131" y="88"/>
                      <a:pt x="115" y="97"/>
                      <a:pt x="111" y="113"/>
                    </a:cubicBezTo>
                    <a:cubicBezTo>
                      <a:pt x="111" y="116"/>
                      <a:pt x="110" y="119"/>
                      <a:pt x="110" y="121"/>
                    </a:cubicBezTo>
                    <a:cubicBezTo>
                      <a:pt x="110" y="140"/>
                      <a:pt x="125" y="159"/>
                      <a:pt x="125" y="178"/>
                    </a:cubicBezTo>
                    <a:cubicBezTo>
                      <a:pt x="125" y="181"/>
                      <a:pt x="125" y="183"/>
                      <a:pt x="124" y="185"/>
                    </a:cubicBezTo>
                    <a:cubicBezTo>
                      <a:pt x="124" y="185"/>
                      <a:pt x="124" y="185"/>
                      <a:pt x="124" y="185"/>
                    </a:cubicBezTo>
                    <a:cubicBezTo>
                      <a:pt x="122" y="184"/>
                      <a:pt x="119" y="183"/>
                      <a:pt x="117" y="183"/>
                    </a:cubicBezTo>
                    <a:cubicBezTo>
                      <a:pt x="117" y="183"/>
                      <a:pt x="117" y="183"/>
                      <a:pt x="117" y="183"/>
                    </a:cubicBezTo>
                    <a:cubicBezTo>
                      <a:pt x="117" y="183"/>
                      <a:pt x="117" y="183"/>
                      <a:pt x="117" y="183"/>
                    </a:cubicBezTo>
                    <a:cubicBezTo>
                      <a:pt x="108" y="184"/>
                      <a:pt x="100" y="190"/>
                      <a:pt x="95" y="197"/>
                    </a:cubicBezTo>
                    <a:cubicBezTo>
                      <a:pt x="95" y="197"/>
                      <a:pt x="95" y="197"/>
                      <a:pt x="95" y="197"/>
                    </a:cubicBezTo>
                    <a:cubicBezTo>
                      <a:pt x="95" y="198"/>
                      <a:pt x="95" y="198"/>
                      <a:pt x="94" y="198"/>
                    </a:cubicBezTo>
                    <a:cubicBezTo>
                      <a:pt x="94" y="198"/>
                      <a:pt x="94" y="198"/>
                      <a:pt x="94" y="199"/>
                    </a:cubicBezTo>
                    <a:cubicBezTo>
                      <a:pt x="94" y="199"/>
                      <a:pt x="94" y="199"/>
                      <a:pt x="94" y="199"/>
                    </a:cubicBezTo>
                    <a:cubicBezTo>
                      <a:pt x="88" y="209"/>
                      <a:pt x="86" y="222"/>
                      <a:pt x="79" y="232"/>
                    </a:cubicBezTo>
                    <a:cubicBezTo>
                      <a:pt x="70" y="247"/>
                      <a:pt x="52" y="254"/>
                      <a:pt x="37" y="265"/>
                    </a:cubicBezTo>
                    <a:cubicBezTo>
                      <a:pt x="13" y="283"/>
                      <a:pt x="0" y="314"/>
                      <a:pt x="0" y="344"/>
                    </a:cubicBezTo>
                    <a:cubicBezTo>
                      <a:pt x="0" y="358"/>
                      <a:pt x="3" y="372"/>
                      <a:pt x="9" y="385"/>
                    </a:cubicBezTo>
                    <a:cubicBezTo>
                      <a:pt x="14" y="396"/>
                      <a:pt x="22" y="406"/>
                      <a:pt x="26" y="418"/>
                    </a:cubicBezTo>
                    <a:cubicBezTo>
                      <a:pt x="28" y="426"/>
                      <a:pt x="29" y="435"/>
                      <a:pt x="29" y="443"/>
                    </a:cubicBezTo>
                    <a:cubicBezTo>
                      <a:pt x="29" y="447"/>
                      <a:pt x="29" y="450"/>
                      <a:pt x="29" y="453"/>
                    </a:cubicBezTo>
                    <a:cubicBezTo>
                      <a:pt x="28" y="471"/>
                      <a:pt x="27" y="489"/>
                      <a:pt x="18" y="504"/>
                    </a:cubicBezTo>
                    <a:cubicBezTo>
                      <a:pt x="18" y="504"/>
                      <a:pt x="18" y="504"/>
                      <a:pt x="18" y="504"/>
                    </a:cubicBezTo>
                    <a:cubicBezTo>
                      <a:pt x="18" y="504"/>
                      <a:pt x="18" y="504"/>
                      <a:pt x="18" y="504"/>
                    </a:cubicBezTo>
                    <a:cubicBezTo>
                      <a:pt x="18" y="504"/>
                      <a:pt x="18" y="504"/>
                      <a:pt x="18" y="505"/>
                    </a:cubicBezTo>
                    <a:cubicBezTo>
                      <a:pt x="18" y="505"/>
                      <a:pt x="18" y="505"/>
                      <a:pt x="18" y="505"/>
                    </a:cubicBezTo>
                    <a:cubicBezTo>
                      <a:pt x="18" y="505"/>
                      <a:pt x="18" y="505"/>
                      <a:pt x="18" y="505"/>
                    </a:cubicBezTo>
                    <a:cubicBezTo>
                      <a:pt x="13" y="512"/>
                      <a:pt x="6" y="519"/>
                      <a:pt x="0" y="525"/>
                    </a:cubicBezTo>
                    <a:cubicBezTo>
                      <a:pt x="3" y="527"/>
                      <a:pt x="6" y="529"/>
                      <a:pt x="8" y="532"/>
                    </a:cubicBezTo>
                    <a:cubicBezTo>
                      <a:pt x="22" y="524"/>
                      <a:pt x="35" y="512"/>
                      <a:pt x="43" y="505"/>
                    </a:cubicBezTo>
                    <a:cubicBezTo>
                      <a:pt x="55" y="493"/>
                      <a:pt x="65" y="485"/>
                      <a:pt x="60" y="468"/>
                    </a:cubicBezTo>
                    <a:cubicBezTo>
                      <a:pt x="57" y="454"/>
                      <a:pt x="56" y="443"/>
                      <a:pt x="58" y="430"/>
                    </a:cubicBezTo>
                    <a:cubicBezTo>
                      <a:pt x="63" y="402"/>
                      <a:pt x="98" y="390"/>
                      <a:pt x="114" y="372"/>
                    </a:cubicBezTo>
                    <a:cubicBezTo>
                      <a:pt x="135" y="348"/>
                      <a:pt x="116" y="312"/>
                      <a:pt x="135" y="284"/>
                    </a:cubicBezTo>
                    <a:cubicBezTo>
                      <a:pt x="152" y="258"/>
                      <a:pt x="177" y="240"/>
                      <a:pt x="196" y="216"/>
                    </a:cubicBezTo>
                    <a:cubicBezTo>
                      <a:pt x="226" y="181"/>
                      <a:pt x="205" y="154"/>
                      <a:pt x="205" y="114"/>
                    </a:cubicBezTo>
                    <a:cubicBezTo>
                      <a:pt x="204" y="80"/>
                      <a:pt x="261" y="45"/>
                      <a:pt x="248" y="16"/>
                    </a:cubicBezTo>
                    <a:cubicBezTo>
                      <a:pt x="246" y="11"/>
                      <a:pt x="243" y="5"/>
                      <a:pt x="241" y="0"/>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4" name="Google Shape;4195;p72"/>
              <p:cNvSpPr/>
              <p:nvPr/>
            </p:nvSpPr>
            <p:spPr>
              <a:xfrm>
                <a:off x="1056045" y="4970840"/>
                <a:ext cx="296757" cy="778987"/>
              </a:xfrm>
              <a:custGeom>
                <a:avLst/>
                <a:gdLst/>
                <a:ahLst/>
                <a:cxnLst/>
                <a:rect l="l" t="t" r="r" b="b"/>
                <a:pathLst>
                  <a:path w="73" h="192" extrusionOk="0">
                    <a:moveTo>
                      <a:pt x="24" y="179"/>
                    </a:moveTo>
                    <a:cubicBezTo>
                      <a:pt x="36" y="192"/>
                      <a:pt x="56" y="188"/>
                      <a:pt x="73" y="184"/>
                    </a:cubicBezTo>
                    <a:cubicBezTo>
                      <a:pt x="69" y="166"/>
                      <a:pt x="68" y="147"/>
                      <a:pt x="66" y="129"/>
                    </a:cubicBezTo>
                    <a:cubicBezTo>
                      <a:pt x="65" y="122"/>
                      <a:pt x="65" y="115"/>
                      <a:pt x="64" y="108"/>
                    </a:cubicBezTo>
                    <a:cubicBezTo>
                      <a:pt x="63" y="96"/>
                      <a:pt x="62" y="85"/>
                      <a:pt x="62" y="73"/>
                    </a:cubicBezTo>
                    <a:cubicBezTo>
                      <a:pt x="62" y="66"/>
                      <a:pt x="62" y="59"/>
                      <a:pt x="63" y="52"/>
                    </a:cubicBezTo>
                    <a:cubicBezTo>
                      <a:pt x="64" y="35"/>
                      <a:pt x="65" y="17"/>
                      <a:pt x="66" y="0"/>
                    </a:cubicBezTo>
                    <a:cubicBezTo>
                      <a:pt x="55" y="15"/>
                      <a:pt x="48" y="33"/>
                      <a:pt x="46" y="52"/>
                    </a:cubicBezTo>
                    <a:cubicBezTo>
                      <a:pt x="37" y="48"/>
                      <a:pt x="34" y="37"/>
                      <a:pt x="33" y="27"/>
                    </a:cubicBezTo>
                    <a:cubicBezTo>
                      <a:pt x="31" y="18"/>
                      <a:pt x="30" y="9"/>
                      <a:pt x="29" y="0"/>
                    </a:cubicBezTo>
                    <a:cubicBezTo>
                      <a:pt x="15" y="20"/>
                      <a:pt x="22" y="50"/>
                      <a:pt x="6" y="69"/>
                    </a:cubicBezTo>
                    <a:cubicBezTo>
                      <a:pt x="5" y="71"/>
                      <a:pt x="3" y="73"/>
                      <a:pt x="1" y="76"/>
                    </a:cubicBezTo>
                    <a:cubicBezTo>
                      <a:pt x="0" y="79"/>
                      <a:pt x="0" y="82"/>
                      <a:pt x="0" y="86"/>
                    </a:cubicBezTo>
                    <a:cubicBezTo>
                      <a:pt x="0" y="110"/>
                      <a:pt x="6" y="133"/>
                      <a:pt x="13" y="156"/>
                    </a:cubicBezTo>
                    <a:cubicBezTo>
                      <a:pt x="15" y="164"/>
                      <a:pt x="17" y="173"/>
                      <a:pt x="24" y="179"/>
                    </a:cubicBez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5" name="Google Shape;4196;p72"/>
              <p:cNvSpPr/>
              <p:nvPr/>
            </p:nvSpPr>
            <p:spPr>
              <a:xfrm>
                <a:off x="397616" y="4757546"/>
                <a:ext cx="523963" cy="880998"/>
              </a:xfrm>
              <a:custGeom>
                <a:avLst/>
                <a:gdLst/>
                <a:ahLst/>
                <a:cxnLst/>
                <a:rect l="l" t="t" r="r" b="b"/>
                <a:pathLst>
                  <a:path w="130" h="217" extrusionOk="0">
                    <a:moveTo>
                      <a:pt x="80" y="0"/>
                    </a:moveTo>
                    <a:cubicBezTo>
                      <a:pt x="80" y="0"/>
                      <a:pt x="80" y="0"/>
                      <a:pt x="79" y="0"/>
                    </a:cubicBezTo>
                    <a:cubicBezTo>
                      <a:pt x="65" y="2"/>
                      <a:pt x="52" y="32"/>
                      <a:pt x="45" y="43"/>
                    </a:cubicBezTo>
                    <a:cubicBezTo>
                      <a:pt x="35" y="57"/>
                      <a:pt x="22" y="70"/>
                      <a:pt x="13" y="85"/>
                    </a:cubicBezTo>
                    <a:cubicBezTo>
                      <a:pt x="0" y="106"/>
                      <a:pt x="7" y="132"/>
                      <a:pt x="3" y="156"/>
                    </a:cubicBezTo>
                    <a:cubicBezTo>
                      <a:pt x="7" y="156"/>
                      <a:pt x="10" y="157"/>
                      <a:pt x="14" y="158"/>
                    </a:cubicBezTo>
                    <a:cubicBezTo>
                      <a:pt x="18" y="161"/>
                      <a:pt x="13" y="167"/>
                      <a:pt x="11" y="171"/>
                    </a:cubicBezTo>
                    <a:cubicBezTo>
                      <a:pt x="8" y="181"/>
                      <a:pt x="19" y="189"/>
                      <a:pt x="27" y="194"/>
                    </a:cubicBezTo>
                    <a:cubicBezTo>
                      <a:pt x="35" y="199"/>
                      <a:pt x="44" y="209"/>
                      <a:pt x="39" y="217"/>
                    </a:cubicBezTo>
                    <a:cubicBezTo>
                      <a:pt x="56" y="207"/>
                      <a:pt x="66" y="186"/>
                      <a:pt x="62" y="167"/>
                    </a:cubicBezTo>
                    <a:cubicBezTo>
                      <a:pt x="72" y="162"/>
                      <a:pt x="83" y="160"/>
                      <a:pt x="94" y="160"/>
                    </a:cubicBezTo>
                    <a:cubicBezTo>
                      <a:pt x="99" y="160"/>
                      <a:pt x="105" y="161"/>
                      <a:pt x="110" y="162"/>
                    </a:cubicBezTo>
                    <a:cubicBezTo>
                      <a:pt x="104" y="173"/>
                      <a:pt x="98" y="188"/>
                      <a:pt x="108" y="196"/>
                    </a:cubicBezTo>
                    <a:cubicBezTo>
                      <a:pt x="113" y="200"/>
                      <a:pt x="120" y="200"/>
                      <a:pt x="126" y="201"/>
                    </a:cubicBezTo>
                    <a:cubicBezTo>
                      <a:pt x="126" y="201"/>
                      <a:pt x="127" y="201"/>
                      <a:pt x="128" y="201"/>
                    </a:cubicBezTo>
                    <a:cubicBezTo>
                      <a:pt x="129" y="196"/>
                      <a:pt x="130" y="190"/>
                      <a:pt x="129" y="184"/>
                    </a:cubicBezTo>
                    <a:cubicBezTo>
                      <a:pt x="126" y="158"/>
                      <a:pt x="104" y="141"/>
                      <a:pt x="93" y="118"/>
                    </a:cubicBezTo>
                    <a:cubicBezTo>
                      <a:pt x="85" y="103"/>
                      <a:pt x="86" y="86"/>
                      <a:pt x="87" y="70"/>
                    </a:cubicBezTo>
                    <a:cubicBezTo>
                      <a:pt x="88" y="59"/>
                      <a:pt x="101" y="0"/>
                      <a:pt x="80" y="0"/>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6" name="Google Shape;4197;p72"/>
              <p:cNvSpPr/>
              <p:nvPr/>
            </p:nvSpPr>
            <p:spPr>
              <a:xfrm>
                <a:off x="263146" y="6088317"/>
                <a:ext cx="4638" cy="0"/>
              </a:xfrm>
              <a:custGeom>
                <a:avLst/>
                <a:gdLst/>
                <a:ahLst/>
                <a:cxnLst/>
                <a:rect l="l" t="t" r="r" b="b"/>
                <a:pathLst>
                  <a:path w="1" h="120000" extrusionOk="0">
                    <a:moveTo>
                      <a:pt x="1" y="0"/>
                    </a:moveTo>
                    <a:cubicBezTo>
                      <a:pt x="0" y="0"/>
                      <a:pt x="0" y="0"/>
                      <a:pt x="0" y="0"/>
                    </a:cubicBezTo>
                    <a:cubicBezTo>
                      <a:pt x="0" y="0"/>
                      <a:pt x="0" y="0"/>
                      <a:pt x="1" y="0"/>
                    </a:cubicBezTo>
                  </a:path>
                </a:pathLst>
              </a:custGeom>
              <a:solidFill>
                <a:srgbClr val="E0E65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7" name="Google Shape;4198;p72"/>
              <p:cNvSpPr/>
              <p:nvPr/>
            </p:nvSpPr>
            <p:spPr>
              <a:xfrm>
                <a:off x="263146" y="6088317"/>
                <a:ext cx="18547" cy="0"/>
              </a:xfrm>
              <a:custGeom>
                <a:avLst/>
                <a:gdLst/>
                <a:ahLst/>
                <a:cxnLst/>
                <a:rect l="l" t="t" r="r" b="b"/>
                <a:pathLst>
                  <a:path w="5" h="1" extrusionOk="0">
                    <a:moveTo>
                      <a:pt x="5" y="0"/>
                    </a:moveTo>
                    <a:cubicBezTo>
                      <a:pt x="3" y="0"/>
                      <a:pt x="2" y="0"/>
                      <a:pt x="1" y="0"/>
                    </a:cubicBezTo>
                    <a:cubicBezTo>
                      <a:pt x="0" y="0"/>
                      <a:pt x="0" y="0"/>
                      <a:pt x="0" y="0"/>
                    </a:cubicBezTo>
                    <a:cubicBezTo>
                      <a:pt x="0" y="0"/>
                      <a:pt x="0" y="0"/>
                      <a:pt x="0" y="0"/>
                    </a:cubicBezTo>
                    <a:cubicBezTo>
                      <a:pt x="0" y="0"/>
                      <a:pt x="0" y="0"/>
                      <a:pt x="1" y="0"/>
                    </a:cubicBezTo>
                    <a:cubicBezTo>
                      <a:pt x="1" y="0"/>
                      <a:pt x="1" y="0"/>
                      <a:pt x="1" y="0"/>
                    </a:cubicBezTo>
                    <a:cubicBezTo>
                      <a:pt x="2" y="0"/>
                      <a:pt x="3" y="0"/>
                      <a:pt x="5" y="0"/>
                    </a:cubicBezTo>
                    <a:cubicBezTo>
                      <a:pt x="5" y="0"/>
                      <a:pt x="5" y="0"/>
                      <a:pt x="5" y="0"/>
                    </a:cubicBezTo>
                  </a:path>
                </a:pathLst>
              </a:custGeom>
              <a:solidFill>
                <a:srgbClr val="DA9C1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8" name="Google Shape;4199;p72"/>
              <p:cNvSpPr/>
              <p:nvPr/>
            </p:nvSpPr>
            <p:spPr>
              <a:xfrm>
                <a:off x="258511" y="6074405"/>
                <a:ext cx="343125" cy="13912"/>
              </a:xfrm>
              <a:custGeom>
                <a:avLst/>
                <a:gdLst/>
                <a:ahLst/>
                <a:cxnLst/>
                <a:rect l="l" t="t" r="r" b="b"/>
                <a:pathLst>
                  <a:path w="85" h="4" extrusionOk="0">
                    <a:moveTo>
                      <a:pt x="0" y="4"/>
                    </a:moveTo>
                    <a:cubicBezTo>
                      <a:pt x="0" y="4"/>
                      <a:pt x="0" y="4"/>
                      <a:pt x="0" y="4"/>
                    </a:cubicBezTo>
                    <a:cubicBezTo>
                      <a:pt x="0" y="4"/>
                      <a:pt x="0" y="4"/>
                      <a:pt x="0" y="4"/>
                    </a:cubicBezTo>
                    <a:moveTo>
                      <a:pt x="85" y="1"/>
                    </a:moveTo>
                    <a:cubicBezTo>
                      <a:pt x="85" y="1"/>
                      <a:pt x="85" y="1"/>
                      <a:pt x="85" y="1"/>
                    </a:cubicBezTo>
                    <a:cubicBezTo>
                      <a:pt x="85" y="1"/>
                      <a:pt x="85" y="1"/>
                      <a:pt x="85" y="1"/>
                    </a:cubicBezTo>
                    <a:moveTo>
                      <a:pt x="84" y="1"/>
                    </a:moveTo>
                    <a:cubicBezTo>
                      <a:pt x="84" y="1"/>
                      <a:pt x="84" y="1"/>
                      <a:pt x="84" y="1"/>
                    </a:cubicBezTo>
                    <a:cubicBezTo>
                      <a:pt x="84" y="1"/>
                      <a:pt x="84" y="1"/>
                      <a:pt x="84" y="1"/>
                    </a:cubicBezTo>
                    <a:moveTo>
                      <a:pt x="84" y="0"/>
                    </a:moveTo>
                    <a:cubicBezTo>
                      <a:pt x="84" y="0"/>
                      <a:pt x="84" y="0"/>
                      <a:pt x="84" y="0"/>
                    </a:cubicBezTo>
                    <a:cubicBezTo>
                      <a:pt x="84" y="0"/>
                      <a:pt x="84" y="0"/>
                      <a:pt x="84" y="0"/>
                    </a:cubicBezTo>
                    <a:moveTo>
                      <a:pt x="83" y="0"/>
                    </a:moveTo>
                    <a:cubicBezTo>
                      <a:pt x="83" y="0"/>
                      <a:pt x="83" y="0"/>
                      <a:pt x="83" y="0"/>
                    </a:cubicBezTo>
                    <a:cubicBezTo>
                      <a:pt x="83" y="0"/>
                      <a:pt x="83" y="0"/>
                      <a:pt x="83" y="0"/>
                    </a:cubicBezTo>
                    <a:moveTo>
                      <a:pt x="83" y="0"/>
                    </a:moveTo>
                    <a:cubicBezTo>
                      <a:pt x="83" y="0"/>
                      <a:pt x="83" y="0"/>
                      <a:pt x="83" y="0"/>
                    </a:cubicBezTo>
                    <a:cubicBezTo>
                      <a:pt x="83" y="0"/>
                      <a:pt x="83" y="0"/>
                      <a:pt x="83" y="0"/>
                    </a:cubicBezTo>
                  </a:path>
                </a:pathLst>
              </a:custGeom>
              <a:solidFill>
                <a:srgbClr val="E0E65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9" name="Google Shape;4200;p72"/>
              <p:cNvSpPr/>
              <p:nvPr/>
            </p:nvSpPr>
            <p:spPr>
              <a:xfrm>
                <a:off x="258511" y="6088317"/>
                <a:ext cx="4500" cy="4500"/>
              </a:xfrm>
              <a:prstGeom prst="ellipse">
                <a:avLst/>
              </a:prstGeom>
              <a:solidFill>
                <a:srgbClr val="DA9C1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0" name="Google Shape;4201;p72"/>
              <p:cNvSpPr/>
              <p:nvPr/>
            </p:nvSpPr>
            <p:spPr>
              <a:xfrm>
                <a:off x="1153417" y="3023372"/>
                <a:ext cx="672342" cy="2554893"/>
              </a:xfrm>
              <a:custGeom>
                <a:avLst/>
                <a:gdLst/>
                <a:ahLst/>
                <a:cxnLst/>
                <a:rect l="l" t="t" r="r" b="b"/>
                <a:pathLst>
                  <a:path w="166" h="629" extrusionOk="0">
                    <a:moveTo>
                      <a:pt x="115" y="535"/>
                    </a:moveTo>
                    <a:cubicBezTo>
                      <a:pt x="115" y="545"/>
                      <a:pt x="119" y="555"/>
                      <a:pt x="128" y="558"/>
                    </a:cubicBezTo>
                    <a:cubicBezTo>
                      <a:pt x="136" y="561"/>
                      <a:pt x="146" y="559"/>
                      <a:pt x="151" y="565"/>
                    </a:cubicBezTo>
                    <a:cubicBezTo>
                      <a:pt x="154" y="568"/>
                      <a:pt x="155" y="572"/>
                      <a:pt x="155" y="576"/>
                    </a:cubicBezTo>
                    <a:cubicBezTo>
                      <a:pt x="159" y="594"/>
                      <a:pt x="162" y="611"/>
                      <a:pt x="166" y="629"/>
                    </a:cubicBezTo>
                    <a:cubicBezTo>
                      <a:pt x="166" y="629"/>
                      <a:pt x="166" y="629"/>
                      <a:pt x="166" y="629"/>
                    </a:cubicBezTo>
                    <a:cubicBezTo>
                      <a:pt x="162" y="611"/>
                      <a:pt x="159" y="594"/>
                      <a:pt x="155" y="576"/>
                    </a:cubicBezTo>
                    <a:cubicBezTo>
                      <a:pt x="155" y="572"/>
                      <a:pt x="154" y="568"/>
                      <a:pt x="151" y="565"/>
                    </a:cubicBezTo>
                    <a:cubicBezTo>
                      <a:pt x="146" y="559"/>
                      <a:pt x="136" y="561"/>
                      <a:pt x="128" y="558"/>
                    </a:cubicBezTo>
                    <a:cubicBezTo>
                      <a:pt x="119" y="555"/>
                      <a:pt x="115" y="545"/>
                      <a:pt x="115" y="535"/>
                    </a:cubicBezTo>
                    <a:moveTo>
                      <a:pt x="134" y="356"/>
                    </a:moveTo>
                    <a:cubicBezTo>
                      <a:pt x="134" y="359"/>
                      <a:pt x="135" y="361"/>
                      <a:pt x="136" y="363"/>
                    </a:cubicBezTo>
                    <a:cubicBezTo>
                      <a:pt x="140" y="368"/>
                      <a:pt x="146" y="369"/>
                      <a:pt x="151" y="373"/>
                    </a:cubicBezTo>
                    <a:cubicBezTo>
                      <a:pt x="155" y="376"/>
                      <a:pt x="157" y="382"/>
                      <a:pt x="157" y="388"/>
                    </a:cubicBezTo>
                    <a:cubicBezTo>
                      <a:pt x="157" y="382"/>
                      <a:pt x="155" y="376"/>
                      <a:pt x="151" y="373"/>
                    </a:cubicBezTo>
                    <a:cubicBezTo>
                      <a:pt x="146" y="369"/>
                      <a:pt x="140" y="368"/>
                      <a:pt x="136" y="363"/>
                    </a:cubicBezTo>
                    <a:cubicBezTo>
                      <a:pt x="135" y="361"/>
                      <a:pt x="134" y="359"/>
                      <a:pt x="134" y="356"/>
                    </a:cubicBezTo>
                    <a:moveTo>
                      <a:pt x="108" y="240"/>
                    </a:moveTo>
                    <a:cubicBezTo>
                      <a:pt x="108" y="248"/>
                      <a:pt x="109" y="256"/>
                      <a:pt x="113" y="263"/>
                    </a:cubicBezTo>
                    <a:cubicBezTo>
                      <a:pt x="122" y="284"/>
                      <a:pt x="145" y="301"/>
                      <a:pt x="145" y="322"/>
                    </a:cubicBezTo>
                    <a:cubicBezTo>
                      <a:pt x="145" y="301"/>
                      <a:pt x="122" y="284"/>
                      <a:pt x="113" y="263"/>
                    </a:cubicBezTo>
                    <a:cubicBezTo>
                      <a:pt x="109" y="256"/>
                      <a:pt x="108" y="248"/>
                      <a:pt x="108" y="240"/>
                    </a:cubicBezTo>
                    <a:moveTo>
                      <a:pt x="12" y="1"/>
                    </a:moveTo>
                    <a:cubicBezTo>
                      <a:pt x="12" y="1"/>
                      <a:pt x="12" y="1"/>
                      <a:pt x="13" y="1"/>
                    </a:cubicBezTo>
                    <a:cubicBezTo>
                      <a:pt x="27" y="6"/>
                      <a:pt x="39" y="15"/>
                      <a:pt x="48" y="27"/>
                    </a:cubicBezTo>
                    <a:cubicBezTo>
                      <a:pt x="54" y="36"/>
                      <a:pt x="58" y="46"/>
                      <a:pt x="64" y="54"/>
                    </a:cubicBezTo>
                    <a:cubicBezTo>
                      <a:pt x="81" y="76"/>
                      <a:pt x="113" y="82"/>
                      <a:pt x="127" y="106"/>
                    </a:cubicBezTo>
                    <a:cubicBezTo>
                      <a:pt x="133" y="114"/>
                      <a:pt x="135" y="124"/>
                      <a:pt x="135" y="134"/>
                    </a:cubicBezTo>
                    <a:cubicBezTo>
                      <a:pt x="135" y="124"/>
                      <a:pt x="133" y="114"/>
                      <a:pt x="127" y="106"/>
                    </a:cubicBezTo>
                    <a:cubicBezTo>
                      <a:pt x="113" y="82"/>
                      <a:pt x="81" y="76"/>
                      <a:pt x="64" y="54"/>
                    </a:cubicBezTo>
                    <a:cubicBezTo>
                      <a:pt x="58" y="46"/>
                      <a:pt x="54" y="36"/>
                      <a:pt x="48" y="27"/>
                    </a:cubicBezTo>
                    <a:cubicBezTo>
                      <a:pt x="39" y="15"/>
                      <a:pt x="27" y="6"/>
                      <a:pt x="13" y="1"/>
                    </a:cubicBezTo>
                    <a:cubicBezTo>
                      <a:pt x="12" y="1"/>
                      <a:pt x="12" y="1"/>
                      <a:pt x="12"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5" y="0"/>
                    </a:moveTo>
                    <a:cubicBezTo>
                      <a:pt x="4" y="0"/>
                      <a:pt x="3" y="0"/>
                      <a:pt x="1" y="0"/>
                    </a:cubicBezTo>
                    <a:cubicBezTo>
                      <a:pt x="3" y="0"/>
                      <a:pt x="4" y="0"/>
                      <a:pt x="5" y="0"/>
                    </a:cubicBezTo>
                    <a:moveTo>
                      <a:pt x="5" y="0"/>
                    </a:moveTo>
                    <a:cubicBezTo>
                      <a:pt x="5" y="0"/>
                      <a:pt x="5" y="0"/>
                      <a:pt x="5" y="0"/>
                    </a:cubicBezTo>
                    <a:cubicBezTo>
                      <a:pt x="5" y="0"/>
                      <a:pt x="5" y="0"/>
                      <a:pt x="5" y="0"/>
                    </a:cubicBezTo>
                    <a:cubicBezTo>
                      <a:pt x="5" y="0"/>
                      <a:pt x="5" y="0"/>
                      <a:pt x="5" y="0"/>
                    </a:cubicBezTo>
                  </a:path>
                </a:pathLst>
              </a:custGeom>
              <a:solidFill>
                <a:srgbClr val="E8EC8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1" name="Google Shape;4202;p72"/>
              <p:cNvSpPr/>
              <p:nvPr/>
            </p:nvSpPr>
            <p:spPr>
              <a:xfrm>
                <a:off x="1083866" y="3023372"/>
                <a:ext cx="741893" cy="2666176"/>
              </a:xfrm>
              <a:custGeom>
                <a:avLst/>
                <a:gdLst/>
                <a:ahLst/>
                <a:cxnLst/>
                <a:rect l="l" t="t" r="r" b="b"/>
                <a:pathLst>
                  <a:path w="182" h="656" extrusionOk="0">
                    <a:moveTo>
                      <a:pt x="94" y="631"/>
                    </a:moveTo>
                    <a:cubicBezTo>
                      <a:pt x="92" y="635"/>
                      <a:pt x="89" y="639"/>
                      <a:pt x="86" y="643"/>
                    </a:cubicBezTo>
                    <a:cubicBezTo>
                      <a:pt x="88" y="643"/>
                      <a:pt x="90" y="644"/>
                      <a:pt x="91" y="645"/>
                    </a:cubicBezTo>
                    <a:cubicBezTo>
                      <a:pt x="95" y="641"/>
                      <a:pt x="95" y="636"/>
                      <a:pt x="94" y="631"/>
                    </a:cubicBezTo>
                    <a:moveTo>
                      <a:pt x="21" y="0"/>
                    </a:moveTo>
                    <a:cubicBezTo>
                      <a:pt x="21" y="0"/>
                      <a:pt x="21" y="0"/>
                      <a:pt x="21" y="0"/>
                    </a:cubicBezTo>
                    <a:cubicBezTo>
                      <a:pt x="20" y="0"/>
                      <a:pt x="19" y="0"/>
                      <a:pt x="17" y="0"/>
                    </a:cubicBezTo>
                    <a:cubicBezTo>
                      <a:pt x="17" y="0"/>
                      <a:pt x="17" y="0"/>
                      <a:pt x="17" y="0"/>
                    </a:cubicBezTo>
                    <a:cubicBezTo>
                      <a:pt x="17" y="0"/>
                      <a:pt x="17" y="0"/>
                      <a:pt x="17" y="0"/>
                    </a:cubicBezTo>
                    <a:cubicBezTo>
                      <a:pt x="17" y="0"/>
                      <a:pt x="17" y="0"/>
                      <a:pt x="17" y="0"/>
                    </a:cubicBezTo>
                    <a:cubicBezTo>
                      <a:pt x="17" y="0"/>
                      <a:pt x="17" y="0"/>
                      <a:pt x="17" y="0"/>
                    </a:cubicBezTo>
                    <a:cubicBezTo>
                      <a:pt x="17" y="0"/>
                      <a:pt x="17" y="0"/>
                      <a:pt x="17" y="0"/>
                    </a:cubicBezTo>
                    <a:cubicBezTo>
                      <a:pt x="17" y="0"/>
                      <a:pt x="17" y="0"/>
                      <a:pt x="17" y="0"/>
                    </a:cubicBezTo>
                    <a:cubicBezTo>
                      <a:pt x="17" y="0"/>
                      <a:pt x="17" y="0"/>
                      <a:pt x="17" y="0"/>
                    </a:cubicBezTo>
                    <a:cubicBezTo>
                      <a:pt x="17" y="0"/>
                      <a:pt x="17" y="0"/>
                      <a:pt x="16" y="0"/>
                    </a:cubicBezTo>
                    <a:cubicBezTo>
                      <a:pt x="16" y="0"/>
                      <a:pt x="16" y="0"/>
                      <a:pt x="16" y="0"/>
                    </a:cubicBezTo>
                    <a:cubicBezTo>
                      <a:pt x="16" y="0"/>
                      <a:pt x="16" y="0"/>
                      <a:pt x="16" y="0"/>
                    </a:cubicBezTo>
                    <a:cubicBezTo>
                      <a:pt x="16" y="0"/>
                      <a:pt x="16" y="0"/>
                      <a:pt x="16" y="0"/>
                    </a:cubicBezTo>
                    <a:cubicBezTo>
                      <a:pt x="12" y="2"/>
                      <a:pt x="9" y="6"/>
                      <a:pt x="6" y="10"/>
                    </a:cubicBezTo>
                    <a:cubicBezTo>
                      <a:pt x="13" y="20"/>
                      <a:pt x="20" y="30"/>
                      <a:pt x="27" y="40"/>
                    </a:cubicBezTo>
                    <a:cubicBezTo>
                      <a:pt x="41" y="60"/>
                      <a:pt x="56" y="75"/>
                      <a:pt x="63" y="99"/>
                    </a:cubicBezTo>
                    <a:cubicBezTo>
                      <a:pt x="73" y="132"/>
                      <a:pt x="43" y="160"/>
                      <a:pt x="24" y="181"/>
                    </a:cubicBezTo>
                    <a:cubicBezTo>
                      <a:pt x="1" y="205"/>
                      <a:pt x="0" y="223"/>
                      <a:pt x="21" y="252"/>
                    </a:cubicBezTo>
                    <a:cubicBezTo>
                      <a:pt x="35" y="271"/>
                      <a:pt x="45" y="288"/>
                      <a:pt x="45" y="313"/>
                    </a:cubicBezTo>
                    <a:cubicBezTo>
                      <a:pt x="45" y="352"/>
                      <a:pt x="97" y="370"/>
                      <a:pt x="63" y="411"/>
                    </a:cubicBezTo>
                    <a:cubicBezTo>
                      <a:pt x="47" y="429"/>
                      <a:pt x="24" y="442"/>
                      <a:pt x="53" y="461"/>
                    </a:cubicBezTo>
                    <a:cubicBezTo>
                      <a:pt x="66" y="469"/>
                      <a:pt x="77" y="477"/>
                      <a:pt x="84" y="491"/>
                    </a:cubicBezTo>
                    <a:cubicBezTo>
                      <a:pt x="90" y="505"/>
                      <a:pt x="87" y="521"/>
                      <a:pt x="80" y="535"/>
                    </a:cubicBezTo>
                    <a:cubicBezTo>
                      <a:pt x="68" y="559"/>
                      <a:pt x="87" y="566"/>
                      <a:pt x="100" y="584"/>
                    </a:cubicBezTo>
                    <a:cubicBezTo>
                      <a:pt x="106" y="591"/>
                      <a:pt x="107" y="599"/>
                      <a:pt x="106" y="606"/>
                    </a:cubicBezTo>
                    <a:cubicBezTo>
                      <a:pt x="107" y="606"/>
                      <a:pt x="109" y="605"/>
                      <a:pt x="110" y="605"/>
                    </a:cubicBezTo>
                    <a:cubicBezTo>
                      <a:pt x="121" y="605"/>
                      <a:pt x="132" y="604"/>
                      <a:pt x="143" y="603"/>
                    </a:cubicBezTo>
                    <a:cubicBezTo>
                      <a:pt x="140" y="616"/>
                      <a:pt x="141" y="631"/>
                      <a:pt x="149" y="642"/>
                    </a:cubicBezTo>
                    <a:cubicBezTo>
                      <a:pt x="154" y="649"/>
                      <a:pt x="161" y="654"/>
                      <a:pt x="170" y="656"/>
                    </a:cubicBezTo>
                    <a:cubicBezTo>
                      <a:pt x="171" y="645"/>
                      <a:pt x="172" y="634"/>
                      <a:pt x="178" y="624"/>
                    </a:cubicBezTo>
                    <a:cubicBezTo>
                      <a:pt x="179" y="623"/>
                      <a:pt x="179" y="622"/>
                      <a:pt x="180" y="621"/>
                    </a:cubicBezTo>
                    <a:cubicBezTo>
                      <a:pt x="181" y="624"/>
                      <a:pt x="181" y="627"/>
                      <a:pt x="182" y="629"/>
                    </a:cubicBezTo>
                    <a:cubicBezTo>
                      <a:pt x="178" y="611"/>
                      <a:pt x="175" y="594"/>
                      <a:pt x="171" y="576"/>
                    </a:cubicBezTo>
                    <a:cubicBezTo>
                      <a:pt x="171" y="572"/>
                      <a:pt x="170" y="568"/>
                      <a:pt x="167" y="565"/>
                    </a:cubicBezTo>
                    <a:cubicBezTo>
                      <a:pt x="162" y="559"/>
                      <a:pt x="152" y="561"/>
                      <a:pt x="144" y="558"/>
                    </a:cubicBezTo>
                    <a:cubicBezTo>
                      <a:pt x="135" y="555"/>
                      <a:pt x="131" y="545"/>
                      <a:pt x="131" y="535"/>
                    </a:cubicBezTo>
                    <a:cubicBezTo>
                      <a:pt x="131" y="527"/>
                      <a:pt x="133" y="519"/>
                      <a:pt x="137" y="512"/>
                    </a:cubicBezTo>
                    <a:cubicBezTo>
                      <a:pt x="148" y="498"/>
                      <a:pt x="164" y="488"/>
                      <a:pt x="173" y="473"/>
                    </a:cubicBezTo>
                    <a:cubicBezTo>
                      <a:pt x="175" y="470"/>
                      <a:pt x="176" y="467"/>
                      <a:pt x="176" y="464"/>
                    </a:cubicBezTo>
                    <a:cubicBezTo>
                      <a:pt x="176" y="464"/>
                      <a:pt x="176" y="464"/>
                      <a:pt x="176" y="464"/>
                    </a:cubicBezTo>
                    <a:cubicBezTo>
                      <a:pt x="176" y="456"/>
                      <a:pt x="167" y="451"/>
                      <a:pt x="163" y="443"/>
                    </a:cubicBezTo>
                    <a:cubicBezTo>
                      <a:pt x="162" y="440"/>
                      <a:pt x="161" y="437"/>
                      <a:pt x="161" y="433"/>
                    </a:cubicBezTo>
                    <a:cubicBezTo>
                      <a:pt x="161" y="425"/>
                      <a:pt x="165" y="416"/>
                      <a:pt x="169" y="407"/>
                    </a:cubicBezTo>
                    <a:cubicBezTo>
                      <a:pt x="171" y="401"/>
                      <a:pt x="173" y="394"/>
                      <a:pt x="173" y="388"/>
                    </a:cubicBezTo>
                    <a:cubicBezTo>
                      <a:pt x="173" y="382"/>
                      <a:pt x="171" y="376"/>
                      <a:pt x="167" y="373"/>
                    </a:cubicBezTo>
                    <a:cubicBezTo>
                      <a:pt x="162" y="369"/>
                      <a:pt x="156" y="368"/>
                      <a:pt x="152" y="363"/>
                    </a:cubicBezTo>
                    <a:cubicBezTo>
                      <a:pt x="151" y="361"/>
                      <a:pt x="150" y="359"/>
                      <a:pt x="150" y="356"/>
                    </a:cubicBezTo>
                    <a:cubicBezTo>
                      <a:pt x="150" y="348"/>
                      <a:pt x="157" y="339"/>
                      <a:pt x="160" y="330"/>
                    </a:cubicBezTo>
                    <a:cubicBezTo>
                      <a:pt x="161" y="327"/>
                      <a:pt x="161" y="324"/>
                      <a:pt x="161" y="322"/>
                    </a:cubicBezTo>
                    <a:cubicBezTo>
                      <a:pt x="161" y="301"/>
                      <a:pt x="138" y="284"/>
                      <a:pt x="129" y="263"/>
                    </a:cubicBezTo>
                    <a:cubicBezTo>
                      <a:pt x="125" y="256"/>
                      <a:pt x="124" y="248"/>
                      <a:pt x="124" y="240"/>
                    </a:cubicBezTo>
                    <a:cubicBezTo>
                      <a:pt x="124" y="222"/>
                      <a:pt x="132" y="202"/>
                      <a:pt x="139" y="184"/>
                    </a:cubicBezTo>
                    <a:cubicBezTo>
                      <a:pt x="145" y="168"/>
                      <a:pt x="151" y="151"/>
                      <a:pt x="151" y="134"/>
                    </a:cubicBezTo>
                    <a:cubicBezTo>
                      <a:pt x="151" y="124"/>
                      <a:pt x="149" y="114"/>
                      <a:pt x="143" y="106"/>
                    </a:cubicBezTo>
                    <a:cubicBezTo>
                      <a:pt x="129" y="82"/>
                      <a:pt x="97" y="76"/>
                      <a:pt x="80" y="54"/>
                    </a:cubicBezTo>
                    <a:cubicBezTo>
                      <a:pt x="74" y="46"/>
                      <a:pt x="70" y="36"/>
                      <a:pt x="64" y="27"/>
                    </a:cubicBezTo>
                    <a:cubicBezTo>
                      <a:pt x="55" y="15"/>
                      <a:pt x="43" y="6"/>
                      <a:pt x="29" y="1"/>
                    </a:cubicBezTo>
                    <a:cubicBezTo>
                      <a:pt x="28" y="1"/>
                      <a:pt x="28" y="1"/>
                      <a:pt x="28" y="1"/>
                    </a:cubicBezTo>
                    <a:cubicBezTo>
                      <a:pt x="27" y="1"/>
                      <a:pt x="26" y="0"/>
                      <a:pt x="25" y="0"/>
                    </a:cubicBezTo>
                    <a:cubicBezTo>
                      <a:pt x="25" y="0"/>
                      <a:pt x="24" y="0"/>
                      <a:pt x="24" y="0"/>
                    </a:cubicBezTo>
                    <a:cubicBezTo>
                      <a:pt x="23" y="0"/>
                      <a:pt x="22" y="0"/>
                      <a:pt x="21" y="0"/>
                    </a:cubicBezTo>
                    <a:cubicBezTo>
                      <a:pt x="21" y="0"/>
                      <a:pt x="21" y="0"/>
                      <a:pt x="21" y="0"/>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2" name="Google Shape;4203;p72"/>
              <p:cNvSpPr/>
              <p:nvPr/>
            </p:nvSpPr>
            <p:spPr>
              <a:xfrm>
                <a:off x="-687402" y="5369607"/>
                <a:ext cx="2540983" cy="765078"/>
              </a:xfrm>
              <a:custGeom>
                <a:avLst/>
                <a:gdLst/>
                <a:ahLst/>
                <a:cxnLst/>
                <a:rect l="l" t="t" r="r" b="b"/>
                <a:pathLst>
                  <a:path w="626" h="189" extrusionOk="0">
                    <a:moveTo>
                      <a:pt x="601" y="176"/>
                    </a:moveTo>
                    <a:cubicBezTo>
                      <a:pt x="615" y="167"/>
                      <a:pt x="618" y="149"/>
                      <a:pt x="621" y="134"/>
                    </a:cubicBezTo>
                    <a:cubicBezTo>
                      <a:pt x="622" y="128"/>
                      <a:pt x="622" y="122"/>
                      <a:pt x="623" y="116"/>
                    </a:cubicBezTo>
                    <a:cubicBezTo>
                      <a:pt x="624" y="109"/>
                      <a:pt x="626" y="101"/>
                      <a:pt x="625" y="94"/>
                    </a:cubicBezTo>
                    <a:cubicBezTo>
                      <a:pt x="625" y="85"/>
                      <a:pt x="624" y="77"/>
                      <a:pt x="622" y="69"/>
                    </a:cubicBezTo>
                    <a:cubicBezTo>
                      <a:pt x="622" y="67"/>
                      <a:pt x="621" y="65"/>
                      <a:pt x="621" y="64"/>
                    </a:cubicBezTo>
                    <a:cubicBezTo>
                      <a:pt x="620" y="68"/>
                      <a:pt x="620" y="73"/>
                      <a:pt x="621" y="77"/>
                    </a:cubicBezTo>
                    <a:cubicBezTo>
                      <a:pt x="609" y="82"/>
                      <a:pt x="593" y="76"/>
                      <a:pt x="586" y="65"/>
                    </a:cubicBezTo>
                    <a:cubicBezTo>
                      <a:pt x="578" y="54"/>
                      <a:pt x="577" y="39"/>
                      <a:pt x="580" y="26"/>
                    </a:cubicBezTo>
                    <a:cubicBezTo>
                      <a:pt x="569" y="27"/>
                      <a:pt x="558" y="28"/>
                      <a:pt x="547" y="28"/>
                    </a:cubicBezTo>
                    <a:cubicBezTo>
                      <a:pt x="542" y="29"/>
                      <a:pt x="538" y="29"/>
                      <a:pt x="534" y="32"/>
                    </a:cubicBezTo>
                    <a:cubicBezTo>
                      <a:pt x="525" y="41"/>
                      <a:pt x="537" y="58"/>
                      <a:pt x="528" y="68"/>
                    </a:cubicBezTo>
                    <a:cubicBezTo>
                      <a:pt x="521" y="63"/>
                      <a:pt x="512" y="65"/>
                      <a:pt x="502" y="66"/>
                    </a:cubicBezTo>
                    <a:cubicBezTo>
                      <a:pt x="491" y="68"/>
                      <a:pt x="481" y="70"/>
                      <a:pt x="475" y="62"/>
                    </a:cubicBezTo>
                    <a:cubicBezTo>
                      <a:pt x="470" y="54"/>
                      <a:pt x="473" y="44"/>
                      <a:pt x="468" y="37"/>
                    </a:cubicBezTo>
                    <a:cubicBezTo>
                      <a:pt x="463" y="29"/>
                      <a:pt x="449" y="31"/>
                      <a:pt x="442" y="38"/>
                    </a:cubicBezTo>
                    <a:cubicBezTo>
                      <a:pt x="435" y="46"/>
                      <a:pt x="434" y="56"/>
                      <a:pt x="432" y="66"/>
                    </a:cubicBezTo>
                    <a:cubicBezTo>
                      <a:pt x="421" y="58"/>
                      <a:pt x="407" y="53"/>
                      <a:pt x="393" y="51"/>
                    </a:cubicBezTo>
                    <a:cubicBezTo>
                      <a:pt x="387" y="50"/>
                      <a:pt x="380" y="50"/>
                      <a:pt x="375" y="46"/>
                    </a:cubicBezTo>
                    <a:cubicBezTo>
                      <a:pt x="365" y="38"/>
                      <a:pt x="371" y="23"/>
                      <a:pt x="377" y="12"/>
                    </a:cubicBezTo>
                    <a:cubicBezTo>
                      <a:pt x="361" y="9"/>
                      <a:pt x="344" y="10"/>
                      <a:pt x="329" y="17"/>
                    </a:cubicBezTo>
                    <a:cubicBezTo>
                      <a:pt x="333" y="36"/>
                      <a:pt x="323" y="57"/>
                      <a:pt x="306" y="67"/>
                    </a:cubicBezTo>
                    <a:cubicBezTo>
                      <a:pt x="311" y="59"/>
                      <a:pt x="302" y="49"/>
                      <a:pt x="294" y="44"/>
                    </a:cubicBezTo>
                    <a:cubicBezTo>
                      <a:pt x="286" y="39"/>
                      <a:pt x="275" y="31"/>
                      <a:pt x="278" y="21"/>
                    </a:cubicBezTo>
                    <a:cubicBezTo>
                      <a:pt x="280" y="17"/>
                      <a:pt x="285" y="11"/>
                      <a:pt x="281" y="8"/>
                    </a:cubicBezTo>
                    <a:cubicBezTo>
                      <a:pt x="267" y="5"/>
                      <a:pt x="251" y="3"/>
                      <a:pt x="242" y="14"/>
                    </a:cubicBezTo>
                    <a:cubicBezTo>
                      <a:pt x="238" y="19"/>
                      <a:pt x="237" y="27"/>
                      <a:pt x="235" y="34"/>
                    </a:cubicBezTo>
                    <a:cubicBezTo>
                      <a:pt x="233" y="41"/>
                      <a:pt x="230" y="49"/>
                      <a:pt x="223" y="51"/>
                    </a:cubicBezTo>
                    <a:cubicBezTo>
                      <a:pt x="216" y="53"/>
                      <a:pt x="207" y="44"/>
                      <a:pt x="212" y="38"/>
                    </a:cubicBezTo>
                    <a:cubicBezTo>
                      <a:pt x="202" y="40"/>
                      <a:pt x="192" y="42"/>
                      <a:pt x="183" y="39"/>
                    </a:cubicBezTo>
                    <a:cubicBezTo>
                      <a:pt x="174" y="36"/>
                      <a:pt x="166" y="26"/>
                      <a:pt x="168" y="17"/>
                    </a:cubicBezTo>
                    <a:cubicBezTo>
                      <a:pt x="169" y="13"/>
                      <a:pt x="171" y="8"/>
                      <a:pt x="169" y="5"/>
                    </a:cubicBezTo>
                    <a:cubicBezTo>
                      <a:pt x="167" y="1"/>
                      <a:pt x="163" y="1"/>
                      <a:pt x="159" y="1"/>
                    </a:cubicBezTo>
                    <a:cubicBezTo>
                      <a:pt x="140" y="0"/>
                      <a:pt x="117" y="3"/>
                      <a:pt x="112" y="21"/>
                    </a:cubicBezTo>
                    <a:cubicBezTo>
                      <a:pt x="107" y="14"/>
                      <a:pt x="95" y="17"/>
                      <a:pt x="87" y="22"/>
                    </a:cubicBezTo>
                    <a:cubicBezTo>
                      <a:pt x="79" y="27"/>
                      <a:pt x="68" y="33"/>
                      <a:pt x="60" y="28"/>
                    </a:cubicBezTo>
                    <a:cubicBezTo>
                      <a:pt x="57" y="26"/>
                      <a:pt x="55" y="22"/>
                      <a:pt x="52" y="20"/>
                    </a:cubicBezTo>
                    <a:cubicBezTo>
                      <a:pt x="46" y="16"/>
                      <a:pt x="39" y="18"/>
                      <a:pt x="33" y="22"/>
                    </a:cubicBezTo>
                    <a:cubicBezTo>
                      <a:pt x="32" y="23"/>
                      <a:pt x="32" y="24"/>
                      <a:pt x="32" y="25"/>
                    </a:cubicBezTo>
                    <a:cubicBezTo>
                      <a:pt x="32" y="33"/>
                      <a:pt x="35" y="42"/>
                      <a:pt x="30" y="47"/>
                    </a:cubicBezTo>
                    <a:cubicBezTo>
                      <a:pt x="27" y="50"/>
                      <a:pt x="23" y="51"/>
                      <a:pt x="20" y="53"/>
                    </a:cubicBezTo>
                    <a:cubicBezTo>
                      <a:pt x="11" y="56"/>
                      <a:pt x="3" y="64"/>
                      <a:pt x="1" y="73"/>
                    </a:cubicBezTo>
                    <a:cubicBezTo>
                      <a:pt x="0" y="83"/>
                      <a:pt x="6" y="93"/>
                      <a:pt x="16" y="94"/>
                    </a:cubicBezTo>
                    <a:cubicBezTo>
                      <a:pt x="5" y="101"/>
                      <a:pt x="9" y="116"/>
                      <a:pt x="14" y="127"/>
                    </a:cubicBezTo>
                    <a:cubicBezTo>
                      <a:pt x="21" y="142"/>
                      <a:pt x="28" y="157"/>
                      <a:pt x="35" y="172"/>
                    </a:cubicBezTo>
                    <a:cubicBezTo>
                      <a:pt x="60" y="173"/>
                      <a:pt x="86" y="175"/>
                      <a:pt x="112" y="177"/>
                    </a:cubicBezTo>
                    <a:cubicBezTo>
                      <a:pt x="153" y="179"/>
                      <a:pt x="194" y="182"/>
                      <a:pt x="235" y="178"/>
                    </a:cubicBezTo>
                    <a:cubicBezTo>
                      <a:pt x="262" y="175"/>
                      <a:pt x="288" y="170"/>
                      <a:pt x="315" y="174"/>
                    </a:cubicBezTo>
                    <a:cubicBezTo>
                      <a:pt x="337" y="178"/>
                      <a:pt x="358" y="187"/>
                      <a:pt x="380" y="187"/>
                    </a:cubicBezTo>
                    <a:cubicBezTo>
                      <a:pt x="392" y="187"/>
                      <a:pt x="403" y="185"/>
                      <a:pt x="415" y="182"/>
                    </a:cubicBezTo>
                    <a:cubicBezTo>
                      <a:pt x="428" y="179"/>
                      <a:pt x="441" y="177"/>
                      <a:pt x="455" y="178"/>
                    </a:cubicBezTo>
                    <a:cubicBezTo>
                      <a:pt x="474" y="179"/>
                      <a:pt x="492" y="189"/>
                      <a:pt x="510" y="187"/>
                    </a:cubicBezTo>
                    <a:cubicBezTo>
                      <a:pt x="521" y="186"/>
                      <a:pt x="531" y="182"/>
                      <a:pt x="542" y="181"/>
                    </a:cubicBezTo>
                    <a:cubicBezTo>
                      <a:pt x="549" y="180"/>
                      <a:pt x="557" y="180"/>
                      <a:pt x="564" y="181"/>
                    </a:cubicBezTo>
                    <a:cubicBezTo>
                      <a:pt x="578" y="182"/>
                      <a:pt x="591" y="183"/>
                      <a:pt x="601" y="176"/>
                    </a:cubicBezTo>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3" name="Google Shape;4204;p72"/>
              <p:cNvSpPr/>
              <p:nvPr/>
            </p:nvSpPr>
            <p:spPr>
              <a:xfrm>
                <a:off x="1389897" y="5657091"/>
                <a:ext cx="190111" cy="463683"/>
              </a:xfrm>
              <a:custGeom>
                <a:avLst/>
                <a:gdLst/>
                <a:ahLst/>
                <a:cxnLst/>
                <a:rect l="l" t="t" r="r" b="b"/>
                <a:pathLst>
                  <a:path w="47" h="115" extrusionOk="0">
                    <a:moveTo>
                      <a:pt x="47" y="103"/>
                    </a:moveTo>
                    <a:cubicBezTo>
                      <a:pt x="47" y="100"/>
                      <a:pt x="47" y="96"/>
                      <a:pt x="45" y="93"/>
                    </a:cubicBezTo>
                    <a:cubicBezTo>
                      <a:pt x="44" y="90"/>
                      <a:pt x="42" y="88"/>
                      <a:pt x="41" y="85"/>
                    </a:cubicBezTo>
                    <a:cubicBezTo>
                      <a:pt x="35" y="77"/>
                      <a:pt x="35" y="66"/>
                      <a:pt x="35" y="56"/>
                    </a:cubicBezTo>
                    <a:cubicBezTo>
                      <a:pt x="35" y="53"/>
                      <a:pt x="35" y="51"/>
                      <a:pt x="35" y="48"/>
                    </a:cubicBezTo>
                    <a:cubicBezTo>
                      <a:pt x="35" y="47"/>
                      <a:pt x="35" y="46"/>
                      <a:pt x="35" y="45"/>
                    </a:cubicBezTo>
                    <a:cubicBezTo>
                      <a:pt x="35" y="36"/>
                      <a:pt x="35" y="26"/>
                      <a:pt x="35" y="17"/>
                    </a:cubicBezTo>
                    <a:cubicBezTo>
                      <a:pt x="35" y="10"/>
                      <a:pt x="33" y="1"/>
                      <a:pt x="27" y="0"/>
                    </a:cubicBezTo>
                    <a:cubicBezTo>
                      <a:pt x="29" y="12"/>
                      <a:pt x="23" y="25"/>
                      <a:pt x="15" y="35"/>
                    </a:cubicBezTo>
                    <a:cubicBezTo>
                      <a:pt x="11" y="40"/>
                      <a:pt x="6" y="45"/>
                      <a:pt x="6" y="51"/>
                    </a:cubicBezTo>
                    <a:cubicBezTo>
                      <a:pt x="7" y="57"/>
                      <a:pt x="13" y="62"/>
                      <a:pt x="13" y="68"/>
                    </a:cubicBezTo>
                    <a:cubicBezTo>
                      <a:pt x="13" y="75"/>
                      <a:pt x="5" y="79"/>
                      <a:pt x="2" y="86"/>
                    </a:cubicBezTo>
                    <a:cubicBezTo>
                      <a:pt x="0" y="92"/>
                      <a:pt x="3" y="98"/>
                      <a:pt x="4" y="104"/>
                    </a:cubicBezTo>
                    <a:cubicBezTo>
                      <a:pt x="5" y="108"/>
                      <a:pt x="6" y="112"/>
                      <a:pt x="5" y="115"/>
                    </a:cubicBezTo>
                    <a:cubicBezTo>
                      <a:pt x="14" y="114"/>
                      <a:pt x="22" y="111"/>
                      <a:pt x="30" y="110"/>
                    </a:cubicBezTo>
                    <a:cubicBezTo>
                      <a:pt x="36" y="109"/>
                      <a:pt x="41" y="109"/>
                      <a:pt x="47" y="110"/>
                    </a:cubicBezTo>
                    <a:cubicBezTo>
                      <a:pt x="47" y="107"/>
                      <a:pt x="47" y="105"/>
                      <a:pt x="47" y="103"/>
                    </a:cubicBezTo>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4" name="Google Shape;4205;p72"/>
              <p:cNvSpPr/>
              <p:nvPr/>
            </p:nvSpPr>
            <p:spPr>
              <a:xfrm>
                <a:off x="954035" y="5661729"/>
                <a:ext cx="273574" cy="454409"/>
              </a:xfrm>
              <a:custGeom>
                <a:avLst/>
                <a:gdLst/>
                <a:ahLst/>
                <a:cxnLst/>
                <a:rect l="l" t="t" r="r" b="b"/>
                <a:pathLst>
                  <a:path w="67" h="112" extrusionOk="0">
                    <a:moveTo>
                      <a:pt x="66" y="96"/>
                    </a:moveTo>
                    <a:cubicBezTo>
                      <a:pt x="66" y="93"/>
                      <a:pt x="66" y="90"/>
                      <a:pt x="65" y="88"/>
                    </a:cubicBezTo>
                    <a:cubicBezTo>
                      <a:pt x="64" y="85"/>
                      <a:pt x="62" y="83"/>
                      <a:pt x="60" y="81"/>
                    </a:cubicBezTo>
                    <a:cubicBezTo>
                      <a:pt x="53" y="71"/>
                      <a:pt x="52" y="57"/>
                      <a:pt x="58" y="45"/>
                    </a:cubicBezTo>
                    <a:cubicBezTo>
                      <a:pt x="60" y="40"/>
                      <a:pt x="64" y="36"/>
                      <a:pt x="63" y="30"/>
                    </a:cubicBezTo>
                    <a:cubicBezTo>
                      <a:pt x="63" y="27"/>
                      <a:pt x="60" y="23"/>
                      <a:pt x="58" y="20"/>
                    </a:cubicBezTo>
                    <a:cubicBezTo>
                      <a:pt x="53" y="14"/>
                      <a:pt x="48" y="7"/>
                      <a:pt x="43" y="0"/>
                    </a:cubicBezTo>
                    <a:cubicBezTo>
                      <a:pt x="40" y="0"/>
                      <a:pt x="37" y="0"/>
                      <a:pt x="34" y="0"/>
                    </a:cubicBezTo>
                    <a:cubicBezTo>
                      <a:pt x="35" y="14"/>
                      <a:pt x="35" y="31"/>
                      <a:pt x="26" y="42"/>
                    </a:cubicBezTo>
                    <a:cubicBezTo>
                      <a:pt x="19" y="49"/>
                      <a:pt x="9" y="53"/>
                      <a:pt x="5" y="62"/>
                    </a:cubicBezTo>
                    <a:cubicBezTo>
                      <a:pt x="1" y="73"/>
                      <a:pt x="8" y="86"/>
                      <a:pt x="5" y="98"/>
                    </a:cubicBezTo>
                    <a:cubicBezTo>
                      <a:pt x="4" y="103"/>
                      <a:pt x="1" y="107"/>
                      <a:pt x="0" y="112"/>
                    </a:cubicBezTo>
                    <a:cubicBezTo>
                      <a:pt x="17" y="109"/>
                      <a:pt x="33" y="104"/>
                      <a:pt x="50" y="106"/>
                    </a:cubicBezTo>
                    <a:cubicBezTo>
                      <a:pt x="56" y="106"/>
                      <a:pt x="61" y="108"/>
                      <a:pt x="67" y="109"/>
                    </a:cubicBezTo>
                    <a:cubicBezTo>
                      <a:pt x="67" y="105"/>
                      <a:pt x="66" y="101"/>
                      <a:pt x="66" y="96"/>
                    </a:cubicBezTo>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5" name="Google Shape;4206;p72"/>
              <p:cNvSpPr/>
              <p:nvPr/>
            </p:nvSpPr>
            <p:spPr>
              <a:xfrm>
                <a:off x="629457" y="5661729"/>
                <a:ext cx="176199" cy="459047"/>
              </a:xfrm>
              <a:custGeom>
                <a:avLst/>
                <a:gdLst/>
                <a:ahLst/>
                <a:cxnLst/>
                <a:rect l="l" t="t" r="r" b="b"/>
                <a:pathLst>
                  <a:path w="43" h="114" extrusionOk="0">
                    <a:moveTo>
                      <a:pt x="34" y="16"/>
                    </a:moveTo>
                    <a:cubicBezTo>
                      <a:pt x="32" y="8"/>
                      <a:pt x="26" y="0"/>
                      <a:pt x="19" y="2"/>
                    </a:cubicBezTo>
                    <a:cubicBezTo>
                      <a:pt x="18" y="14"/>
                      <a:pt x="19" y="26"/>
                      <a:pt x="20" y="39"/>
                    </a:cubicBezTo>
                    <a:cubicBezTo>
                      <a:pt x="21" y="43"/>
                      <a:pt x="22" y="47"/>
                      <a:pt x="20" y="51"/>
                    </a:cubicBezTo>
                    <a:cubicBezTo>
                      <a:pt x="18" y="61"/>
                      <a:pt x="6" y="66"/>
                      <a:pt x="3" y="76"/>
                    </a:cubicBezTo>
                    <a:cubicBezTo>
                      <a:pt x="0" y="86"/>
                      <a:pt x="7" y="96"/>
                      <a:pt x="9" y="106"/>
                    </a:cubicBezTo>
                    <a:cubicBezTo>
                      <a:pt x="20" y="109"/>
                      <a:pt x="31" y="112"/>
                      <a:pt x="42" y="114"/>
                    </a:cubicBezTo>
                    <a:cubicBezTo>
                      <a:pt x="38" y="81"/>
                      <a:pt x="43" y="47"/>
                      <a:pt x="34" y="16"/>
                    </a:cubicBezTo>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6" name="Google Shape;4207;p72"/>
              <p:cNvSpPr/>
              <p:nvPr/>
            </p:nvSpPr>
            <p:spPr>
              <a:xfrm>
                <a:off x="235325" y="5513350"/>
                <a:ext cx="250389" cy="574967"/>
              </a:xfrm>
              <a:custGeom>
                <a:avLst/>
                <a:gdLst/>
                <a:ahLst/>
                <a:cxnLst/>
                <a:rect l="l" t="t" r="r" b="b"/>
                <a:pathLst>
                  <a:path w="61" h="141" extrusionOk="0">
                    <a:moveTo>
                      <a:pt x="57" y="129"/>
                    </a:moveTo>
                    <a:cubicBezTo>
                      <a:pt x="60" y="120"/>
                      <a:pt x="61" y="109"/>
                      <a:pt x="54" y="103"/>
                    </a:cubicBezTo>
                    <a:cubicBezTo>
                      <a:pt x="51" y="100"/>
                      <a:pt x="47" y="98"/>
                      <a:pt x="44" y="95"/>
                    </a:cubicBezTo>
                    <a:cubicBezTo>
                      <a:pt x="40" y="90"/>
                      <a:pt x="42" y="82"/>
                      <a:pt x="46" y="76"/>
                    </a:cubicBezTo>
                    <a:cubicBezTo>
                      <a:pt x="49" y="71"/>
                      <a:pt x="53" y="66"/>
                      <a:pt x="54" y="59"/>
                    </a:cubicBezTo>
                    <a:cubicBezTo>
                      <a:pt x="55" y="55"/>
                      <a:pt x="54" y="51"/>
                      <a:pt x="53" y="48"/>
                    </a:cubicBezTo>
                    <a:cubicBezTo>
                      <a:pt x="51" y="36"/>
                      <a:pt x="51" y="24"/>
                      <a:pt x="54" y="12"/>
                    </a:cubicBezTo>
                    <a:cubicBezTo>
                      <a:pt x="48" y="16"/>
                      <a:pt x="41" y="7"/>
                      <a:pt x="43" y="0"/>
                    </a:cubicBezTo>
                    <a:cubicBezTo>
                      <a:pt x="37" y="8"/>
                      <a:pt x="32" y="17"/>
                      <a:pt x="31" y="27"/>
                    </a:cubicBezTo>
                    <a:cubicBezTo>
                      <a:pt x="31" y="34"/>
                      <a:pt x="33" y="41"/>
                      <a:pt x="34" y="48"/>
                    </a:cubicBezTo>
                    <a:cubicBezTo>
                      <a:pt x="34" y="55"/>
                      <a:pt x="33" y="63"/>
                      <a:pt x="28" y="68"/>
                    </a:cubicBezTo>
                    <a:cubicBezTo>
                      <a:pt x="25" y="71"/>
                      <a:pt x="20" y="73"/>
                      <a:pt x="16" y="75"/>
                    </a:cubicBezTo>
                    <a:cubicBezTo>
                      <a:pt x="7" y="81"/>
                      <a:pt x="2" y="90"/>
                      <a:pt x="1" y="100"/>
                    </a:cubicBezTo>
                    <a:cubicBezTo>
                      <a:pt x="0" y="111"/>
                      <a:pt x="3" y="121"/>
                      <a:pt x="8" y="129"/>
                    </a:cubicBezTo>
                    <a:cubicBezTo>
                      <a:pt x="9" y="132"/>
                      <a:pt x="11" y="134"/>
                      <a:pt x="11" y="136"/>
                    </a:cubicBezTo>
                    <a:cubicBezTo>
                      <a:pt x="12" y="138"/>
                      <a:pt x="12" y="139"/>
                      <a:pt x="12" y="141"/>
                    </a:cubicBezTo>
                    <a:cubicBezTo>
                      <a:pt x="26" y="140"/>
                      <a:pt x="40" y="138"/>
                      <a:pt x="54" y="137"/>
                    </a:cubicBezTo>
                    <a:cubicBezTo>
                      <a:pt x="55" y="134"/>
                      <a:pt x="56" y="132"/>
                      <a:pt x="57" y="129"/>
                    </a:cubicBez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7" name="Google Shape;4208;p72"/>
              <p:cNvSpPr/>
              <p:nvPr/>
            </p:nvSpPr>
            <p:spPr>
              <a:xfrm>
                <a:off x="-172716" y="5536533"/>
                <a:ext cx="241115" cy="561058"/>
              </a:xfrm>
              <a:custGeom>
                <a:avLst/>
                <a:gdLst/>
                <a:ahLst/>
                <a:cxnLst/>
                <a:rect l="l" t="t" r="r" b="b"/>
                <a:pathLst>
                  <a:path w="59" h="139" extrusionOk="0">
                    <a:moveTo>
                      <a:pt x="57" y="45"/>
                    </a:moveTo>
                    <a:cubicBezTo>
                      <a:pt x="59" y="30"/>
                      <a:pt x="49" y="17"/>
                      <a:pt x="39" y="5"/>
                    </a:cubicBezTo>
                    <a:cubicBezTo>
                      <a:pt x="37" y="3"/>
                      <a:pt x="35" y="0"/>
                      <a:pt x="32" y="1"/>
                    </a:cubicBezTo>
                    <a:cubicBezTo>
                      <a:pt x="25" y="15"/>
                      <a:pt x="39" y="31"/>
                      <a:pt x="36" y="46"/>
                    </a:cubicBezTo>
                    <a:cubicBezTo>
                      <a:pt x="33" y="61"/>
                      <a:pt x="15" y="68"/>
                      <a:pt x="8" y="81"/>
                    </a:cubicBezTo>
                    <a:cubicBezTo>
                      <a:pt x="0" y="99"/>
                      <a:pt x="14" y="118"/>
                      <a:pt x="16" y="137"/>
                    </a:cubicBezTo>
                    <a:cubicBezTo>
                      <a:pt x="30" y="138"/>
                      <a:pt x="43" y="139"/>
                      <a:pt x="57" y="139"/>
                    </a:cubicBezTo>
                    <a:cubicBezTo>
                      <a:pt x="57" y="117"/>
                      <a:pt x="42" y="95"/>
                      <a:pt x="47" y="74"/>
                    </a:cubicBezTo>
                    <a:cubicBezTo>
                      <a:pt x="49" y="64"/>
                      <a:pt x="56" y="55"/>
                      <a:pt x="57" y="45"/>
                    </a:cubicBezTo>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8" name="Google Shape;4209;p72"/>
              <p:cNvSpPr/>
              <p:nvPr/>
            </p:nvSpPr>
            <p:spPr>
              <a:xfrm>
                <a:off x="1825758" y="5578266"/>
                <a:ext cx="23186" cy="176199"/>
              </a:xfrm>
              <a:custGeom>
                <a:avLst/>
                <a:gdLst/>
                <a:ahLst/>
                <a:cxnLst/>
                <a:rect l="l" t="t" r="r" b="b"/>
                <a:pathLst>
                  <a:path w="6" h="43" extrusionOk="0">
                    <a:moveTo>
                      <a:pt x="0" y="0"/>
                    </a:moveTo>
                    <a:cubicBezTo>
                      <a:pt x="1" y="4"/>
                      <a:pt x="1" y="9"/>
                      <a:pt x="2" y="13"/>
                    </a:cubicBezTo>
                    <a:cubicBezTo>
                      <a:pt x="2" y="13"/>
                      <a:pt x="2" y="13"/>
                      <a:pt x="2" y="13"/>
                    </a:cubicBezTo>
                    <a:cubicBezTo>
                      <a:pt x="3" y="15"/>
                      <a:pt x="3" y="16"/>
                      <a:pt x="3" y="17"/>
                    </a:cubicBezTo>
                    <a:cubicBezTo>
                      <a:pt x="3" y="17"/>
                      <a:pt x="3" y="17"/>
                      <a:pt x="3" y="17"/>
                    </a:cubicBezTo>
                    <a:cubicBezTo>
                      <a:pt x="5" y="25"/>
                      <a:pt x="6" y="33"/>
                      <a:pt x="6" y="42"/>
                    </a:cubicBezTo>
                    <a:cubicBezTo>
                      <a:pt x="6" y="42"/>
                      <a:pt x="6" y="42"/>
                      <a:pt x="6" y="43"/>
                    </a:cubicBezTo>
                    <a:cubicBezTo>
                      <a:pt x="6" y="42"/>
                      <a:pt x="6" y="42"/>
                      <a:pt x="6" y="42"/>
                    </a:cubicBezTo>
                    <a:cubicBezTo>
                      <a:pt x="6" y="33"/>
                      <a:pt x="5" y="25"/>
                      <a:pt x="3" y="17"/>
                    </a:cubicBezTo>
                    <a:cubicBezTo>
                      <a:pt x="2" y="12"/>
                      <a:pt x="1" y="6"/>
                      <a:pt x="0" y="0"/>
                    </a:cubicBezTo>
                  </a:path>
                </a:pathLst>
              </a:custGeom>
              <a:solidFill>
                <a:srgbClr val="BBAD9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9" name="Google Shape;4210;p72"/>
              <p:cNvSpPr/>
              <p:nvPr/>
            </p:nvSpPr>
            <p:spPr>
              <a:xfrm>
                <a:off x="1774752" y="5545807"/>
                <a:ext cx="60280" cy="143743"/>
              </a:xfrm>
              <a:custGeom>
                <a:avLst/>
                <a:gdLst/>
                <a:ahLst/>
                <a:cxnLst/>
                <a:rect l="l" t="t" r="r" b="b"/>
                <a:pathLst>
                  <a:path w="14" h="35" extrusionOk="0">
                    <a:moveTo>
                      <a:pt x="10" y="0"/>
                    </a:moveTo>
                    <a:cubicBezTo>
                      <a:pt x="9" y="1"/>
                      <a:pt x="9" y="2"/>
                      <a:pt x="8" y="3"/>
                    </a:cubicBezTo>
                    <a:cubicBezTo>
                      <a:pt x="2" y="13"/>
                      <a:pt x="1" y="24"/>
                      <a:pt x="0" y="35"/>
                    </a:cubicBezTo>
                    <a:cubicBezTo>
                      <a:pt x="1" y="35"/>
                      <a:pt x="3" y="35"/>
                      <a:pt x="5" y="35"/>
                    </a:cubicBezTo>
                    <a:cubicBezTo>
                      <a:pt x="8" y="35"/>
                      <a:pt x="11" y="34"/>
                      <a:pt x="14" y="33"/>
                    </a:cubicBezTo>
                    <a:cubicBezTo>
                      <a:pt x="13" y="29"/>
                      <a:pt x="13" y="24"/>
                      <a:pt x="14" y="20"/>
                    </a:cubicBezTo>
                    <a:cubicBezTo>
                      <a:pt x="14" y="20"/>
                      <a:pt x="14" y="20"/>
                      <a:pt x="14" y="21"/>
                    </a:cubicBezTo>
                    <a:cubicBezTo>
                      <a:pt x="13" y="17"/>
                      <a:pt x="13" y="12"/>
                      <a:pt x="12" y="8"/>
                    </a:cubicBezTo>
                    <a:cubicBezTo>
                      <a:pt x="11" y="6"/>
                      <a:pt x="11" y="3"/>
                      <a:pt x="10" y="0"/>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0" name="Google Shape;4211;p72"/>
              <p:cNvSpPr/>
              <p:nvPr/>
            </p:nvSpPr>
            <p:spPr>
              <a:xfrm>
                <a:off x="1835032" y="5633908"/>
                <a:ext cx="0" cy="13912"/>
              </a:xfrm>
              <a:custGeom>
                <a:avLst/>
                <a:gdLst/>
                <a:ahLst/>
                <a:cxnLst/>
                <a:rect l="l" t="t" r="r" b="b"/>
                <a:pathLst>
                  <a:path w="1" h="4" extrusionOk="0">
                    <a:moveTo>
                      <a:pt x="0" y="0"/>
                    </a:moveTo>
                    <a:cubicBezTo>
                      <a:pt x="0" y="2"/>
                      <a:pt x="0" y="3"/>
                      <a:pt x="0" y="4"/>
                    </a:cubicBezTo>
                    <a:cubicBezTo>
                      <a:pt x="0" y="3"/>
                      <a:pt x="0" y="2"/>
                      <a:pt x="0" y="0"/>
                    </a:cubicBezTo>
                  </a:path>
                </a:pathLst>
              </a:custGeom>
              <a:solidFill>
                <a:srgbClr val="B88F2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1" name="Google Shape;4212;p72"/>
              <p:cNvSpPr/>
              <p:nvPr/>
            </p:nvSpPr>
            <p:spPr>
              <a:xfrm>
                <a:off x="1538275" y="5629270"/>
                <a:ext cx="310669" cy="454409"/>
              </a:xfrm>
              <a:custGeom>
                <a:avLst/>
                <a:gdLst/>
                <a:ahLst/>
                <a:cxnLst/>
                <a:rect l="l" t="t" r="r" b="b"/>
                <a:pathLst>
                  <a:path w="77" h="112" extrusionOk="0">
                    <a:moveTo>
                      <a:pt x="54" y="112"/>
                    </a:moveTo>
                    <a:cubicBezTo>
                      <a:pt x="54" y="112"/>
                      <a:pt x="54" y="112"/>
                      <a:pt x="54" y="112"/>
                    </a:cubicBezTo>
                    <a:cubicBezTo>
                      <a:pt x="54" y="112"/>
                      <a:pt x="54" y="112"/>
                      <a:pt x="54" y="112"/>
                    </a:cubicBezTo>
                    <a:moveTo>
                      <a:pt x="54" y="111"/>
                    </a:moveTo>
                    <a:cubicBezTo>
                      <a:pt x="54" y="111"/>
                      <a:pt x="54" y="111"/>
                      <a:pt x="54" y="111"/>
                    </a:cubicBezTo>
                    <a:cubicBezTo>
                      <a:pt x="54" y="111"/>
                      <a:pt x="54" y="111"/>
                      <a:pt x="54" y="111"/>
                    </a:cubicBezTo>
                    <a:moveTo>
                      <a:pt x="55" y="111"/>
                    </a:moveTo>
                    <a:cubicBezTo>
                      <a:pt x="54" y="111"/>
                      <a:pt x="54" y="111"/>
                      <a:pt x="54" y="111"/>
                    </a:cubicBezTo>
                    <a:cubicBezTo>
                      <a:pt x="54" y="111"/>
                      <a:pt x="54" y="111"/>
                      <a:pt x="55" y="111"/>
                    </a:cubicBezTo>
                    <a:moveTo>
                      <a:pt x="55" y="111"/>
                    </a:moveTo>
                    <a:cubicBezTo>
                      <a:pt x="55" y="111"/>
                      <a:pt x="55" y="111"/>
                      <a:pt x="55" y="111"/>
                    </a:cubicBezTo>
                    <a:cubicBezTo>
                      <a:pt x="55" y="111"/>
                      <a:pt x="55" y="111"/>
                      <a:pt x="55" y="111"/>
                    </a:cubicBezTo>
                    <a:moveTo>
                      <a:pt x="55" y="111"/>
                    </a:moveTo>
                    <a:cubicBezTo>
                      <a:pt x="55" y="111"/>
                      <a:pt x="55" y="111"/>
                      <a:pt x="55" y="111"/>
                    </a:cubicBezTo>
                    <a:cubicBezTo>
                      <a:pt x="55" y="111"/>
                      <a:pt x="55" y="111"/>
                      <a:pt x="55" y="111"/>
                    </a:cubicBezTo>
                    <a:moveTo>
                      <a:pt x="55" y="110"/>
                    </a:moveTo>
                    <a:cubicBezTo>
                      <a:pt x="55" y="111"/>
                      <a:pt x="55" y="111"/>
                      <a:pt x="55" y="111"/>
                    </a:cubicBezTo>
                    <a:cubicBezTo>
                      <a:pt x="55" y="111"/>
                      <a:pt x="55" y="111"/>
                      <a:pt x="55" y="110"/>
                    </a:cubicBezTo>
                    <a:moveTo>
                      <a:pt x="56" y="110"/>
                    </a:moveTo>
                    <a:cubicBezTo>
                      <a:pt x="56" y="110"/>
                      <a:pt x="56" y="110"/>
                      <a:pt x="55" y="110"/>
                    </a:cubicBezTo>
                    <a:cubicBezTo>
                      <a:pt x="56" y="110"/>
                      <a:pt x="56" y="110"/>
                      <a:pt x="56" y="110"/>
                    </a:cubicBezTo>
                    <a:moveTo>
                      <a:pt x="73" y="0"/>
                    </a:moveTo>
                    <a:cubicBezTo>
                      <a:pt x="72" y="4"/>
                      <a:pt x="72" y="9"/>
                      <a:pt x="73" y="13"/>
                    </a:cubicBezTo>
                    <a:cubicBezTo>
                      <a:pt x="70" y="14"/>
                      <a:pt x="67" y="15"/>
                      <a:pt x="64" y="15"/>
                    </a:cubicBezTo>
                    <a:cubicBezTo>
                      <a:pt x="62" y="15"/>
                      <a:pt x="60" y="15"/>
                      <a:pt x="59" y="15"/>
                    </a:cubicBezTo>
                    <a:cubicBezTo>
                      <a:pt x="58" y="16"/>
                      <a:pt x="58" y="18"/>
                      <a:pt x="58" y="19"/>
                    </a:cubicBezTo>
                    <a:cubicBezTo>
                      <a:pt x="58" y="23"/>
                      <a:pt x="58" y="27"/>
                      <a:pt x="55" y="30"/>
                    </a:cubicBezTo>
                    <a:cubicBezTo>
                      <a:pt x="53" y="32"/>
                      <a:pt x="50" y="33"/>
                      <a:pt x="47" y="33"/>
                    </a:cubicBezTo>
                    <a:cubicBezTo>
                      <a:pt x="44" y="33"/>
                      <a:pt x="39" y="32"/>
                      <a:pt x="35" y="30"/>
                    </a:cubicBezTo>
                    <a:cubicBezTo>
                      <a:pt x="31" y="29"/>
                      <a:pt x="26" y="28"/>
                      <a:pt x="22" y="28"/>
                    </a:cubicBezTo>
                    <a:cubicBezTo>
                      <a:pt x="20" y="28"/>
                      <a:pt x="17" y="28"/>
                      <a:pt x="15" y="30"/>
                    </a:cubicBezTo>
                    <a:cubicBezTo>
                      <a:pt x="8" y="35"/>
                      <a:pt x="11" y="46"/>
                      <a:pt x="11" y="56"/>
                    </a:cubicBezTo>
                    <a:cubicBezTo>
                      <a:pt x="11" y="60"/>
                      <a:pt x="10" y="64"/>
                      <a:pt x="9" y="68"/>
                    </a:cubicBezTo>
                    <a:cubicBezTo>
                      <a:pt x="7" y="72"/>
                      <a:pt x="3" y="76"/>
                      <a:pt x="0" y="80"/>
                    </a:cubicBezTo>
                    <a:cubicBezTo>
                      <a:pt x="0" y="81"/>
                      <a:pt x="0" y="82"/>
                      <a:pt x="0" y="82"/>
                    </a:cubicBezTo>
                    <a:cubicBezTo>
                      <a:pt x="23" y="79"/>
                      <a:pt x="45" y="73"/>
                      <a:pt x="67" y="73"/>
                    </a:cubicBezTo>
                    <a:cubicBezTo>
                      <a:pt x="68" y="73"/>
                      <a:pt x="70" y="73"/>
                      <a:pt x="72" y="73"/>
                    </a:cubicBezTo>
                    <a:cubicBezTo>
                      <a:pt x="72" y="73"/>
                      <a:pt x="72" y="73"/>
                      <a:pt x="72" y="73"/>
                    </a:cubicBezTo>
                    <a:cubicBezTo>
                      <a:pt x="72" y="73"/>
                      <a:pt x="72" y="73"/>
                      <a:pt x="72" y="73"/>
                    </a:cubicBezTo>
                    <a:cubicBezTo>
                      <a:pt x="70" y="87"/>
                      <a:pt x="66" y="102"/>
                      <a:pt x="56" y="110"/>
                    </a:cubicBezTo>
                    <a:cubicBezTo>
                      <a:pt x="67" y="101"/>
                      <a:pt x="70" y="85"/>
                      <a:pt x="73" y="70"/>
                    </a:cubicBezTo>
                    <a:cubicBezTo>
                      <a:pt x="74" y="64"/>
                      <a:pt x="74" y="58"/>
                      <a:pt x="75" y="52"/>
                    </a:cubicBezTo>
                    <a:cubicBezTo>
                      <a:pt x="76" y="45"/>
                      <a:pt x="77" y="38"/>
                      <a:pt x="77" y="31"/>
                    </a:cubicBezTo>
                    <a:cubicBezTo>
                      <a:pt x="77" y="30"/>
                      <a:pt x="77" y="30"/>
                      <a:pt x="77" y="30"/>
                    </a:cubicBezTo>
                    <a:cubicBezTo>
                      <a:pt x="77" y="21"/>
                      <a:pt x="76" y="13"/>
                      <a:pt x="74" y="5"/>
                    </a:cubicBezTo>
                    <a:cubicBezTo>
                      <a:pt x="74" y="5"/>
                      <a:pt x="74" y="5"/>
                      <a:pt x="74" y="5"/>
                    </a:cubicBezTo>
                    <a:cubicBezTo>
                      <a:pt x="74" y="5"/>
                      <a:pt x="74" y="5"/>
                      <a:pt x="74" y="5"/>
                    </a:cubicBezTo>
                    <a:cubicBezTo>
                      <a:pt x="74" y="4"/>
                      <a:pt x="74" y="3"/>
                      <a:pt x="73" y="1"/>
                    </a:cubicBezTo>
                    <a:cubicBezTo>
                      <a:pt x="73" y="1"/>
                      <a:pt x="73" y="1"/>
                      <a:pt x="73" y="1"/>
                    </a:cubicBezTo>
                    <a:cubicBezTo>
                      <a:pt x="73" y="1"/>
                      <a:pt x="73" y="1"/>
                      <a:pt x="73" y="1"/>
                    </a:cubicBezTo>
                    <a:cubicBezTo>
                      <a:pt x="73" y="1"/>
                      <a:pt x="73" y="1"/>
                      <a:pt x="73" y="1"/>
                    </a:cubicBezTo>
                    <a:cubicBezTo>
                      <a:pt x="73" y="0"/>
                      <a:pt x="73" y="0"/>
                      <a:pt x="73" y="0"/>
                    </a:cubicBezTo>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2" name="Google Shape;4213;p72"/>
              <p:cNvSpPr/>
              <p:nvPr/>
            </p:nvSpPr>
            <p:spPr>
              <a:xfrm>
                <a:off x="1482633" y="6102226"/>
                <a:ext cx="27821" cy="4638"/>
              </a:xfrm>
              <a:custGeom>
                <a:avLst/>
                <a:gdLst/>
                <a:ahLst/>
                <a:cxnLst/>
                <a:rect l="l" t="t" r="r" b="b"/>
                <a:pathLst>
                  <a:path w="7" h="1" extrusionOk="0">
                    <a:moveTo>
                      <a:pt x="7" y="0"/>
                    </a:moveTo>
                    <a:cubicBezTo>
                      <a:pt x="7" y="0"/>
                      <a:pt x="7" y="0"/>
                      <a:pt x="7" y="0"/>
                    </a:cubicBezTo>
                    <a:cubicBezTo>
                      <a:pt x="7" y="0"/>
                      <a:pt x="7" y="0"/>
                      <a:pt x="7" y="0"/>
                    </a:cubicBezTo>
                    <a:cubicBezTo>
                      <a:pt x="7" y="0"/>
                      <a:pt x="7" y="0"/>
                      <a:pt x="7" y="0"/>
                    </a:cubicBezTo>
                    <a:cubicBezTo>
                      <a:pt x="7" y="0"/>
                      <a:pt x="7" y="0"/>
                      <a:pt x="6" y="0"/>
                    </a:cubicBezTo>
                    <a:cubicBezTo>
                      <a:pt x="6" y="0"/>
                      <a:pt x="6" y="0"/>
                      <a:pt x="6" y="0"/>
                    </a:cubicBezTo>
                    <a:cubicBezTo>
                      <a:pt x="6" y="0"/>
                      <a:pt x="6" y="0"/>
                      <a:pt x="6" y="0"/>
                    </a:cubicBezTo>
                    <a:cubicBezTo>
                      <a:pt x="6" y="0"/>
                      <a:pt x="6" y="0"/>
                      <a:pt x="6" y="0"/>
                    </a:cubicBezTo>
                    <a:cubicBezTo>
                      <a:pt x="6" y="0"/>
                      <a:pt x="6" y="0"/>
                      <a:pt x="6" y="0"/>
                    </a:cubicBezTo>
                    <a:cubicBezTo>
                      <a:pt x="4" y="0"/>
                      <a:pt x="2" y="0"/>
                      <a:pt x="0" y="1"/>
                    </a:cubicBezTo>
                    <a:cubicBezTo>
                      <a:pt x="0" y="1"/>
                      <a:pt x="0" y="1"/>
                      <a:pt x="0" y="1"/>
                    </a:cubicBezTo>
                    <a:cubicBezTo>
                      <a:pt x="3" y="0"/>
                      <a:pt x="5" y="0"/>
                      <a:pt x="7" y="0"/>
                    </a:cubicBezTo>
                  </a:path>
                </a:pathLst>
              </a:custGeom>
              <a:solidFill>
                <a:srgbClr val="BBAD9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3" name="Google Shape;4214;p72"/>
              <p:cNvSpPr/>
              <p:nvPr/>
            </p:nvSpPr>
            <p:spPr>
              <a:xfrm>
                <a:off x="1510454" y="6102226"/>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path>
                </a:pathLst>
              </a:custGeom>
              <a:solidFill>
                <a:srgbClr val="AA9F5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5" name="Google Shape;4215;p72"/>
              <p:cNvSpPr/>
              <p:nvPr/>
            </p:nvSpPr>
            <p:spPr>
              <a:xfrm>
                <a:off x="1510454" y="6102226"/>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path>
                </a:pathLst>
              </a:custGeom>
              <a:solidFill>
                <a:srgbClr val="AA9F5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6" name="Google Shape;4216;p72"/>
              <p:cNvSpPr/>
              <p:nvPr/>
            </p:nvSpPr>
            <p:spPr>
              <a:xfrm>
                <a:off x="1510454" y="6102226"/>
                <a:ext cx="4500" cy="4500"/>
              </a:xfrm>
              <a:prstGeom prst="ellipse">
                <a:avLst/>
              </a:prstGeom>
              <a:solidFill>
                <a:srgbClr val="AA9F5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7" name="Google Shape;4217;p72"/>
              <p:cNvSpPr/>
              <p:nvPr/>
            </p:nvSpPr>
            <p:spPr>
              <a:xfrm>
                <a:off x="1510454" y="5953847"/>
                <a:ext cx="27821" cy="148378"/>
              </a:xfrm>
              <a:custGeom>
                <a:avLst/>
                <a:gdLst/>
                <a:ahLst/>
                <a:cxnLst/>
                <a:rect l="l" t="t" r="r" b="b"/>
                <a:pathLst>
                  <a:path w="7" h="37" extrusionOk="0">
                    <a:moveTo>
                      <a:pt x="0" y="37"/>
                    </a:moveTo>
                    <a:cubicBezTo>
                      <a:pt x="0" y="37"/>
                      <a:pt x="0" y="37"/>
                      <a:pt x="0" y="37"/>
                    </a:cubicBezTo>
                    <a:cubicBezTo>
                      <a:pt x="0" y="37"/>
                      <a:pt x="0" y="37"/>
                      <a:pt x="0" y="37"/>
                    </a:cubicBezTo>
                    <a:cubicBezTo>
                      <a:pt x="0" y="37"/>
                      <a:pt x="0" y="37"/>
                      <a:pt x="0" y="37"/>
                    </a:cubicBezTo>
                    <a:cubicBezTo>
                      <a:pt x="0" y="37"/>
                      <a:pt x="0" y="37"/>
                      <a:pt x="0" y="37"/>
                    </a:cubicBezTo>
                    <a:moveTo>
                      <a:pt x="0" y="37"/>
                    </a:moveTo>
                    <a:cubicBezTo>
                      <a:pt x="0" y="37"/>
                      <a:pt x="0" y="37"/>
                      <a:pt x="0" y="37"/>
                    </a:cubicBezTo>
                    <a:cubicBezTo>
                      <a:pt x="0" y="37"/>
                      <a:pt x="0" y="37"/>
                      <a:pt x="0" y="37"/>
                    </a:cubicBezTo>
                    <a:cubicBezTo>
                      <a:pt x="0" y="37"/>
                      <a:pt x="0" y="37"/>
                      <a:pt x="0" y="37"/>
                    </a:cubicBezTo>
                    <a:cubicBezTo>
                      <a:pt x="0" y="37"/>
                      <a:pt x="0" y="37"/>
                      <a:pt x="0" y="37"/>
                    </a:cubicBezTo>
                    <a:cubicBezTo>
                      <a:pt x="0" y="37"/>
                      <a:pt x="0" y="37"/>
                      <a:pt x="0" y="37"/>
                    </a:cubicBezTo>
                    <a:moveTo>
                      <a:pt x="1" y="37"/>
                    </a:moveTo>
                    <a:cubicBezTo>
                      <a:pt x="1" y="37"/>
                      <a:pt x="1" y="37"/>
                      <a:pt x="1" y="37"/>
                    </a:cubicBezTo>
                    <a:cubicBezTo>
                      <a:pt x="1" y="37"/>
                      <a:pt x="1" y="37"/>
                      <a:pt x="1" y="37"/>
                    </a:cubicBezTo>
                    <a:cubicBezTo>
                      <a:pt x="1" y="37"/>
                      <a:pt x="1" y="37"/>
                      <a:pt x="1" y="37"/>
                    </a:cubicBezTo>
                    <a:cubicBezTo>
                      <a:pt x="1" y="37"/>
                      <a:pt x="1" y="37"/>
                      <a:pt x="1" y="37"/>
                    </a:cubicBezTo>
                    <a:cubicBezTo>
                      <a:pt x="1" y="37"/>
                      <a:pt x="1" y="37"/>
                      <a:pt x="1" y="37"/>
                    </a:cubicBezTo>
                    <a:moveTo>
                      <a:pt x="7" y="0"/>
                    </a:moveTo>
                    <a:cubicBezTo>
                      <a:pt x="7" y="1"/>
                      <a:pt x="6" y="1"/>
                      <a:pt x="6" y="1"/>
                    </a:cubicBezTo>
                    <a:cubicBezTo>
                      <a:pt x="6" y="2"/>
                      <a:pt x="6" y="2"/>
                      <a:pt x="5" y="3"/>
                    </a:cubicBezTo>
                    <a:cubicBezTo>
                      <a:pt x="6" y="3"/>
                      <a:pt x="7" y="2"/>
                      <a:pt x="7" y="2"/>
                    </a:cubicBezTo>
                    <a:cubicBezTo>
                      <a:pt x="7" y="2"/>
                      <a:pt x="7" y="1"/>
                      <a:pt x="7" y="0"/>
                    </a:cubicBezTo>
                  </a:path>
                </a:pathLst>
              </a:custGeom>
              <a:solidFill>
                <a:srgbClr val="362B1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8" name="Google Shape;4218;p72"/>
              <p:cNvSpPr/>
              <p:nvPr/>
            </p:nvSpPr>
            <p:spPr>
              <a:xfrm>
                <a:off x="-557571" y="5471617"/>
                <a:ext cx="0" cy="0"/>
              </a:xfrm>
              <a:custGeom>
                <a:avLst/>
                <a:gdLst/>
                <a:ahLst/>
                <a:cxnLst/>
                <a:rect l="l" t="t" r="r" b="b"/>
                <a:pathLst>
                  <a:path w="120000" h="120000" extrusionOk="0">
                    <a:moveTo>
                      <a:pt x="0" y="0"/>
                    </a:moveTo>
                    <a:cubicBezTo>
                      <a:pt x="0" y="0"/>
                      <a:pt x="0" y="0"/>
                      <a:pt x="0" y="0"/>
                    </a:cubicBezTo>
                    <a:cubicBezTo>
                      <a:pt x="0" y="0"/>
                      <a:pt x="0" y="0"/>
                      <a:pt x="0" y="0"/>
                    </a:cubicBezTo>
                  </a:path>
                </a:pathLst>
              </a:custGeom>
              <a:solidFill>
                <a:srgbClr val="959C8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9" name="Google Shape;4219;p72"/>
              <p:cNvSpPr/>
              <p:nvPr/>
            </p:nvSpPr>
            <p:spPr>
              <a:xfrm>
                <a:off x="-557571" y="5360334"/>
                <a:ext cx="115922" cy="115922"/>
              </a:xfrm>
              <a:custGeom>
                <a:avLst/>
                <a:gdLst/>
                <a:ahLst/>
                <a:cxnLst/>
                <a:rect l="l" t="t" r="r" b="b"/>
                <a:pathLst>
                  <a:path w="29" h="29" extrusionOk="0">
                    <a:moveTo>
                      <a:pt x="0" y="27"/>
                    </a:moveTo>
                    <a:cubicBezTo>
                      <a:pt x="0" y="27"/>
                      <a:pt x="0" y="27"/>
                      <a:pt x="0" y="27"/>
                    </a:cubicBezTo>
                    <a:cubicBezTo>
                      <a:pt x="0" y="27"/>
                      <a:pt x="0" y="27"/>
                      <a:pt x="0" y="27"/>
                    </a:cubicBezTo>
                    <a:cubicBezTo>
                      <a:pt x="0" y="27"/>
                      <a:pt x="0" y="27"/>
                      <a:pt x="0" y="27"/>
                    </a:cubicBezTo>
                    <a:cubicBezTo>
                      <a:pt x="0" y="27"/>
                      <a:pt x="0" y="27"/>
                      <a:pt x="0" y="27"/>
                    </a:cubicBezTo>
                    <a:moveTo>
                      <a:pt x="0" y="27"/>
                    </a:moveTo>
                    <a:cubicBezTo>
                      <a:pt x="0" y="27"/>
                      <a:pt x="0" y="27"/>
                      <a:pt x="0" y="27"/>
                    </a:cubicBezTo>
                    <a:cubicBezTo>
                      <a:pt x="0" y="27"/>
                      <a:pt x="0" y="27"/>
                      <a:pt x="0" y="27"/>
                    </a:cubicBezTo>
                    <a:moveTo>
                      <a:pt x="0" y="27"/>
                    </a:moveTo>
                    <a:cubicBezTo>
                      <a:pt x="0" y="27"/>
                      <a:pt x="0" y="27"/>
                      <a:pt x="0" y="27"/>
                    </a:cubicBezTo>
                    <a:cubicBezTo>
                      <a:pt x="0" y="27"/>
                      <a:pt x="0" y="27"/>
                      <a:pt x="0" y="27"/>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14" y="0"/>
                    </a:moveTo>
                    <a:cubicBezTo>
                      <a:pt x="7" y="8"/>
                      <a:pt x="1" y="15"/>
                      <a:pt x="0" y="25"/>
                    </a:cubicBezTo>
                    <a:cubicBezTo>
                      <a:pt x="1" y="25"/>
                      <a:pt x="1" y="24"/>
                      <a:pt x="1" y="24"/>
                    </a:cubicBezTo>
                    <a:cubicBezTo>
                      <a:pt x="5" y="21"/>
                      <a:pt x="9" y="20"/>
                      <a:pt x="13" y="20"/>
                    </a:cubicBezTo>
                    <a:cubicBezTo>
                      <a:pt x="16" y="20"/>
                      <a:pt x="18" y="20"/>
                      <a:pt x="20" y="22"/>
                    </a:cubicBezTo>
                    <a:cubicBezTo>
                      <a:pt x="23" y="24"/>
                      <a:pt x="25" y="27"/>
                      <a:pt x="28" y="29"/>
                    </a:cubicBezTo>
                    <a:cubicBezTo>
                      <a:pt x="28" y="27"/>
                      <a:pt x="28" y="25"/>
                      <a:pt x="29" y="23"/>
                    </a:cubicBezTo>
                    <a:cubicBezTo>
                      <a:pt x="29" y="17"/>
                      <a:pt x="26" y="11"/>
                      <a:pt x="22" y="7"/>
                    </a:cubicBezTo>
                    <a:cubicBezTo>
                      <a:pt x="16" y="10"/>
                      <a:pt x="10" y="13"/>
                      <a:pt x="4" y="14"/>
                    </a:cubicBezTo>
                    <a:cubicBezTo>
                      <a:pt x="6" y="9"/>
                      <a:pt x="10" y="5"/>
                      <a:pt x="14" y="0"/>
                    </a:cubicBezTo>
                    <a:cubicBezTo>
                      <a:pt x="14" y="0"/>
                      <a:pt x="14" y="0"/>
                      <a:pt x="14" y="0"/>
                    </a:cubicBezTo>
                  </a:path>
                </a:pathLst>
              </a:custGeom>
              <a:solidFill>
                <a:srgbClr val="916A1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0" name="Google Shape;4220;p72"/>
              <p:cNvSpPr/>
              <p:nvPr/>
            </p:nvSpPr>
            <p:spPr>
              <a:xfrm>
                <a:off x="-543662" y="5360334"/>
                <a:ext cx="74189" cy="55642"/>
              </a:xfrm>
              <a:custGeom>
                <a:avLst/>
                <a:gdLst/>
                <a:ahLst/>
                <a:cxnLst/>
                <a:rect l="l" t="t" r="r" b="b"/>
                <a:pathLst>
                  <a:path w="18" h="14" extrusionOk="0">
                    <a:moveTo>
                      <a:pt x="10" y="0"/>
                    </a:moveTo>
                    <a:cubicBezTo>
                      <a:pt x="6" y="5"/>
                      <a:pt x="2" y="9"/>
                      <a:pt x="0" y="14"/>
                    </a:cubicBezTo>
                    <a:cubicBezTo>
                      <a:pt x="6" y="13"/>
                      <a:pt x="12" y="10"/>
                      <a:pt x="18" y="7"/>
                    </a:cubicBezTo>
                    <a:cubicBezTo>
                      <a:pt x="16" y="4"/>
                      <a:pt x="13" y="2"/>
                      <a:pt x="10" y="0"/>
                    </a:cubicBezTo>
                  </a:path>
                </a:pathLst>
              </a:custGeom>
              <a:solidFill>
                <a:srgbClr val="7B5D0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1" name="Google Shape;4221;p72"/>
              <p:cNvSpPr/>
              <p:nvPr/>
            </p:nvSpPr>
            <p:spPr>
              <a:xfrm>
                <a:off x="-682767" y="5439161"/>
                <a:ext cx="477594" cy="649155"/>
              </a:xfrm>
              <a:custGeom>
                <a:avLst/>
                <a:gdLst/>
                <a:ahLst/>
                <a:cxnLst/>
                <a:rect l="l" t="t" r="r" b="b"/>
                <a:pathLst>
                  <a:path w="118" h="159" extrusionOk="0">
                    <a:moveTo>
                      <a:pt x="44" y="0"/>
                    </a:moveTo>
                    <a:cubicBezTo>
                      <a:pt x="40" y="0"/>
                      <a:pt x="36" y="1"/>
                      <a:pt x="32" y="4"/>
                    </a:cubicBezTo>
                    <a:cubicBezTo>
                      <a:pt x="32" y="4"/>
                      <a:pt x="32" y="5"/>
                      <a:pt x="31" y="5"/>
                    </a:cubicBezTo>
                    <a:cubicBezTo>
                      <a:pt x="31" y="5"/>
                      <a:pt x="31" y="5"/>
                      <a:pt x="31" y="5"/>
                    </a:cubicBezTo>
                    <a:cubicBezTo>
                      <a:pt x="31" y="5"/>
                      <a:pt x="31" y="5"/>
                      <a:pt x="31" y="5"/>
                    </a:cubicBezTo>
                    <a:cubicBezTo>
                      <a:pt x="31" y="5"/>
                      <a:pt x="31" y="5"/>
                      <a:pt x="31" y="5"/>
                    </a:cubicBezTo>
                    <a:cubicBezTo>
                      <a:pt x="31" y="5"/>
                      <a:pt x="31" y="5"/>
                      <a:pt x="31" y="5"/>
                    </a:cubicBezTo>
                    <a:cubicBezTo>
                      <a:pt x="31" y="6"/>
                      <a:pt x="31" y="6"/>
                      <a:pt x="31" y="6"/>
                    </a:cubicBezTo>
                    <a:cubicBezTo>
                      <a:pt x="31" y="6"/>
                      <a:pt x="31" y="6"/>
                      <a:pt x="31" y="6"/>
                    </a:cubicBezTo>
                    <a:cubicBezTo>
                      <a:pt x="31" y="6"/>
                      <a:pt x="31" y="6"/>
                      <a:pt x="31" y="6"/>
                    </a:cubicBezTo>
                    <a:cubicBezTo>
                      <a:pt x="31" y="6"/>
                      <a:pt x="31" y="6"/>
                      <a:pt x="31" y="6"/>
                    </a:cubicBezTo>
                    <a:cubicBezTo>
                      <a:pt x="31" y="6"/>
                      <a:pt x="31" y="6"/>
                      <a:pt x="31" y="6"/>
                    </a:cubicBezTo>
                    <a:cubicBezTo>
                      <a:pt x="31" y="6"/>
                      <a:pt x="31" y="6"/>
                      <a:pt x="31" y="6"/>
                    </a:cubicBezTo>
                    <a:cubicBezTo>
                      <a:pt x="31" y="6"/>
                      <a:pt x="31" y="6"/>
                      <a:pt x="31" y="6"/>
                    </a:cubicBezTo>
                    <a:cubicBezTo>
                      <a:pt x="31" y="6"/>
                      <a:pt x="31" y="6"/>
                      <a:pt x="31" y="6"/>
                    </a:cubicBezTo>
                    <a:cubicBezTo>
                      <a:pt x="31" y="7"/>
                      <a:pt x="31" y="7"/>
                      <a:pt x="31" y="7"/>
                    </a:cubicBezTo>
                    <a:cubicBezTo>
                      <a:pt x="31" y="7"/>
                      <a:pt x="31" y="7"/>
                      <a:pt x="31" y="7"/>
                    </a:cubicBezTo>
                    <a:cubicBezTo>
                      <a:pt x="31" y="7"/>
                      <a:pt x="31" y="7"/>
                      <a:pt x="31" y="7"/>
                    </a:cubicBezTo>
                    <a:cubicBezTo>
                      <a:pt x="31" y="7"/>
                      <a:pt x="31" y="7"/>
                      <a:pt x="31" y="7"/>
                    </a:cubicBezTo>
                    <a:cubicBezTo>
                      <a:pt x="31" y="7"/>
                      <a:pt x="31" y="7"/>
                      <a:pt x="31" y="7"/>
                    </a:cubicBezTo>
                    <a:cubicBezTo>
                      <a:pt x="31" y="7"/>
                      <a:pt x="31" y="7"/>
                      <a:pt x="31" y="7"/>
                    </a:cubicBezTo>
                    <a:cubicBezTo>
                      <a:pt x="31" y="7"/>
                      <a:pt x="31" y="7"/>
                      <a:pt x="31" y="7"/>
                    </a:cubicBezTo>
                    <a:cubicBezTo>
                      <a:pt x="31" y="7"/>
                      <a:pt x="31" y="7"/>
                      <a:pt x="31" y="7"/>
                    </a:cubicBezTo>
                    <a:cubicBezTo>
                      <a:pt x="31" y="8"/>
                      <a:pt x="31" y="8"/>
                      <a:pt x="31" y="8"/>
                    </a:cubicBezTo>
                    <a:cubicBezTo>
                      <a:pt x="31" y="12"/>
                      <a:pt x="32" y="16"/>
                      <a:pt x="32" y="20"/>
                    </a:cubicBezTo>
                    <a:cubicBezTo>
                      <a:pt x="32" y="23"/>
                      <a:pt x="31" y="27"/>
                      <a:pt x="29" y="29"/>
                    </a:cubicBezTo>
                    <a:cubicBezTo>
                      <a:pt x="26" y="32"/>
                      <a:pt x="22" y="33"/>
                      <a:pt x="19" y="35"/>
                    </a:cubicBezTo>
                    <a:cubicBezTo>
                      <a:pt x="10" y="38"/>
                      <a:pt x="2" y="46"/>
                      <a:pt x="0" y="55"/>
                    </a:cubicBezTo>
                    <a:cubicBezTo>
                      <a:pt x="0" y="56"/>
                      <a:pt x="0" y="57"/>
                      <a:pt x="0" y="58"/>
                    </a:cubicBezTo>
                    <a:cubicBezTo>
                      <a:pt x="0" y="67"/>
                      <a:pt x="6" y="75"/>
                      <a:pt x="15" y="76"/>
                    </a:cubicBezTo>
                    <a:cubicBezTo>
                      <a:pt x="15" y="76"/>
                      <a:pt x="15" y="76"/>
                      <a:pt x="15" y="76"/>
                    </a:cubicBezTo>
                    <a:cubicBezTo>
                      <a:pt x="15" y="76"/>
                      <a:pt x="15" y="76"/>
                      <a:pt x="15" y="76"/>
                    </a:cubicBezTo>
                    <a:cubicBezTo>
                      <a:pt x="10" y="79"/>
                      <a:pt x="8" y="84"/>
                      <a:pt x="8" y="90"/>
                    </a:cubicBezTo>
                    <a:cubicBezTo>
                      <a:pt x="8" y="96"/>
                      <a:pt x="10" y="103"/>
                      <a:pt x="13" y="109"/>
                    </a:cubicBezTo>
                    <a:cubicBezTo>
                      <a:pt x="20" y="124"/>
                      <a:pt x="27" y="139"/>
                      <a:pt x="34" y="154"/>
                    </a:cubicBezTo>
                    <a:cubicBezTo>
                      <a:pt x="59" y="155"/>
                      <a:pt x="85" y="157"/>
                      <a:pt x="111" y="159"/>
                    </a:cubicBezTo>
                    <a:cubicBezTo>
                      <a:pt x="111" y="159"/>
                      <a:pt x="111" y="159"/>
                      <a:pt x="111" y="159"/>
                    </a:cubicBezTo>
                    <a:cubicBezTo>
                      <a:pt x="111" y="159"/>
                      <a:pt x="111" y="159"/>
                      <a:pt x="111" y="159"/>
                    </a:cubicBezTo>
                    <a:cubicBezTo>
                      <a:pt x="111" y="159"/>
                      <a:pt x="111" y="159"/>
                      <a:pt x="111" y="159"/>
                    </a:cubicBezTo>
                    <a:cubicBezTo>
                      <a:pt x="111" y="159"/>
                      <a:pt x="111" y="159"/>
                      <a:pt x="111" y="159"/>
                    </a:cubicBezTo>
                    <a:cubicBezTo>
                      <a:pt x="85" y="157"/>
                      <a:pt x="59" y="155"/>
                      <a:pt x="34" y="154"/>
                    </a:cubicBezTo>
                    <a:cubicBezTo>
                      <a:pt x="27" y="139"/>
                      <a:pt x="20" y="124"/>
                      <a:pt x="13" y="109"/>
                    </a:cubicBezTo>
                    <a:cubicBezTo>
                      <a:pt x="13" y="109"/>
                      <a:pt x="13" y="108"/>
                      <a:pt x="12" y="107"/>
                    </a:cubicBezTo>
                    <a:cubicBezTo>
                      <a:pt x="12" y="107"/>
                      <a:pt x="12" y="107"/>
                      <a:pt x="12" y="107"/>
                    </a:cubicBezTo>
                    <a:cubicBezTo>
                      <a:pt x="12" y="107"/>
                      <a:pt x="12" y="107"/>
                      <a:pt x="12" y="107"/>
                    </a:cubicBezTo>
                    <a:cubicBezTo>
                      <a:pt x="21" y="107"/>
                      <a:pt x="30" y="106"/>
                      <a:pt x="39" y="106"/>
                    </a:cubicBezTo>
                    <a:cubicBezTo>
                      <a:pt x="39" y="106"/>
                      <a:pt x="39" y="106"/>
                      <a:pt x="39" y="106"/>
                    </a:cubicBezTo>
                    <a:cubicBezTo>
                      <a:pt x="62" y="104"/>
                      <a:pt x="86" y="102"/>
                      <a:pt x="109" y="102"/>
                    </a:cubicBezTo>
                    <a:cubicBezTo>
                      <a:pt x="112" y="102"/>
                      <a:pt x="115" y="102"/>
                      <a:pt x="118" y="102"/>
                    </a:cubicBezTo>
                    <a:cubicBezTo>
                      <a:pt x="107" y="95"/>
                      <a:pt x="100" y="80"/>
                      <a:pt x="100" y="66"/>
                    </a:cubicBezTo>
                    <a:cubicBezTo>
                      <a:pt x="100" y="63"/>
                      <a:pt x="101" y="59"/>
                      <a:pt x="99" y="57"/>
                    </a:cubicBezTo>
                    <a:cubicBezTo>
                      <a:pt x="96" y="52"/>
                      <a:pt x="89" y="53"/>
                      <a:pt x="84" y="53"/>
                    </a:cubicBezTo>
                    <a:cubicBezTo>
                      <a:pt x="68" y="52"/>
                      <a:pt x="54" y="35"/>
                      <a:pt x="56" y="19"/>
                    </a:cubicBezTo>
                    <a:cubicBezTo>
                      <a:pt x="57" y="16"/>
                      <a:pt x="58" y="12"/>
                      <a:pt x="59" y="9"/>
                    </a:cubicBezTo>
                    <a:cubicBezTo>
                      <a:pt x="56" y="7"/>
                      <a:pt x="54" y="4"/>
                      <a:pt x="51" y="2"/>
                    </a:cubicBezTo>
                    <a:cubicBezTo>
                      <a:pt x="49" y="0"/>
                      <a:pt x="47" y="0"/>
                      <a:pt x="44" y="0"/>
                    </a:cubicBezTo>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2" name="Google Shape;4222;p72"/>
              <p:cNvSpPr/>
              <p:nvPr/>
            </p:nvSpPr>
            <p:spPr>
              <a:xfrm>
                <a:off x="1264701" y="4521069"/>
                <a:ext cx="556419" cy="811446"/>
              </a:xfrm>
              <a:custGeom>
                <a:avLst/>
                <a:gdLst/>
                <a:ahLst/>
                <a:cxnLst/>
                <a:rect l="l" t="t" r="r" b="b"/>
                <a:pathLst>
                  <a:path w="137" h="199" extrusionOk="0">
                    <a:moveTo>
                      <a:pt x="110" y="5"/>
                    </a:moveTo>
                    <a:cubicBezTo>
                      <a:pt x="101" y="11"/>
                      <a:pt x="91" y="13"/>
                      <a:pt x="81" y="13"/>
                    </a:cubicBezTo>
                    <a:cubicBezTo>
                      <a:pt x="71" y="13"/>
                      <a:pt x="61" y="11"/>
                      <a:pt x="52" y="13"/>
                    </a:cubicBezTo>
                    <a:cubicBezTo>
                      <a:pt x="42" y="15"/>
                      <a:pt x="32" y="23"/>
                      <a:pt x="33" y="32"/>
                    </a:cubicBezTo>
                    <a:cubicBezTo>
                      <a:pt x="33" y="35"/>
                      <a:pt x="34" y="37"/>
                      <a:pt x="34" y="40"/>
                    </a:cubicBezTo>
                    <a:cubicBezTo>
                      <a:pt x="33" y="42"/>
                      <a:pt x="32" y="44"/>
                      <a:pt x="30" y="45"/>
                    </a:cubicBezTo>
                    <a:cubicBezTo>
                      <a:pt x="22" y="52"/>
                      <a:pt x="13" y="57"/>
                      <a:pt x="7" y="66"/>
                    </a:cubicBezTo>
                    <a:cubicBezTo>
                      <a:pt x="1" y="75"/>
                      <a:pt x="0" y="88"/>
                      <a:pt x="8" y="94"/>
                    </a:cubicBezTo>
                    <a:cubicBezTo>
                      <a:pt x="11" y="96"/>
                      <a:pt x="15" y="97"/>
                      <a:pt x="18" y="100"/>
                    </a:cubicBezTo>
                    <a:cubicBezTo>
                      <a:pt x="20" y="102"/>
                      <a:pt x="21" y="105"/>
                      <a:pt x="22" y="109"/>
                    </a:cubicBezTo>
                    <a:cubicBezTo>
                      <a:pt x="29" y="138"/>
                      <a:pt x="34" y="168"/>
                      <a:pt x="37" y="199"/>
                    </a:cubicBezTo>
                    <a:cubicBezTo>
                      <a:pt x="47" y="173"/>
                      <a:pt x="50" y="144"/>
                      <a:pt x="46" y="117"/>
                    </a:cubicBezTo>
                    <a:cubicBezTo>
                      <a:pt x="46" y="110"/>
                      <a:pt x="45" y="104"/>
                      <a:pt x="43" y="97"/>
                    </a:cubicBezTo>
                    <a:cubicBezTo>
                      <a:pt x="42" y="91"/>
                      <a:pt x="41" y="84"/>
                      <a:pt x="40" y="78"/>
                    </a:cubicBezTo>
                    <a:cubicBezTo>
                      <a:pt x="51" y="79"/>
                      <a:pt x="62" y="71"/>
                      <a:pt x="65" y="61"/>
                    </a:cubicBezTo>
                    <a:cubicBezTo>
                      <a:pt x="66" y="58"/>
                      <a:pt x="66" y="56"/>
                      <a:pt x="68" y="54"/>
                    </a:cubicBezTo>
                    <a:cubicBezTo>
                      <a:pt x="70" y="49"/>
                      <a:pt x="76" y="48"/>
                      <a:pt x="81" y="47"/>
                    </a:cubicBezTo>
                    <a:cubicBezTo>
                      <a:pt x="87" y="46"/>
                      <a:pt x="94" y="44"/>
                      <a:pt x="100" y="43"/>
                    </a:cubicBezTo>
                    <a:cubicBezTo>
                      <a:pt x="108" y="42"/>
                      <a:pt x="116" y="40"/>
                      <a:pt x="123" y="36"/>
                    </a:cubicBezTo>
                    <a:cubicBezTo>
                      <a:pt x="130" y="32"/>
                      <a:pt x="136" y="24"/>
                      <a:pt x="137" y="16"/>
                    </a:cubicBezTo>
                    <a:cubicBezTo>
                      <a:pt x="137" y="8"/>
                      <a:pt x="129" y="0"/>
                      <a:pt x="121" y="1"/>
                    </a:cubicBezTo>
                    <a:cubicBezTo>
                      <a:pt x="117" y="1"/>
                      <a:pt x="114" y="3"/>
                      <a:pt x="110" y="5"/>
                    </a:cubicBez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3" name="Google Shape;4223;p72"/>
              <p:cNvSpPr/>
              <p:nvPr/>
            </p:nvSpPr>
            <p:spPr>
              <a:xfrm>
                <a:off x="703646" y="4910563"/>
                <a:ext cx="194747" cy="412680"/>
              </a:xfrm>
              <a:custGeom>
                <a:avLst/>
                <a:gdLst/>
                <a:ahLst/>
                <a:cxnLst/>
                <a:rect l="l" t="t" r="r" b="b"/>
                <a:pathLst>
                  <a:path w="48" h="102" extrusionOk="0">
                    <a:moveTo>
                      <a:pt x="0" y="24"/>
                    </a:moveTo>
                    <a:cubicBezTo>
                      <a:pt x="0" y="27"/>
                      <a:pt x="2" y="30"/>
                      <a:pt x="3" y="32"/>
                    </a:cubicBezTo>
                    <a:cubicBezTo>
                      <a:pt x="8" y="43"/>
                      <a:pt x="6" y="55"/>
                      <a:pt x="8" y="66"/>
                    </a:cubicBezTo>
                    <a:cubicBezTo>
                      <a:pt x="10" y="84"/>
                      <a:pt x="26" y="99"/>
                      <a:pt x="44" y="102"/>
                    </a:cubicBezTo>
                    <a:cubicBezTo>
                      <a:pt x="25" y="71"/>
                      <a:pt x="26" y="29"/>
                      <a:pt x="48" y="0"/>
                    </a:cubicBezTo>
                    <a:cubicBezTo>
                      <a:pt x="35" y="1"/>
                      <a:pt x="23" y="7"/>
                      <a:pt x="11" y="13"/>
                    </a:cubicBezTo>
                    <a:cubicBezTo>
                      <a:pt x="6" y="15"/>
                      <a:pt x="0" y="19"/>
                      <a:pt x="0" y="24"/>
                    </a:cubicBez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4" name="Google Shape;4224;p72"/>
              <p:cNvSpPr/>
              <p:nvPr/>
            </p:nvSpPr>
            <p:spPr>
              <a:xfrm>
                <a:off x="-70705" y="4497884"/>
                <a:ext cx="500777" cy="871724"/>
              </a:xfrm>
              <a:custGeom>
                <a:avLst/>
                <a:gdLst/>
                <a:ahLst/>
                <a:cxnLst/>
                <a:rect l="l" t="t" r="r" b="b"/>
                <a:pathLst>
                  <a:path w="123" h="215" extrusionOk="0">
                    <a:moveTo>
                      <a:pt x="8" y="188"/>
                    </a:moveTo>
                    <a:cubicBezTo>
                      <a:pt x="18" y="173"/>
                      <a:pt x="28" y="158"/>
                      <a:pt x="36" y="142"/>
                    </a:cubicBezTo>
                    <a:cubicBezTo>
                      <a:pt x="36" y="153"/>
                      <a:pt x="37" y="164"/>
                      <a:pt x="40" y="174"/>
                    </a:cubicBezTo>
                    <a:cubicBezTo>
                      <a:pt x="41" y="179"/>
                      <a:pt x="43" y="184"/>
                      <a:pt x="46" y="188"/>
                    </a:cubicBezTo>
                    <a:cubicBezTo>
                      <a:pt x="50" y="193"/>
                      <a:pt x="56" y="196"/>
                      <a:pt x="62" y="199"/>
                    </a:cubicBezTo>
                    <a:cubicBezTo>
                      <a:pt x="67" y="203"/>
                      <a:pt x="72" y="209"/>
                      <a:pt x="71" y="215"/>
                    </a:cubicBezTo>
                    <a:cubicBezTo>
                      <a:pt x="85" y="206"/>
                      <a:pt x="84" y="186"/>
                      <a:pt x="86" y="169"/>
                    </a:cubicBezTo>
                    <a:cubicBezTo>
                      <a:pt x="86" y="161"/>
                      <a:pt x="89" y="152"/>
                      <a:pt x="95" y="148"/>
                    </a:cubicBezTo>
                    <a:cubicBezTo>
                      <a:pt x="102" y="144"/>
                      <a:pt x="114" y="150"/>
                      <a:pt x="112" y="158"/>
                    </a:cubicBezTo>
                    <a:cubicBezTo>
                      <a:pt x="116" y="152"/>
                      <a:pt x="117" y="144"/>
                      <a:pt x="117" y="137"/>
                    </a:cubicBezTo>
                    <a:cubicBezTo>
                      <a:pt x="119" y="94"/>
                      <a:pt x="121" y="51"/>
                      <a:pt x="123" y="8"/>
                    </a:cubicBezTo>
                    <a:cubicBezTo>
                      <a:pt x="115" y="9"/>
                      <a:pt x="108" y="15"/>
                      <a:pt x="105" y="22"/>
                    </a:cubicBezTo>
                    <a:cubicBezTo>
                      <a:pt x="98" y="17"/>
                      <a:pt x="95" y="8"/>
                      <a:pt x="96" y="0"/>
                    </a:cubicBezTo>
                    <a:cubicBezTo>
                      <a:pt x="87" y="11"/>
                      <a:pt x="72" y="16"/>
                      <a:pt x="63" y="26"/>
                    </a:cubicBezTo>
                    <a:cubicBezTo>
                      <a:pt x="55" y="35"/>
                      <a:pt x="52" y="45"/>
                      <a:pt x="49" y="56"/>
                    </a:cubicBezTo>
                    <a:cubicBezTo>
                      <a:pt x="44" y="71"/>
                      <a:pt x="40" y="86"/>
                      <a:pt x="35" y="101"/>
                    </a:cubicBezTo>
                    <a:cubicBezTo>
                      <a:pt x="31" y="99"/>
                      <a:pt x="28" y="96"/>
                      <a:pt x="26" y="92"/>
                    </a:cubicBezTo>
                    <a:cubicBezTo>
                      <a:pt x="17" y="88"/>
                      <a:pt x="9" y="99"/>
                      <a:pt x="9" y="109"/>
                    </a:cubicBezTo>
                    <a:cubicBezTo>
                      <a:pt x="8" y="119"/>
                      <a:pt x="13" y="128"/>
                      <a:pt x="12" y="138"/>
                    </a:cubicBezTo>
                    <a:cubicBezTo>
                      <a:pt x="11" y="144"/>
                      <a:pt x="8" y="150"/>
                      <a:pt x="6" y="156"/>
                    </a:cubicBezTo>
                    <a:cubicBezTo>
                      <a:pt x="2" y="168"/>
                      <a:pt x="0" y="181"/>
                      <a:pt x="1" y="193"/>
                    </a:cubicBezTo>
                    <a:cubicBezTo>
                      <a:pt x="4" y="193"/>
                      <a:pt x="6" y="191"/>
                      <a:pt x="8" y="188"/>
                    </a:cubicBez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5" name="Google Shape;4225;p72"/>
              <p:cNvSpPr/>
              <p:nvPr/>
            </p:nvSpPr>
            <p:spPr>
              <a:xfrm>
                <a:off x="-548297" y="3324768"/>
                <a:ext cx="899545" cy="1947468"/>
              </a:xfrm>
              <a:custGeom>
                <a:avLst/>
                <a:gdLst/>
                <a:ahLst/>
                <a:cxnLst/>
                <a:rect l="l" t="t" r="r" b="b"/>
                <a:pathLst>
                  <a:path w="221" h="479" extrusionOk="0">
                    <a:moveTo>
                      <a:pt x="221" y="0"/>
                    </a:moveTo>
                    <a:cubicBezTo>
                      <a:pt x="204" y="7"/>
                      <a:pt x="186" y="9"/>
                      <a:pt x="168" y="10"/>
                    </a:cubicBezTo>
                    <a:cubicBezTo>
                      <a:pt x="177" y="24"/>
                      <a:pt x="166" y="42"/>
                      <a:pt x="154" y="53"/>
                    </a:cubicBezTo>
                    <a:cubicBezTo>
                      <a:pt x="142" y="64"/>
                      <a:pt x="126" y="73"/>
                      <a:pt x="122" y="89"/>
                    </a:cubicBezTo>
                    <a:cubicBezTo>
                      <a:pt x="116" y="113"/>
                      <a:pt x="140" y="137"/>
                      <a:pt x="135" y="161"/>
                    </a:cubicBezTo>
                    <a:cubicBezTo>
                      <a:pt x="124" y="156"/>
                      <a:pt x="111" y="164"/>
                      <a:pt x="105" y="175"/>
                    </a:cubicBezTo>
                    <a:cubicBezTo>
                      <a:pt x="99" y="185"/>
                      <a:pt x="97" y="198"/>
                      <a:pt x="90" y="208"/>
                    </a:cubicBezTo>
                    <a:cubicBezTo>
                      <a:pt x="81" y="223"/>
                      <a:pt x="63" y="230"/>
                      <a:pt x="48" y="241"/>
                    </a:cubicBezTo>
                    <a:cubicBezTo>
                      <a:pt x="13" y="268"/>
                      <a:pt x="0" y="321"/>
                      <a:pt x="20" y="361"/>
                    </a:cubicBezTo>
                    <a:cubicBezTo>
                      <a:pt x="25" y="372"/>
                      <a:pt x="33" y="382"/>
                      <a:pt x="37" y="394"/>
                    </a:cubicBezTo>
                    <a:cubicBezTo>
                      <a:pt x="40" y="405"/>
                      <a:pt x="40" y="418"/>
                      <a:pt x="40" y="429"/>
                    </a:cubicBezTo>
                    <a:cubicBezTo>
                      <a:pt x="39" y="447"/>
                      <a:pt x="38" y="464"/>
                      <a:pt x="30" y="479"/>
                    </a:cubicBezTo>
                    <a:cubicBezTo>
                      <a:pt x="38" y="474"/>
                      <a:pt x="46" y="467"/>
                      <a:pt x="53" y="459"/>
                    </a:cubicBezTo>
                    <a:cubicBezTo>
                      <a:pt x="57" y="455"/>
                      <a:pt x="61" y="450"/>
                      <a:pt x="62" y="444"/>
                    </a:cubicBezTo>
                    <a:cubicBezTo>
                      <a:pt x="63" y="437"/>
                      <a:pt x="61" y="431"/>
                      <a:pt x="62" y="424"/>
                    </a:cubicBezTo>
                    <a:cubicBezTo>
                      <a:pt x="63" y="406"/>
                      <a:pt x="83" y="395"/>
                      <a:pt x="92" y="379"/>
                    </a:cubicBezTo>
                    <a:cubicBezTo>
                      <a:pt x="101" y="362"/>
                      <a:pt x="98" y="342"/>
                      <a:pt x="97" y="323"/>
                    </a:cubicBezTo>
                    <a:cubicBezTo>
                      <a:pt x="97" y="304"/>
                      <a:pt x="103" y="281"/>
                      <a:pt x="121" y="275"/>
                    </a:cubicBezTo>
                    <a:cubicBezTo>
                      <a:pt x="126" y="273"/>
                      <a:pt x="132" y="273"/>
                      <a:pt x="137" y="272"/>
                    </a:cubicBezTo>
                    <a:cubicBezTo>
                      <a:pt x="164" y="266"/>
                      <a:pt x="179" y="236"/>
                      <a:pt x="184" y="210"/>
                    </a:cubicBezTo>
                    <a:cubicBezTo>
                      <a:pt x="197" y="147"/>
                      <a:pt x="182" y="77"/>
                      <a:pt x="211" y="20"/>
                    </a:cubicBezTo>
                    <a:cubicBezTo>
                      <a:pt x="214" y="13"/>
                      <a:pt x="218" y="7"/>
                      <a:pt x="221" y="0"/>
                    </a:cubicBez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6" name="Google Shape;4226;p72"/>
              <p:cNvSpPr/>
              <p:nvPr/>
            </p:nvSpPr>
            <p:spPr>
              <a:xfrm>
                <a:off x="476440" y="3371136"/>
                <a:ext cx="153017" cy="472957"/>
              </a:xfrm>
              <a:custGeom>
                <a:avLst/>
                <a:gdLst/>
                <a:ahLst/>
                <a:cxnLst/>
                <a:rect l="l" t="t" r="r" b="b"/>
                <a:pathLst>
                  <a:path w="38" h="117" extrusionOk="0">
                    <a:moveTo>
                      <a:pt x="24" y="0"/>
                    </a:moveTo>
                    <a:cubicBezTo>
                      <a:pt x="12" y="1"/>
                      <a:pt x="1" y="11"/>
                      <a:pt x="0" y="23"/>
                    </a:cubicBezTo>
                    <a:cubicBezTo>
                      <a:pt x="0" y="28"/>
                      <a:pt x="1" y="34"/>
                      <a:pt x="2" y="39"/>
                    </a:cubicBezTo>
                    <a:cubicBezTo>
                      <a:pt x="7" y="65"/>
                      <a:pt x="7" y="91"/>
                      <a:pt x="3" y="117"/>
                    </a:cubicBezTo>
                    <a:cubicBezTo>
                      <a:pt x="9" y="116"/>
                      <a:pt x="13" y="110"/>
                      <a:pt x="15" y="105"/>
                    </a:cubicBezTo>
                    <a:cubicBezTo>
                      <a:pt x="17" y="99"/>
                      <a:pt x="17" y="93"/>
                      <a:pt x="18" y="87"/>
                    </a:cubicBezTo>
                    <a:cubicBezTo>
                      <a:pt x="21" y="63"/>
                      <a:pt x="38" y="41"/>
                      <a:pt x="35" y="17"/>
                    </a:cubicBezTo>
                    <a:cubicBezTo>
                      <a:pt x="35" y="9"/>
                      <a:pt x="31" y="1"/>
                      <a:pt x="24" y="0"/>
                    </a:cubicBez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7" name="Google Shape;4227;p72"/>
              <p:cNvSpPr/>
              <p:nvPr/>
            </p:nvSpPr>
            <p:spPr>
              <a:xfrm>
                <a:off x="527447" y="3417504"/>
                <a:ext cx="523963" cy="1465238"/>
              </a:xfrm>
              <a:custGeom>
                <a:avLst/>
                <a:gdLst/>
                <a:ahLst/>
                <a:cxnLst/>
                <a:rect l="l" t="t" r="r" b="b"/>
                <a:pathLst>
                  <a:path w="129" h="360" extrusionOk="0">
                    <a:moveTo>
                      <a:pt x="49" y="131"/>
                    </a:moveTo>
                    <a:cubicBezTo>
                      <a:pt x="43" y="95"/>
                      <a:pt x="45" y="58"/>
                      <a:pt x="54" y="23"/>
                    </a:cubicBezTo>
                    <a:cubicBezTo>
                      <a:pt x="50" y="20"/>
                      <a:pt x="44" y="2"/>
                      <a:pt x="39" y="0"/>
                    </a:cubicBezTo>
                    <a:cubicBezTo>
                      <a:pt x="38" y="58"/>
                      <a:pt x="21" y="127"/>
                      <a:pt x="3" y="180"/>
                    </a:cubicBezTo>
                    <a:cubicBezTo>
                      <a:pt x="2" y="186"/>
                      <a:pt x="0" y="191"/>
                      <a:pt x="1" y="197"/>
                    </a:cubicBezTo>
                    <a:cubicBezTo>
                      <a:pt x="2" y="201"/>
                      <a:pt x="5" y="205"/>
                      <a:pt x="7" y="208"/>
                    </a:cubicBezTo>
                    <a:cubicBezTo>
                      <a:pt x="12" y="215"/>
                      <a:pt x="17" y="221"/>
                      <a:pt x="22" y="228"/>
                    </a:cubicBezTo>
                    <a:cubicBezTo>
                      <a:pt x="25" y="231"/>
                      <a:pt x="28" y="235"/>
                      <a:pt x="32" y="235"/>
                    </a:cubicBezTo>
                    <a:cubicBezTo>
                      <a:pt x="41" y="235"/>
                      <a:pt x="47" y="216"/>
                      <a:pt x="55" y="221"/>
                    </a:cubicBezTo>
                    <a:cubicBezTo>
                      <a:pt x="62" y="234"/>
                      <a:pt x="60" y="250"/>
                      <a:pt x="61" y="265"/>
                    </a:cubicBezTo>
                    <a:cubicBezTo>
                      <a:pt x="62" y="299"/>
                      <a:pt x="74" y="333"/>
                      <a:pt x="97" y="360"/>
                    </a:cubicBezTo>
                    <a:cubicBezTo>
                      <a:pt x="129" y="293"/>
                      <a:pt x="95" y="209"/>
                      <a:pt x="122" y="139"/>
                    </a:cubicBezTo>
                    <a:cubicBezTo>
                      <a:pt x="113" y="135"/>
                      <a:pt x="105" y="146"/>
                      <a:pt x="102" y="155"/>
                    </a:cubicBezTo>
                    <a:cubicBezTo>
                      <a:pt x="99" y="164"/>
                      <a:pt x="94" y="175"/>
                      <a:pt x="85" y="176"/>
                    </a:cubicBezTo>
                    <a:cubicBezTo>
                      <a:pt x="88" y="147"/>
                      <a:pt x="86" y="118"/>
                      <a:pt x="78" y="90"/>
                    </a:cubicBezTo>
                    <a:cubicBezTo>
                      <a:pt x="68" y="104"/>
                      <a:pt x="59" y="117"/>
                      <a:pt x="49" y="131"/>
                    </a:cubicBez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8" name="Google Shape;4228;p72"/>
              <p:cNvSpPr/>
              <p:nvPr/>
            </p:nvSpPr>
            <p:spPr>
              <a:xfrm>
                <a:off x="-539024" y="3946103"/>
                <a:ext cx="778987" cy="676977"/>
              </a:xfrm>
              <a:custGeom>
                <a:avLst/>
                <a:gdLst/>
                <a:ahLst/>
                <a:cxnLst/>
                <a:rect l="l" t="t" r="r" b="b"/>
                <a:pathLst>
                  <a:path w="192" h="167" extrusionOk="0">
                    <a:moveTo>
                      <a:pt x="55" y="159"/>
                    </a:moveTo>
                    <a:cubicBezTo>
                      <a:pt x="53" y="160"/>
                      <a:pt x="51" y="161"/>
                      <a:pt x="48" y="162"/>
                    </a:cubicBezTo>
                    <a:cubicBezTo>
                      <a:pt x="26" y="167"/>
                      <a:pt x="2" y="145"/>
                      <a:pt x="5" y="122"/>
                    </a:cubicBezTo>
                    <a:cubicBezTo>
                      <a:pt x="5" y="119"/>
                      <a:pt x="6" y="117"/>
                      <a:pt x="5" y="114"/>
                    </a:cubicBezTo>
                    <a:cubicBezTo>
                      <a:pt x="5" y="111"/>
                      <a:pt x="3" y="109"/>
                      <a:pt x="3" y="107"/>
                    </a:cubicBezTo>
                    <a:cubicBezTo>
                      <a:pt x="0" y="100"/>
                      <a:pt x="3" y="92"/>
                      <a:pt x="8" y="86"/>
                    </a:cubicBezTo>
                    <a:cubicBezTo>
                      <a:pt x="14" y="81"/>
                      <a:pt x="22" y="79"/>
                      <a:pt x="29" y="78"/>
                    </a:cubicBezTo>
                    <a:cubicBezTo>
                      <a:pt x="36" y="77"/>
                      <a:pt x="44" y="77"/>
                      <a:pt x="47" y="71"/>
                    </a:cubicBezTo>
                    <a:cubicBezTo>
                      <a:pt x="49" y="68"/>
                      <a:pt x="49" y="64"/>
                      <a:pt x="51" y="61"/>
                    </a:cubicBezTo>
                    <a:cubicBezTo>
                      <a:pt x="54" y="56"/>
                      <a:pt x="62" y="56"/>
                      <a:pt x="67" y="54"/>
                    </a:cubicBezTo>
                    <a:cubicBezTo>
                      <a:pt x="75" y="51"/>
                      <a:pt x="80" y="43"/>
                      <a:pt x="81" y="35"/>
                    </a:cubicBezTo>
                    <a:cubicBezTo>
                      <a:pt x="83" y="27"/>
                      <a:pt x="82" y="19"/>
                      <a:pt x="81" y="11"/>
                    </a:cubicBezTo>
                    <a:cubicBezTo>
                      <a:pt x="81" y="9"/>
                      <a:pt x="81" y="6"/>
                      <a:pt x="81" y="5"/>
                    </a:cubicBezTo>
                    <a:cubicBezTo>
                      <a:pt x="84" y="0"/>
                      <a:pt x="90" y="0"/>
                      <a:pt x="95" y="1"/>
                    </a:cubicBezTo>
                    <a:cubicBezTo>
                      <a:pt x="109" y="3"/>
                      <a:pt x="123" y="5"/>
                      <a:pt x="137" y="7"/>
                    </a:cubicBezTo>
                    <a:cubicBezTo>
                      <a:pt x="149" y="9"/>
                      <a:pt x="164" y="13"/>
                      <a:pt x="165" y="26"/>
                    </a:cubicBezTo>
                    <a:cubicBezTo>
                      <a:pt x="165" y="29"/>
                      <a:pt x="164" y="32"/>
                      <a:pt x="167" y="35"/>
                    </a:cubicBezTo>
                    <a:cubicBezTo>
                      <a:pt x="168" y="37"/>
                      <a:pt x="171" y="36"/>
                      <a:pt x="174" y="36"/>
                    </a:cubicBezTo>
                    <a:cubicBezTo>
                      <a:pt x="179" y="36"/>
                      <a:pt x="184" y="37"/>
                      <a:pt x="187" y="40"/>
                    </a:cubicBezTo>
                    <a:cubicBezTo>
                      <a:pt x="187" y="40"/>
                      <a:pt x="187" y="40"/>
                      <a:pt x="187" y="40"/>
                    </a:cubicBezTo>
                    <a:cubicBezTo>
                      <a:pt x="192" y="44"/>
                      <a:pt x="190" y="52"/>
                      <a:pt x="184" y="53"/>
                    </a:cubicBezTo>
                    <a:cubicBezTo>
                      <a:pt x="180" y="54"/>
                      <a:pt x="175" y="54"/>
                      <a:pt x="171" y="54"/>
                    </a:cubicBezTo>
                    <a:cubicBezTo>
                      <a:pt x="171" y="60"/>
                      <a:pt x="162" y="65"/>
                      <a:pt x="156" y="63"/>
                    </a:cubicBezTo>
                    <a:cubicBezTo>
                      <a:pt x="153" y="62"/>
                      <a:pt x="150" y="59"/>
                      <a:pt x="147" y="57"/>
                    </a:cubicBezTo>
                    <a:cubicBezTo>
                      <a:pt x="144" y="55"/>
                      <a:pt x="139" y="55"/>
                      <a:pt x="137" y="58"/>
                    </a:cubicBezTo>
                    <a:cubicBezTo>
                      <a:pt x="137" y="59"/>
                      <a:pt x="137" y="59"/>
                      <a:pt x="137" y="59"/>
                    </a:cubicBezTo>
                    <a:cubicBezTo>
                      <a:pt x="139" y="69"/>
                      <a:pt x="130" y="78"/>
                      <a:pt x="120" y="76"/>
                    </a:cubicBezTo>
                    <a:cubicBezTo>
                      <a:pt x="115" y="76"/>
                      <a:pt x="111" y="74"/>
                      <a:pt x="107" y="72"/>
                    </a:cubicBezTo>
                    <a:cubicBezTo>
                      <a:pt x="103" y="77"/>
                      <a:pt x="109" y="83"/>
                      <a:pt x="111" y="89"/>
                    </a:cubicBezTo>
                    <a:cubicBezTo>
                      <a:pt x="114" y="97"/>
                      <a:pt x="108" y="107"/>
                      <a:pt x="100" y="112"/>
                    </a:cubicBezTo>
                    <a:cubicBezTo>
                      <a:pt x="93" y="117"/>
                      <a:pt x="84" y="120"/>
                      <a:pt x="75" y="119"/>
                    </a:cubicBezTo>
                    <a:cubicBezTo>
                      <a:pt x="69" y="119"/>
                      <a:pt x="62" y="118"/>
                      <a:pt x="58" y="123"/>
                    </a:cubicBezTo>
                    <a:cubicBezTo>
                      <a:pt x="49" y="132"/>
                      <a:pt x="64" y="150"/>
                      <a:pt x="55" y="159"/>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9" name="Google Shape;4229;p72"/>
              <p:cNvSpPr/>
              <p:nvPr/>
            </p:nvSpPr>
            <p:spPr>
              <a:xfrm>
                <a:off x="-93888" y="4261407"/>
                <a:ext cx="612061" cy="375584"/>
              </a:xfrm>
              <a:custGeom>
                <a:avLst/>
                <a:gdLst/>
                <a:ahLst/>
                <a:cxnLst/>
                <a:rect l="l" t="t" r="r" b="b"/>
                <a:pathLst>
                  <a:path w="151" h="92" extrusionOk="0">
                    <a:moveTo>
                      <a:pt x="82" y="7"/>
                    </a:moveTo>
                    <a:cubicBezTo>
                      <a:pt x="82" y="7"/>
                      <a:pt x="82" y="7"/>
                      <a:pt x="82" y="7"/>
                    </a:cubicBezTo>
                    <a:cubicBezTo>
                      <a:pt x="76" y="7"/>
                      <a:pt x="70" y="7"/>
                      <a:pt x="64" y="7"/>
                    </a:cubicBezTo>
                    <a:cubicBezTo>
                      <a:pt x="62" y="7"/>
                      <a:pt x="60" y="7"/>
                      <a:pt x="59" y="9"/>
                    </a:cubicBezTo>
                    <a:cubicBezTo>
                      <a:pt x="58" y="10"/>
                      <a:pt x="58" y="12"/>
                      <a:pt x="58" y="14"/>
                    </a:cubicBezTo>
                    <a:cubicBezTo>
                      <a:pt x="59" y="21"/>
                      <a:pt x="55" y="27"/>
                      <a:pt x="49" y="31"/>
                    </a:cubicBezTo>
                    <a:cubicBezTo>
                      <a:pt x="43" y="35"/>
                      <a:pt x="36" y="36"/>
                      <a:pt x="29" y="37"/>
                    </a:cubicBezTo>
                    <a:cubicBezTo>
                      <a:pt x="21" y="38"/>
                      <a:pt x="12" y="38"/>
                      <a:pt x="5" y="44"/>
                    </a:cubicBezTo>
                    <a:cubicBezTo>
                      <a:pt x="2" y="47"/>
                      <a:pt x="0" y="52"/>
                      <a:pt x="1" y="56"/>
                    </a:cubicBezTo>
                    <a:cubicBezTo>
                      <a:pt x="3" y="65"/>
                      <a:pt x="14" y="66"/>
                      <a:pt x="22" y="66"/>
                    </a:cubicBezTo>
                    <a:cubicBezTo>
                      <a:pt x="34" y="65"/>
                      <a:pt x="46" y="65"/>
                      <a:pt x="58" y="65"/>
                    </a:cubicBezTo>
                    <a:cubicBezTo>
                      <a:pt x="62" y="65"/>
                      <a:pt x="67" y="65"/>
                      <a:pt x="70" y="68"/>
                    </a:cubicBezTo>
                    <a:cubicBezTo>
                      <a:pt x="73" y="72"/>
                      <a:pt x="71" y="78"/>
                      <a:pt x="73" y="83"/>
                    </a:cubicBezTo>
                    <a:cubicBezTo>
                      <a:pt x="76" y="89"/>
                      <a:pt x="83" y="90"/>
                      <a:pt x="89" y="91"/>
                    </a:cubicBezTo>
                    <a:cubicBezTo>
                      <a:pt x="101" y="92"/>
                      <a:pt x="113" y="92"/>
                      <a:pt x="125" y="92"/>
                    </a:cubicBezTo>
                    <a:cubicBezTo>
                      <a:pt x="126" y="84"/>
                      <a:pt x="123" y="77"/>
                      <a:pt x="121" y="69"/>
                    </a:cubicBezTo>
                    <a:cubicBezTo>
                      <a:pt x="120" y="62"/>
                      <a:pt x="121" y="52"/>
                      <a:pt x="127" y="49"/>
                    </a:cubicBezTo>
                    <a:cubicBezTo>
                      <a:pt x="135" y="45"/>
                      <a:pt x="146" y="51"/>
                      <a:pt x="150" y="36"/>
                    </a:cubicBezTo>
                    <a:cubicBezTo>
                      <a:pt x="151" y="34"/>
                      <a:pt x="151" y="32"/>
                      <a:pt x="151" y="30"/>
                    </a:cubicBezTo>
                    <a:cubicBezTo>
                      <a:pt x="149" y="23"/>
                      <a:pt x="141" y="18"/>
                      <a:pt x="133" y="18"/>
                    </a:cubicBezTo>
                    <a:cubicBezTo>
                      <a:pt x="126" y="18"/>
                      <a:pt x="118" y="22"/>
                      <a:pt x="112" y="25"/>
                    </a:cubicBezTo>
                    <a:cubicBezTo>
                      <a:pt x="110" y="27"/>
                      <a:pt x="108" y="28"/>
                      <a:pt x="106" y="28"/>
                    </a:cubicBezTo>
                    <a:cubicBezTo>
                      <a:pt x="102" y="28"/>
                      <a:pt x="100" y="23"/>
                      <a:pt x="98" y="20"/>
                    </a:cubicBezTo>
                    <a:cubicBezTo>
                      <a:pt x="97" y="16"/>
                      <a:pt x="96" y="12"/>
                      <a:pt x="95" y="8"/>
                    </a:cubicBezTo>
                    <a:cubicBezTo>
                      <a:pt x="93" y="2"/>
                      <a:pt x="84" y="0"/>
                      <a:pt x="82" y="7"/>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30" name="Google Shape;4230;p72"/>
              <p:cNvSpPr/>
              <p:nvPr/>
            </p:nvSpPr>
            <p:spPr>
              <a:xfrm>
                <a:off x="-28973" y="3232031"/>
                <a:ext cx="523963" cy="486869"/>
              </a:xfrm>
              <a:custGeom>
                <a:avLst/>
                <a:gdLst/>
                <a:ahLst/>
                <a:cxnLst/>
                <a:rect l="l" t="t" r="r" b="b"/>
                <a:pathLst>
                  <a:path w="129" h="120" extrusionOk="0">
                    <a:moveTo>
                      <a:pt x="49" y="108"/>
                    </a:moveTo>
                    <a:cubicBezTo>
                      <a:pt x="45" y="115"/>
                      <a:pt x="39" y="120"/>
                      <a:pt x="31" y="120"/>
                    </a:cubicBezTo>
                    <a:cubicBezTo>
                      <a:pt x="26" y="120"/>
                      <a:pt x="22" y="119"/>
                      <a:pt x="18" y="117"/>
                    </a:cubicBezTo>
                    <a:cubicBezTo>
                      <a:pt x="10" y="112"/>
                      <a:pt x="5" y="101"/>
                      <a:pt x="9" y="92"/>
                    </a:cubicBezTo>
                    <a:cubicBezTo>
                      <a:pt x="11" y="87"/>
                      <a:pt x="15" y="84"/>
                      <a:pt x="18" y="80"/>
                    </a:cubicBezTo>
                    <a:cubicBezTo>
                      <a:pt x="22" y="76"/>
                      <a:pt x="24" y="70"/>
                      <a:pt x="21" y="65"/>
                    </a:cubicBezTo>
                    <a:cubicBezTo>
                      <a:pt x="17" y="59"/>
                      <a:pt x="8" y="60"/>
                      <a:pt x="3" y="54"/>
                    </a:cubicBezTo>
                    <a:cubicBezTo>
                      <a:pt x="0" y="50"/>
                      <a:pt x="1" y="44"/>
                      <a:pt x="3" y="40"/>
                    </a:cubicBezTo>
                    <a:cubicBezTo>
                      <a:pt x="6" y="36"/>
                      <a:pt x="10" y="33"/>
                      <a:pt x="14" y="30"/>
                    </a:cubicBezTo>
                    <a:cubicBezTo>
                      <a:pt x="18" y="27"/>
                      <a:pt x="22" y="24"/>
                      <a:pt x="26" y="21"/>
                    </a:cubicBezTo>
                    <a:cubicBezTo>
                      <a:pt x="33" y="17"/>
                      <a:pt x="40" y="12"/>
                      <a:pt x="48" y="11"/>
                    </a:cubicBezTo>
                    <a:cubicBezTo>
                      <a:pt x="58" y="10"/>
                      <a:pt x="68" y="15"/>
                      <a:pt x="78" y="14"/>
                    </a:cubicBezTo>
                    <a:cubicBezTo>
                      <a:pt x="87" y="13"/>
                      <a:pt x="94" y="7"/>
                      <a:pt x="102" y="4"/>
                    </a:cubicBezTo>
                    <a:cubicBezTo>
                      <a:pt x="111" y="0"/>
                      <a:pt x="124" y="0"/>
                      <a:pt x="128" y="10"/>
                    </a:cubicBezTo>
                    <a:cubicBezTo>
                      <a:pt x="129" y="15"/>
                      <a:pt x="128" y="20"/>
                      <a:pt x="126" y="24"/>
                    </a:cubicBezTo>
                    <a:cubicBezTo>
                      <a:pt x="121" y="32"/>
                      <a:pt x="112" y="35"/>
                      <a:pt x="103" y="40"/>
                    </a:cubicBezTo>
                    <a:cubicBezTo>
                      <a:pt x="96" y="43"/>
                      <a:pt x="89" y="47"/>
                      <a:pt x="86" y="54"/>
                    </a:cubicBezTo>
                    <a:cubicBezTo>
                      <a:pt x="84" y="59"/>
                      <a:pt x="84" y="66"/>
                      <a:pt x="82" y="71"/>
                    </a:cubicBezTo>
                    <a:cubicBezTo>
                      <a:pt x="77" y="87"/>
                      <a:pt x="56" y="95"/>
                      <a:pt x="49" y="108"/>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31" name="Google Shape;4231;p72"/>
              <p:cNvSpPr/>
              <p:nvPr/>
            </p:nvSpPr>
            <p:spPr>
              <a:xfrm>
                <a:off x="471805" y="2898179"/>
                <a:ext cx="1233396" cy="1302950"/>
              </a:xfrm>
              <a:custGeom>
                <a:avLst/>
                <a:gdLst/>
                <a:ahLst/>
                <a:cxnLst/>
                <a:rect l="l" t="t" r="r" b="b"/>
                <a:pathLst>
                  <a:path w="304" h="321" extrusionOk="0">
                    <a:moveTo>
                      <a:pt x="121" y="18"/>
                    </a:moveTo>
                    <a:cubicBezTo>
                      <a:pt x="108" y="20"/>
                      <a:pt x="95" y="17"/>
                      <a:pt x="86" y="9"/>
                    </a:cubicBezTo>
                    <a:cubicBezTo>
                      <a:pt x="80" y="4"/>
                      <a:pt x="74" y="0"/>
                      <a:pt x="68" y="0"/>
                    </a:cubicBezTo>
                    <a:cubicBezTo>
                      <a:pt x="68" y="0"/>
                      <a:pt x="68" y="0"/>
                      <a:pt x="68" y="0"/>
                    </a:cubicBezTo>
                    <a:cubicBezTo>
                      <a:pt x="63" y="0"/>
                      <a:pt x="60" y="3"/>
                      <a:pt x="58" y="8"/>
                    </a:cubicBezTo>
                    <a:cubicBezTo>
                      <a:pt x="54" y="17"/>
                      <a:pt x="41" y="23"/>
                      <a:pt x="30" y="27"/>
                    </a:cubicBezTo>
                    <a:cubicBezTo>
                      <a:pt x="16" y="32"/>
                      <a:pt x="0" y="45"/>
                      <a:pt x="9" y="59"/>
                    </a:cubicBezTo>
                    <a:cubicBezTo>
                      <a:pt x="13" y="66"/>
                      <a:pt x="21" y="69"/>
                      <a:pt x="28" y="68"/>
                    </a:cubicBezTo>
                    <a:cubicBezTo>
                      <a:pt x="45" y="66"/>
                      <a:pt x="63" y="65"/>
                      <a:pt x="80" y="63"/>
                    </a:cubicBezTo>
                    <a:cubicBezTo>
                      <a:pt x="78" y="73"/>
                      <a:pt x="90" y="80"/>
                      <a:pt x="100" y="81"/>
                    </a:cubicBezTo>
                    <a:cubicBezTo>
                      <a:pt x="113" y="81"/>
                      <a:pt x="126" y="74"/>
                      <a:pt x="139" y="79"/>
                    </a:cubicBezTo>
                    <a:cubicBezTo>
                      <a:pt x="145" y="82"/>
                      <a:pt x="150" y="88"/>
                      <a:pt x="149" y="94"/>
                    </a:cubicBezTo>
                    <a:cubicBezTo>
                      <a:pt x="148" y="105"/>
                      <a:pt x="135" y="107"/>
                      <a:pt x="130" y="116"/>
                    </a:cubicBezTo>
                    <a:cubicBezTo>
                      <a:pt x="126" y="124"/>
                      <a:pt x="131" y="134"/>
                      <a:pt x="128" y="142"/>
                    </a:cubicBezTo>
                    <a:cubicBezTo>
                      <a:pt x="125" y="149"/>
                      <a:pt x="117" y="153"/>
                      <a:pt x="110" y="157"/>
                    </a:cubicBezTo>
                    <a:cubicBezTo>
                      <a:pt x="94" y="166"/>
                      <a:pt x="81" y="180"/>
                      <a:pt x="73" y="197"/>
                    </a:cubicBezTo>
                    <a:cubicBezTo>
                      <a:pt x="70" y="202"/>
                      <a:pt x="67" y="209"/>
                      <a:pt x="69" y="216"/>
                    </a:cubicBezTo>
                    <a:cubicBezTo>
                      <a:pt x="72" y="226"/>
                      <a:pt x="85" y="231"/>
                      <a:pt x="90" y="241"/>
                    </a:cubicBezTo>
                    <a:cubicBezTo>
                      <a:pt x="95" y="252"/>
                      <a:pt x="91" y="264"/>
                      <a:pt x="88" y="275"/>
                    </a:cubicBezTo>
                    <a:cubicBezTo>
                      <a:pt x="85" y="288"/>
                      <a:pt x="88" y="305"/>
                      <a:pt x="103" y="305"/>
                    </a:cubicBezTo>
                    <a:cubicBezTo>
                      <a:pt x="112" y="305"/>
                      <a:pt x="119" y="299"/>
                      <a:pt x="122" y="291"/>
                    </a:cubicBezTo>
                    <a:cubicBezTo>
                      <a:pt x="124" y="282"/>
                      <a:pt x="127" y="274"/>
                      <a:pt x="129" y="266"/>
                    </a:cubicBezTo>
                    <a:cubicBezTo>
                      <a:pt x="131" y="260"/>
                      <a:pt x="129" y="254"/>
                      <a:pt x="124" y="250"/>
                    </a:cubicBezTo>
                    <a:cubicBezTo>
                      <a:pt x="118" y="246"/>
                      <a:pt x="114" y="239"/>
                      <a:pt x="116" y="232"/>
                    </a:cubicBezTo>
                    <a:cubicBezTo>
                      <a:pt x="116" y="228"/>
                      <a:pt x="118" y="225"/>
                      <a:pt x="121" y="223"/>
                    </a:cubicBezTo>
                    <a:cubicBezTo>
                      <a:pt x="127" y="216"/>
                      <a:pt x="128" y="206"/>
                      <a:pt x="124" y="198"/>
                    </a:cubicBezTo>
                    <a:cubicBezTo>
                      <a:pt x="122" y="194"/>
                      <a:pt x="120" y="190"/>
                      <a:pt x="120" y="186"/>
                    </a:cubicBezTo>
                    <a:cubicBezTo>
                      <a:pt x="126" y="179"/>
                      <a:pt x="137" y="182"/>
                      <a:pt x="146" y="183"/>
                    </a:cubicBezTo>
                    <a:cubicBezTo>
                      <a:pt x="155" y="184"/>
                      <a:pt x="168" y="180"/>
                      <a:pt x="166" y="171"/>
                    </a:cubicBezTo>
                    <a:cubicBezTo>
                      <a:pt x="166" y="166"/>
                      <a:pt x="160" y="162"/>
                      <a:pt x="159" y="156"/>
                    </a:cubicBezTo>
                    <a:cubicBezTo>
                      <a:pt x="157" y="142"/>
                      <a:pt x="186" y="138"/>
                      <a:pt x="182" y="124"/>
                    </a:cubicBezTo>
                    <a:cubicBezTo>
                      <a:pt x="190" y="116"/>
                      <a:pt x="204" y="115"/>
                      <a:pt x="213" y="122"/>
                    </a:cubicBezTo>
                    <a:cubicBezTo>
                      <a:pt x="221" y="130"/>
                      <a:pt x="222" y="144"/>
                      <a:pt x="215" y="152"/>
                    </a:cubicBezTo>
                    <a:cubicBezTo>
                      <a:pt x="230" y="151"/>
                      <a:pt x="243" y="166"/>
                      <a:pt x="243" y="181"/>
                    </a:cubicBezTo>
                    <a:cubicBezTo>
                      <a:pt x="243" y="198"/>
                      <a:pt x="229" y="213"/>
                      <a:pt x="214" y="221"/>
                    </a:cubicBezTo>
                    <a:cubicBezTo>
                      <a:pt x="209" y="223"/>
                      <a:pt x="205" y="227"/>
                      <a:pt x="203" y="232"/>
                    </a:cubicBezTo>
                    <a:cubicBezTo>
                      <a:pt x="197" y="247"/>
                      <a:pt x="214" y="255"/>
                      <a:pt x="224" y="265"/>
                    </a:cubicBezTo>
                    <a:cubicBezTo>
                      <a:pt x="231" y="273"/>
                      <a:pt x="234" y="284"/>
                      <a:pt x="232" y="294"/>
                    </a:cubicBezTo>
                    <a:cubicBezTo>
                      <a:pt x="232" y="299"/>
                      <a:pt x="233" y="304"/>
                      <a:pt x="237" y="307"/>
                    </a:cubicBezTo>
                    <a:cubicBezTo>
                      <a:pt x="239" y="309"/>
                      <a:pt x="240" y="313"/>
                      <a:pt x="241" y="316"/>
                    </a:cubicBezTo>
                    <a:cubicBezTo>
                      <a:pt x="242" y="320"/>
                      <a:pt x="246" y="321"/>
                      <a:pt x="249" y="319"/>
                    </a:cubicBezTo>
                    <a:cubicBezTo>
                      <a:pt x="256" y="313"/>
                      <a:pt x="259" y="304"/>
                      <a:pt x="261" y="295"/>
                    </a:cubicBezTo>
                    <a:cubicBezTo>
                      <a:pt x="263" y="283"/>
                      <a:pt x="263" y="271"/>
                      <a:pt x="269" y="261"/>
                    </a:cubicBezTo>
                    <a:cubicBezTo>
                      <a:pt x="272" y="253"/>
                      <a:pt x="279" y="246"/>
                      <a:pt x="276" y="238"/>
                    </a:cubicBezTo>
                    <a:cubicBezTo>
                      <a:pt x="275" y="233"/>
                      <a:pt x="271" y="230"/>
                      <a:pt x="269" y="226"/>
                    </a:cubicBezTo>
                    <a:cubicBezTo>
                      <a:pt x="265" y="217"/>
                      <a:pt x="272" y="207"/>
                      <a:pt x="278" y="198"/>
                    </a:cubicBezTo>
                    <a:cubicBezTo>
                      <a:pt x="283" y="189"/>
                      <a:pt x="286" y="176"/>
                      <a:pt x="277" y="171"/>
                    </a:cubicBezTo>
                    <a:cubicBezTo>
                      <a:pt x="288" y="166"/>
                      <a:pt x="300" y="159"/>
                      <a:pt x="302" y="147"/>
                    </a:cubicBezTo>
                    <a:cubicBezTo>
                      <a:pt x="304" y="134"/>
                      <a:pt x="292" y="122"/>
                      <a:pt x="281" y="115"/>
                    </a:cubicBezTo>
                    <a:cubicBezTo>
                      <a:pt x="269" y="107"/>
                      <a:pt x="256" y="99"/>
                      <a:pt x="253" y="86"/>
                    </a:cubicBezTo>
                    <a:cubicBezTo>
                      <a:pt x="252" y="77"/>
                      <a:pt x="255" y="66"/>
                      <a:pt x="248" y="60"/>
                    </a:cubicBezTo>
                    <a:cubicBezTo>
                      <a:pt x="243" y="55"/>
                      <a:pt x="233" y="56"/>
                      <a:pt x="229" y="51"/>
                    </a:cubicBezTo>
                    <a:cubicBezTo>
                      <a:pt x="226" y="48"/>
                      <a:pt x="226" y="44"/>
                      <a:pt x="225" y="41"/>
                    </a:cubicBezTo>
                    <a:cubicBezTo>
                      <a:pt x="219" y="15"/>
                      <a:pt x="186" y="1"/>
                      <a:pt x="163" y="13"/>
                    </a:cubicBezTo>
                    <a:cubicBezTo>
                      <a:pt x="163" y="13"/>
                      <a:pt x="140" y="15"/>
                      <a:pt x="121" y="18"/>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32" name="Google Shape;4232;p72"/>
              <p:cNvSpPr/>
              <p:nvPr/>
            </p:nvSpPr>
            <p:spPr>
              <a:xfrm>
                <a:off x="1570731" y="4131576"/>
                <a:ext cx="329216" cy="751166"/>
              </a:xfrm>
              <a:custGeom>
                <a:avLst/>
                <a:gdLst/>
                <a:ahLst/>
                <a:cxnLst/>
                <a:rect l="l" t="t" r="r" b="b"/>
                <a:pathLst>
                  <a:path w="82" h="185" extrusionOk="0">
                    <a:moveTo>
                      <a:pt x="34" y="159"/>
                    </a:moveTo>
                    <a:cubicBezTo>
                      <a:pt x="40" y="164"/>
                      <a:pt x="46" y="171"/>
                      <a:pt x="48" y="179"/>
                    </a:cubicBezTo>
                    <a:cubicBezTo>
                      <a:pt x="50" y="184"/>
                      <a:pt x="56" y="185"/>
                      <a:pt x="59" y="181"/>
                    </a:cubicBezTo>
                    <a:cubicBezTo>
                      <a:pt x="61" y="177"/>
                      <a:pt x="62" y="171"/>
                      <a:pt x="62" y="166"/>
                    </a:cubicBezTo>
                    <a:cubicBezTo>
                      <a:pt x="61" y="157"/>
                      <a:pt x="58" y="148"/>
                      <a:pt x="62" y="140"/>
                    </a:cubicBezTo>
                    <a:cubicBezTo>
                      <a:pt x="64" y="136"/>
                      <a:pt x="69" y="132"/>
                      <a:pt x="72" y="129"/>
                    </a:cubicBezTo>
                    <a:cubicBezTo>
                      <a:pt x="77" y="124"/>
                      <a:pt x="80" y="118"/>
                      <a:pt x="81" y="111"/>
                    </a:cubicBezTo>
                    <a:cubicBezTo>
                      <a:pt x="82" y="105"/>
                      <a:pt x="82" y="98"/>
                      <a:pt x="77" y="94"/>
                    </a:cubicBezTo>
                    <a:cubicBezTo>
                      <a:pt x="75" y="92"/>
                      <a:pt x="72" y="91"/>
                      <a:pt x="70" y="90"/>
                    </a:cubicBezTo>
                    <a:cubicBezTo>
                      <a:pt x="59" y="84"/>
                      <a:pt x="55" y="69"/>
                      <a:pt x="56" y="56"/>
                    </a:cubicBezTo>
                    <a:cubicBezTo>
                      <a:pt x="57" y="52"/>
                      <a:pt x="58" y="47"/>
                      <a:pt x="59" y="42"/>
                    </a:cubicBezTo>
                    <a:cubicBezTo>
                      <a:pt x="62" y="24"/>
                      <a:pt x="47" y="7"/>
                      <a:pt x="29" y="9"/>
                    </a:cubicBezTo>
                    <a:cubicBezTo>
                      <a:pt x="29" y="9"/>
                      <a:pt x="29" y="9"/>
                      <a:pt x="29" y="9"/>
                    </a:cubicBezTo>
                    <a:cubicBezTo>
                      <a:pt x="26" y="4"/>
                      <a:pt x="21" y="0"/>
                      <a:pt x="15" y="1"/>
                    </a:cubicBezTo>
                    <a:cubicBezTo>
                      <a:pt x="10" y="1"/>
                      <a:pt x="5" y="5"/>
                      <a:pt x="3" y="10"/>
                    </a:cubicBezTo>
                    <a:cubicBezTo>
                      <a:pt x="0" y="21"/>
                      <a:pt x="11" y="32"/>
                      <a:pt x="20" y="37"/>
                    </a:cubicBezTo>
                    <a:cubicBezTo>
                      <a:pt x="24" y="40"/>
                      <a:pt x="27" y="43"/>
                      <a:pt x="30" y="46"/>
                    </a:cubicBezTo>
                    <a:cubicBezTo>
                      <a:pt x="41" y="60"/>
                      <a:pt x="31" y="71"/>
                      <a:pt x="25" y="83"/>
                    </a:cubicBezTo>
                    <a:cubicBezTo>
                      <a:pt x="23" y="87"/>
                      <a:pt x="24" y="93"/>
                      <a:pt x="28" y="96"/>
                    </a:cubicBezTo>
                    <a:cubicBezTo>
                      <a:pt x="34" y="100"/>
                      <a:pt x="38" y="108"/>
                      <a:pt x="38" y="116"/>
                    </a:cubicBezTo>
                    <a:cubicBezTo>
                      <a:pt x="39" y="126"/>
                      <a:pt x="34" y="135"/>
                      <a:pt x="30" y="145"/>
                    </a:cubicBezTo>
                    <a:cubicBezTo>
                      <a:pt x="29" y="147"/>
                      <a:pt x="28" y="149"/>
                      <a:pt x="28" y="151"/>
                    </a:cubicBezTo>
                    <a:cubicBezTo>
                      <a:pt x="28" y="154"/>
                      <a:pt x="31" y="156"/>
                      <a:pt x="34" y="159"/>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33" name="Google Shape;4233;p72"/>
              <p:cNvSpPr/>
              <p:nvPr/>
            </p:nvSpPr>
            <p:spPr>
              <a:xfrm>
                <a:off x="773197" y="4191853"/>
                <a:ext cx="676977" cy="496142"/>
              </a:xfrm>
              <a:custGeom>
                <a:avLst/>
                <a:gdLst/>
                <a:ahLst/>
                <a:cxnLst/>
                <a:rect l="l" t="t" r="r" b="b"/>
                <a:pathLst>
                  <a:path w="167" h="122" extrusionOk="0">
                    <a:moveTo>
                      <a:pt x="165" y="71"/>
                    </a:moveTo>
                    <a:cubicBezTo>
                      <a:pt x="164" y="69"/>
                      <a:pt x="162" y="68"/>
                      <a:pt x="160" y="67"/>
                    </a:cubicBezTo>
                    <a:cubicBezTo>
                      <a:pt x="158" y="65"/>
                      <a:pt x="159" y="62"/>
                      <a:pt x="160" y="59"/>
                    </a:cubicBezTo>
                    <a:cubicBezTo>
                      <a:pt x="161" y="53"/>
                      <a:pt x="159" y="46"/>
                      <a:pt x="153" y="43"/>
                    </a:cubicBezTo>
                    <a:cubicBezTo>
                      <a:pt x="150" y="41"/>
                      <a:pt x="148" y="42"/>
                      <a:pt x="147" y="37"/>
                    </a:cubicBezTo>
                    <a:cubicBezTo>
                      <a:pt x="146" y="27"/>
                      <a:pt x="129" y="38"/>
                      <a:pt x="120" y="38"/>
                    </a:cubicBezTo>
                    <a:cubicBezTo>
                      <a:pt x="109" y="39"/>
                      <a:pt x="99" y="32"/>
                      <a:pt x="97" y="21"/>
                    </a:cubicBezTo>
                    <a:cubicBezTo>
                      <a:pt x="94" y="14"/>
                      <a:pt x="90" y="7"/>
                      <a:pt x="83" y="4"/>
                    </a:cubicBezTo>
                    <a:cubicBezTo>
                      <a:pt x="80" y="2"/>
                      <a:pt x="77" y="2"/>
                      <a:pt x="74" y="2"/>
                    </a:cubicBezTo>
                    <a:cubicBezTo>
                      <a:pt x="67" y="1"/>
                      <a:pt x="60" y="0"/>
                      <a:pt x="54" y="2"/>
                    </a:cubicBezTo>
                    <a:cubicBezTo>
                      <a:pt x="48" y="3"/>
                      <a:pt x="42" y="8"/>
                      <a:pt x="41" y="15"/>
                    </a:cubicBezTo>
                    <a:cubicBezTo>
                      <a:pt x="40" y="22"/>
                      <a:pt x="44" y="31"/>
                      <a:pt x="38" y="35"/>
                    </a:cubicBezTo>
                    <a:cubicBezTo>
                      <a:pt x="37" y="36"/>
                      <a:pt x="34" y="36"/>
                      <a:pt x="32" y="37"/>
                    </a:cubicBezTo>
                    <a:cubicBezTo>
                      <a:pt x="25" y="41"/>
                      <a:pt x="27" y="51"/>
                      <a:pt x="29" y="58"/>
                    </a:cubicBezTo>
                    <a:cubicBezTo>
                      <a:pt x="29" y="60"/>
                      <a:pt x="30" y="62"/>
                      <a:pt x="29" y="64"/>
                    </a:cubicBezTo>
                    <a:cubicBezTo>
                      <a:pt x="29" y="68"/>
                      <a:pt x="24" y="70"/>
                      <a:pt x="21" y="73"/>
                    </a:cubicBezTo>
                    <a:cubicBezTo>
                      <a:pt x="18" y="77"/>
                      <a:pt x="17" y="82"/>
                      <a:pt x="16" y="87"/>
                    </a:cubicBezTo>
                    <a:cubicBezTo>
                      <a:pt x="15" y="97"/>
                      <a:pt x="2" y="95"/>
                      <a:pt x="0" y="105"/>
                    </a:cubicBezTo>
                    <a:cubicBezTo>
                      <a:pt x="0" y="107"/>
                      <a:pt x="12" y="119"/>
                      <a:pt x="13" y="120"/>
                    </a:cubicBezTo>
                    <a:cubicBezTo>
                      <a:pt x="14" y="122"/>
                      <a:pt x="16" y="122"/>
                      <a:pt x="18" y="121"/>
                    </a:cubicBezTo>
                    <a:cubicBezTo>
                      <a:pt x="30" y="118"/>
                      <a:pt x="41" y="115"/>
                      <a:pt x="53" y="112"/>
                    </a:cubicBezTo>
                    <a:cubicBezTo>
                      <a:pt x="54" y="112"/>
                      <a:pt x="56" y="111"/>
                      <a:pt x="57" y="110"/>
                    </a:cubicBezTo>
                    <a:cubicBezTo>
                      <a:pt x="60" y="109"/>
                      <a:pt x="61" y="106"/>
                      <a:pt x="62" y="103"/>
                    </a:cubicBezTo>
                    <a:cubicBezTo>
                      <a:pt x="69" y="88"/>
                      <a:pt x="86" y="77"/>
                      <a:pt x="102" y="82"/>
                    </a:cubicBezTo>
                    <a:cubicBezTo>
                      <a:pt x="104" y="83"/>
                      <a:pt x="106" y="84"/>
                      <a:pt x="108" y="84"/>
                    </a:cubicBezTo>
                    <a:cubicBezTo>
                      <a:pt x="115" y="85"/>
                      <a:pt x="120" y="77"/>
                      <a:pt x="127" y="75"/>
                    </a:cubicBezTo>
                    <a:cubicBezTo>
                      <a:pt x="136" y="71"/>
                      <a:pt x="146" y="78"/>
                      <a:pt x="155" y="79"/>
                    </a:cubicBezTo>
                    <a:cubicBezTo>
                      <a:pt x="160" y="79"/>
                      <a:pt x="167" y="76"/>
                      <a:pt x="165" y="71"/>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34" name="Google Shape;4234;p72"/>
              <p:cNvSpPr/>
              <p:nvPr/>
            </p:nvSpPr>
            <p:spPr>
              <a:xfrm>
                <a:off x="-636398" y="5837928"/>
                <a:ext cx="2466790" cy="296757"/>
              </a:xfrm>
              <a:custGeom>
                <a:avLst/>
                <a:gdLst/>
                <a:ahLst/>
                <a:cxnLst/>
                <a:rect l="l" t="t" r="r" b="b"/>
                <a:pathLst>
                  <a:path w="607" h="73" extrusionOk="0">
                    <a:moveTo>
                      <a:pt x="502" y="31"/>
                    </a:moveTo>
                    <a:cubicBezTo>
                      <a:pt x="476" y="28"/>
                      <a:pt x="451" y="14"/>
                      <a:pt x="425" y="14"/>
                    </a:cubicBezTo>
                    <a:cubicBezTo>
                      <a:pt x="407" y="15"/>
                      <a:pt x="389" y="23"/>
                      <a:pt x="371" y="26"/>
                    </a:cubicBezTo>
                    <a:cubicBezTo>
                      <a:pt x="351" y="29"/>
                      <a:pt x="332" y="27"/>
                      <a:pt x="312" y="25"/>
                    </a:cubicBezTo>
                    <a:cubicBezTo>
                      <a:pt x="299" y="24"/>
                      <a:pt x="286" y="22"/>
                      <a:pt x="274" y="22"/>
                    </a:cubicBezTo>
                    <a:cubicBezTo>
                      <a:pt x="253" y="22"/>
                      <a:pt x="232" y="26"/>
                      <a:pt x="212" y="23"/>
                    </a:cubicBezTo>
                    <a:cubicBezTo>
                      <a:pt x="203" y="21"/>
                      <a:pt x="194" y="18"/>
                      <a:pt x="185" y="15"/>
                    </a:cubicBezTo>
                    <a:cubicBezTo>
                      <a:pt x="134" y="0"/>
                      <a:pt x="80" y="4"/>
                      <a:pt x="27" y="8"/>
                    </a:cubicBezTo>
                    <a:cubicBezTo>
                      <a:pt x="18" y="8"/>
                      <a:pt x="9" y="9"/>
                      <a:pt x="0" y="9"/>
                    </a:cubicBezTo>
                    <a:cubicBezTo>
                      <a:pt x="1" y="10"/>
                      <a:pt x="1" y="11"/>
                      <a:pt x="1" y="11"/>
                    </a:cubicBezTo>
                    <a:cubicBezTo>
                      <a:pt x="8" y="26"/>
                      <a:pt x="15" y="41"/>
                      <a:pt x="22" y="56"/>
                    </a:cubicBezTo>
                    <a:cubicBezTo>
                      <a:pt x="47" y="57"/>
                      <a:pt x="73" y="59"/>
                      <a:pt x="99" y="61"/>
                    </a:cubicBezTo>
                    <a:cubicBezTo>
                      <a:pt x="140" y="63"/>
                      <a:pt x="181" y="66"/>
                      <a:pt x="222" y="62"/>
                    </a:cubicBezTo>
                    <a:cubicBezTo>
                      <a:pt x="249" y="59"/>
                      <a:pt x="275" y="54"/>
                      <a:pt x="302" y="58"/>
                    </a:cubicBezTo>
                    <a:cubicBezTo>
                      <a:pt x="324" y="62"/>
                      <a:pt x="345" y="71"/>
                      <a:pt x="367" y="71"/>
                    </a:cubicBezTo>
                    <a:cubicBezTo>
                      <a:pt x="379" y="71"/>
                      <a:pt x="390" y="69"/>
                      <a:pt x="402" y="66"/>
                    </a:cubicBezTo>
                    <a:cubicBezTo>
                      <a:pt x="415" y="63"/>
                      <a:pt x="428" y="61"/>
                      <a:pt x="442" y="62"/>
                    </a:cubicBezTo>
                    <a:cubicBezTo>
                      <a:pt x="461" y="63"/>
                      <a:pt x="479" y="73"/>
                      <a:pt x="497" y="71"/>
                    </a:cubicBezTo>
                    <a:cubicBezTo>
                      <a:pt x="508" y="70"/>
                      <a:pt x="518" y="66"/>
                      <a:pt x="529" y="65"/>
                    </a:cubicBezTo>
                    <a:cubicBezTo>
                      <a:pt x="536" y="64"/>
                      <a:pt x="544" y="64"/>
                      <a:pt x="551" y="65"/>
                    </a:cubicBezTo>
                    <a:cubicBezTo>
                      <a:pt x="565" y="66"/>
                      <a:pt x="578" y="67"/>
                      <a:pt x="588" y="60"/>
                    </a:cubicBezTo>
                    <a:cubicBezTo>
                      <a:pt x="601" y="52"/>
                      <a:pt x="605" y="36"/>
                      <a:pt x="607" y="21"/>
                    </a:cubicBezTo>
                    <a:cubicBezTo>
                      <a:pt x="591" y="20"/>
                      <a:pt x="575" y="23"/>
                      <a:pt x="558" y="26"/>
                    </a:cubicBezTo>
                    <a:cubicBezTo>
                      <a:pt x="539" y="30"/>
                      <a:pt x="520" y="34"/>
                      <a:pt x="502" y="31"/>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35" name="Google Shape;4235;p72"/>
              <p:cNvSpPr/>
              <p:nvPr/>
            </p:nvSpPr>
            <p:spPr>
              <a:xfrm>
                <a:off x="1477995" y="5963121"/>
                <a:ext cx="51007" cy="4638"/>
              </a:xfrm>
              <a:custGeom>
                <a:avLst/>
                <a:gdLst/>
                <a:ahLst/>
                <a:cxnLst/>
                <a:rect l="l" t="t" r="r" b="b"/>
                <a:pathLst>
                  <a:path w="13" h="1" extrusionOk="0">
                    <a:moveTo>
                      <a:pt x="13" y="0"/>
                    </a:moveTo>
                    <a:cubicBezTo>
                      <a:pt x="9" y="0"/>
                      <a:pt x="4" y="1"/>
                      <a:pt x="0" y="1"/>
                    </a:cubicBezTo>
                    <a:cubicBezTo>
                      <a:pt x="0" y="1"/>
                      <a:pt x="0" y="1"/>
                      <a:pt x="0" y="1"/>
                    </a:cubicBezTo>
                    <a:cubicBezTo>
                      <a:pt x="4" y="1"/>
                      <a:pt x="9" y="0"/>
                      <a:pt x="13" y="0"/>
                    </a:cubicBezTo>
                    <a:cubicBezTo>
                      <a:pt x="13" y="0"/>
                      <a:pt x="13" y="0"/>
                      <a:pt x="13" y="0"/>
                    </a:cubicBezTo>
                  </a:path>
                </a:pathLst>
              </a:custGeom>
              <a:solidFill>
                <a:srgbClr val="625C3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36" name="Google Shape;4236;p72"/>
              <p:cNvSpPr/>
              <p:nvPr/>
            </p:nvSpPr>
            <p:spPr>
              <a:xfrm>
                <a:off x="1538275" y="5926027"/>
                <a:ext cx="292122" cy="32459"/>
              </a:xfrm>
              <a:custGeom>
                <a:avLst/>
                <a:gdLst/>
                <a:ahLst/>
                <a:cxnLst/>
                <a:rect l="l" t="t" r="r" b="b"/>
                <a:pathLst>
                  <a:path w="72" h="9" extrusionOk="0">
                    <a:moveTo>
                      <a:pt x="67" y="0"/>
                    </a:moveTo>
                    <a:cubicBezTo>
                      <a:pt x="45" y="0"/>
                      <a:pt x="23" y="6"/>
                      <a:pt x="0" y="9"/>
                    </a:cubicBezTo>
                    <a:cubicBezTo>
                      <a:pt x="0" y="9"/>
                      <a:pt x="0" y="9"/>
                      <a:pt x="0" y="9"/>
                    </a:cubicBezTo>
                    <a:cubicBezTo>
                      <a:pt x="8" y="8"/>
                      <a:pt x="16" y="7"/>
                      <a:pt x="23" y="5"/>
                    </a:cubicBezTo>
                    <a:cubicBezTo>
                      <a:pt x="38" y="3"/>
                      <a:pt x="52" y="0"/>
                      <a:pt x="67" y="0"/>
                    </a:cubicBezTo>
                    <a:cubicBezTo>
                      <a:pt x="68" y="0"/>
                      <a:pt x="70" y="0"/>
                      <a:pt x="72" y="0"/>
                    </a:cubicBezTo>
                    <a:cubicBezTo>
                      <a:pt x="72" y="0"/>
                      <a:pt x="72" y="0"/>
                      <a:pt x="72" y="0"/>
                    </a:cubicBezTo>
                    <a:cubicBezTo>
                      <a:pt x="70" y="0"/>
                      <a:pt x="68" y="0"/>
                      <a:pt x="67" y="0"/>
                    </a:cubicBezTo>
                  </a:path>
                </a:pathLst>
              </a:custGeom>
              <a:solidFill>
                <a:srgbClr val="7562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37" name="Google Shape;4237;p72"/>
              <p:cNvSpPr/>
              <p:nvPr/>
            </p:nvSpPr>
            <p:spPr>
              <a:xfrm>
                <a:off x="1529002" y="5958486"/>
                <a:ext cx="9274" cy="4638"/>
              </a:xfrm>
              <a:custGeom>
                <a:avLst/>
                <a:gdLst/>
                <a:ahLst/>
                <a:cxnLst/>
                <a:rect l="l" t="t" r="r" b="b"/>
                <a:pathLst>
                  <a:path w="2" h="1" extrusionOk="0">
                    <a:moveTo>
                      <a:pt x="2" y="0"/>
                    </a:moveTo>
                    <a:cubicBezTo>
                      <a:pt x="2" y="0"/>
                      <a:pt x="1" y="1"/>
                      <a:pt x="0" y="1"/>
                    </a:cubicBezTo>
                    <a:cubicBezTo>
                      <a:pt x="0" y="1"/>
                      <a:pt x="0" y="1"/>
                      <a:pt x="0" y="1"/>
                    </a:cubicBezTo>
                    <a:cubicBezTo>
                      <a:pt x="1" y="1"/>
                      <a:pt x="2" y="0"/>
                      <a:pt x="2" y="0"/>
                    </a:cubicBezTo>
                    <a:cubicBezTo>
                      <a:pt x="2" y="0"/>
                      <a:pt x="2" y="0"/>
                      <a:pt x="2" y="0"/>
                    </a:cubicBezTo>
                  </a:path>
                </a:pathLst>
              </a:custGeom>
              <a:solidFill>
                <a:srgbClr val="514A2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38" name="Google Shape;4238;p72"/>
              <p:cNvSpPr/>
              <p:nvPr/>
            </p:nvSpPr>
            <p:spPr>
              <a:xfrm>
                <a:off x="1380623" y="6125412"/>
                <a:ext cx="0" cy="0"/>
              </a:xfrm>
              <a:custGeom>
                <a:avLst/>
                <a:gdLst/>
                <a:ahLst/>
                <a:cxnLst/>
                <a:rect l="l" t="t" r="r" b="b"/>
                <a:pathLst>
                  <a:path w="120000" h="120000" extrusionOk="0">
                    <a:moveTo>
                      <a:pt x="0" y="0"/>
                    </a:moveTo>
                    <a:cubicBezTo>
                      <a:pt x="0" y="0"/>
                      <a:pt x="0" y="0"/>
                      <a:pt x="0" y="0"/>
                    </a:cubicBezTo>
                    <a:cubicBezTo>
                      <a:pt x="0" y="0"/>
                      <a:pt x="0" y="0"/>
                      <a:pt x="0" y="0"/>
                    </a:cubicBezTo>
                  </a:path>
                </a:pathLst>
              </a:custGeom>
              <a:solidFill>
                <a:srgbClr val="D4D7C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39" name="Google Shape;4239;p72"/>
              <p:cNvSpPr/>
              <p:nvPr/>
            </p:nvSpPr>
            <p:spPr>
              <a:xfrm>
                <a:off x="1380623" y="6125412"/>
                <a:ext cx="4500" cy="4500"/>
              </a:xfrm>
              <a:prstGeom prst="ellipse">
                <a:avLst/>
              </a:prstGeom>
              <a:solidFill>
                <a:srgbClr val="F9B95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0" name="Google Shape;4240;p72"/>
              <p:cNvSpPr/>
              <p:nvPr/>
            </p:nvSpPr>
            <p:spPr>
              <a:xfrm>
                <a:off x="1357437" y="5926027"/>
                <a:ext cx="472956" cy="199385"/>
              </a:xfrm>
              <a:custGeom>
                <a:avLst/>
                <a:gdLst/>
                <a:ahLst/>
                <a:cxnLst/>
                <a:rect l="l" t="t" r="r" b="b"/>
                <a:pathLst>
                  <a:path w="116" h="50" extrusionOk="0">
                    <a:moveTo>
                      <a:pt x="111" y="0"/>
                    </a:moveTo>
                    <a:cubicBezTo>
                      <a:pt x="96" y="0"/>
                      <a:pt x="82" y="3"/>
                      <a:pt x="67" y="5"/>
                    </a:cubicBezTo>
                    <a:cubicBezTo>
                      <a:pt x="60" y="7"/>
                      <a:pt x="52" y="8"/>
                      <a:pt x="44" y="9"/>
                    </a:cubicBezTo>
                    <a:cubicBezTo>
                      <a:pt x="44" y="9"/>
                      <a:pt x="43" y="10"/>
                      <a:pt x="42" y="10"/>
                    </a:cubicBezTo>
                    <a:cubicBezTo>
                      <a:pt x="38" y="10"/>
                      <a:pt x="33" y="11"/>
                      <a:pt x="29" y="11"/>
                    </a:cubicBezTo>
                    <a:cubicBezTo>
                      <a:pt x="19" y="24"/>
                      <a:pt x="7" y="36"/>
                      <a:pt x="0" y="50"/>
                    </a:cubicBezTo>
                    <a:cubicBezTo>
                      <a:pt x="1" y="50"/>
                      <a:pt x="2" y="50"/>
                      <a:pt x="3" y="50"/>
                    </a:cubicBezTo>
                    <a:cubicBezTo>
                      <a:pt x="4" y="50"/>
                      <a:pt x="5" y="50"/>
                      <a:pt x="6" y="50"/>
                    </a:cubicBezTo>
                    <a:cubicBezTo>
                      <a:pt x="6" y="50"/>
                      <a:pt x="6" y="50"/>
                      <a:pt x="6" y="50"/>
                    </a:cubicBezTo>
                    <a:cubicBezTo>
                      <a:pt x="6" y="50"/>
                      <a:pt x="6" y="50"/>
                      <a:pt x="6" y="50"/>
                    </a:cubicBezTo>
                    <a:cubicBezTo>
                      <a:pt x="17" y="49"/>
                      <a:pt x="27" y="45"/>
                      <a:pt x="38" y="44"/>
                    </a:cubicBezTo>
                    <a:cubicBezTo>
                      <a:pt x="41" y="43"/>
                      <a:pt x="43" y="43"/>
                      <a:pt x="46" y="43"/>
                    </a:cubicBezTo>
                    <a:cubicBezTo>
                      <a:pt x="51" y="43"/>
                      <a:pt x="55" y="44"/>
                      <a:pt x="60" y="44"/>
                    </a:cubicBezTo>
                    <a:cubicBezTo>
                      <a:pt x="65" y="44"/>
                      <a:pt x="70" y="45"/>
                      <a:pt x="74" y="45"/>
                    </a:cubicBezTo>
                    <a:cubicBezTo>
                      <a:pt x="83" y="45"/>
                      <a:pt x="91" y="44"/>
                      <a:pt x="97" y="39"/>
                    </a:cubicBezTo>
                    <a:cubicBezTo>
                      <a:pt x="110" y="31"/>
                      <a:pt x="114" y="15"/>
                      <a:pt x="116" y="0"/>
                    </a:cubicBezTo>
                    <a:cubicBezTo>
                      <a:pt x="114" y="0"/>
                      <a:pt x="112" y="0"/>
                      <a:pt x="111" y="0"/>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1" name="Google Shape;4241;p72"/>
              <p:cNvSpPr/>
              <p:nvPr/>
            </p:nvSpPr>
            <p:spPr>
              <a:xfrm>
                <a:off x="-232993" y="6088317"/>
                <a:ext cx="27821" cy="0"/>
              </a:xfrm>
              <a:custGeom>
                <a:avLst/>
                <a:gdLst/>
                <a:ahLst/>
                <a:cxnLst/>
                <a:rect l="l" t="t" r="r" b="b"/>
                <a:pathLst>
                  <a:path w="7" h="120000" extrusionOk="0">
                    <a:moveTo>
                      <a:pt x="0" y="0"/>
                    </a:moveTo>
                    <a:cubicBezTo>
                      <a:pt x="2" y="0"/>
                      <a:pt x="5" y="0"/>
                      <a:pt x="7" y="0"/>
                    </a:cubicBezTo>
                    <a:cubicBezTo>
                      <a:pt x="5" y="0"/>
                      <a:pt x="2" y="0"/>
                      <a:pt x="0" y="0"/>
                    </a:cubicBezTo>
                  </a:path>
                </a:pathLst>
              </a:custGeom>
              <a:solidFill>
                <a:srgbClr val="B2B7A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2" name="Google Shape;4242;p72"/>
              <p:cNvSpPr/>
              <p:nvPr/>
            </p:nvSpPr>
            <p:spPr>
              <a:xfrm>
                <a:off x="-232993" y="6088317"/>
                <a:ext cx="32459" cy="0"/>
              </a:xfrm>
              <a:custGeom>
                <a:avLst/>
                <a:gdLst/>
                <a:ahLst/>
                <a:cxnLst/>
                <a:rect l="l" t="t" r="r" b="b"/>
                <a:pathLst>
                  <a:path w="8" h="120000" extrusionOk="0">
                    <a:moveTo>
                      <a:pt x="0" y="0"/>
                    </a:moveTo>
                    <a:cubicBezTo>
                      <a:pt x="0" y="0"/>
                      <a:pt x="0" y="0"/>
                      <a:pt x="0" y="0"/>
                    </a:cubicBezTo>
                    <a:cubicBezTo>
                      <a:pt x="2" y="0"/>
                      <a:pt x="5" y="0"/>
                      <a:pt x="7" y="0"/>
                    </a:cubicBezTo>
                    <a:cubicBezTo>
                      <a:pt x="7" y="0"/>
                      <a:pt x="8" y="0"/>
                      <a:pt x="8" y="0"/>
                    </a:cubicBezTo>
                    <a:cubicBezTo>
                      <a:pt x="6" y="0"/>
                      <a:pt x="3" y="0"/>
                      <a:pt x="1" y="0"/>
                    </a:cubicBezTo>
                    <a:cubicBezTo>
                      <a:pt x="1" y="0"/>
                      <a:pt x="0" y="0"/>
                      <a:pt x="0" y="0"/>
                    </a:cubicBezTo>
                  </a:path>
                </a:pathLst>
              </a:custGeom>
              <a:solidFill>
                <a:srgbClr val="AD7C2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3" name="Google Shape;4243;p72"/>
              <p:cNvSpPr/>
              <p:nvPr/>
            </p:nvSpPr>
            <p:spPr>
              <a:xfrm>
                <a:off x="-232993" y="6088317"/>
                <a:ext cx="4638" cy="0"/>
              </a:xfrm>
              <a:custGeom>
                <a:avLst/>
                <a:gdLst/>
                <a:ahLst/>
                <a:cxnLst/>
                <a:rect l="l" t="t" r="r" b="b"/>
                <a:pathLst>
                  <a:path w="1" h="120000" extrusionOk="0">
                    <a:moveTo>
                      <a:pt x="0" y="0"/>
                    </a:moveTo>
                    <a:cubicBezTo>
                      <a:pt x="0" y="0"/>
                      <a:pt x="0" y="0"/>
                      <a:pt x="0" y="0"/>
                    </a:cubicBezTo>
                    <a:cubicBezTo>
                      <a:pt x="0" y="0"/>
                      <a:pt x="1" y="0"/>
                      <a:pt x="1" y="0"/>
                    </a:cubicBezTo>
                    <a:cubicBezTo>
                      <a:pt x="1" y="0"/>
                      <a:pt x="0" y="0"/>
                      <a:pt x="0" y="0"/>
                    </a:cubicBezTo>
                  </a:path>
                </a:pathLst>
              </a:custGeom>
              <a:solidFill>
                <a:srgbClr val="654C1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4" name="Google Shape;4244;p72"/>
              <p:cNvSpPr/>
              <p:nvPr/>
            </p:nvSpPr>
            <p:spPr>
              <a:xfrm>
                <a:off x="-636398" y="5856476"/>
                <a:ext cx="695525" cy="241115"/>
              </a:xfrm>
              <a:custGeom>
                <a:avLst/>
                <a:gdLst/>
                <a:ahLst/>
                <a:cxnLst/>
                <a:rect l="l" t="t" r="r" b="b"/>
                <a:pathLst>
                  <a:path w="171" h="60" extrusionOk="0">
                    <a:moveTo>
                      <a:pt x="97" y="0"/>
                    </a:moveTo>
                    <a:cubicBezTo>
                      <a:pt x="74" y="0"/>
                      <a:pt x="50" y="2"/>
                      <a:pt x="27" y="4"/>
                    </a:cubicBezTo>
                    <a:cubicBezTo>
                      <a:pt x="27" y="4"/>
                      <a:pt x="27" y="4"/>
                      <a:pt x="27" y="4"/>
                    </a:cubicBezTo>
                    <a:cubicBezTo>
                      <a:pt x="18" y="4"/>
                      <a:pt x="9" y="5"/>
                      <a:pt x="0" y="5"/>
                    </a:cubicBezTo>
                    <a:cubicBezTo>
                      <a:pt x="1" y="6"/>
                      <a:pt x="1" y="7"/>
                      <a:pt x="1" y="7"/>
                    </a:cubicBezTo>
                    <a:cubicBezTo>
                      <a:pt x="8" y="22"/>
                      <a:pt x="15" y="37"/>
                      <a:pt x="22" y="52"/>
                    </a:cubicBezTo>
                    <a:cubicBezTo>
                      <a:pt x="47" y="53"/>
                      <a:pt x="73" y="55"/>
                      <a:pt x="99" y="57"/>
                    </a:cubicBezTo>
                    <a:cubicBezTo>
                      <a:pt x="99" y="57"/>
                      <a:pt x="99" y="57"/>
                      <a:pt x="99" y="57"/>
                    </a:cubicBezTo>
                    <a:cubicBezTo>
                      <a:pt x="101" y="57"/>
                      <a:pt x="104" y="57"/>
                      <a:pt x="107" y="57"/>
                    </a:cubicBezTo>
                    <a:cubicBezTo>
                      <a:pt x="128" y="58"/>
                      <a:pt x="150" y="59"/>
                      <a:pt x="171" y="60"/>
                    </a:cubicBezTo>
                    <a:cubicBezTo>
                      <a:pt x="166" y="43"/>
                      <a:pt x="167" y="29"/>
                      <a:pt x="166" y="12"/>
                    </a:cubicBezTo>
                    <a:cubicBezTo>
                      <a:pt x="166" y="10"/>
                      <a:pt x="166" y="8"/>
                      <a:pt x="165" y="6"/>
                    </a:cubicBezTo>
                    <a:cubicBezTo>
                      <a:pt x="143" y="2"/>
                      <a:pt x="120" y="0"/>
                      <a:pt x="97" y="0"/>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5" name="Google Shape;4245;p72"/>
              <p:cNvSpPr/>
              <p:nvPr/>
            </p:nvSpPr>
            <p:spPr>
              <a:xfrm>
                <a:off x="791744" y="5926027"/>
                <a:ext cx="143743" cy="27821"/>
              </a:xfrm>
              <a:custGeom>
                <a:avLst/>
                <a:gdLst/>
                <a:ahLst/>
                <a:cxnLst/>
                <a:rect l="l" t="t" r="r" b="b"/>
                <a:pathLst>
                  <a:path w="35" h="6" extrusionOk="0">
                    <a:moveTo>
                      <a:pt x="35" y="0"/>
                    </a:moveTo>
                    <a:cubicBezTo>
                      <a:pt x="27" y="0"/>
                      <a:pt x="22" y="0"/>
                      <a:pt x="22" y="0"/>
                    </a:cubicBezTo>
                    <a:cubicBezTo>
                      <a:pt x="22" y="0"/>
                      <a:pt x="12" y="1"/>
                      <a:pt x="0" y="4"/>
                    </a:cubicBezTo>
                    <a:cubicBezTo>
                      <a:pt x="0" y="4"/>
                      <a:pt x="0" y="5"/>
                      <a:pt x="0" y="6"/>
                    </a:cubicBezTo>
                    <a:cubicBezTo>
                      <a:pt x="6" y="6"/>
                      <a:pt x="12" y="5"/>
                      <a:pt x="19" y="4"/>
                    </a:cubicBezTo>
                    <a:cubicBezTo>
                      <a:pt x="24" y="3"/>
                      <a:pt x="30" y="2"/>
                      <a:pt x="35" y="0"/>
                    </a:cubicBezTo>
                  </a:path>
                </a:pathLst>
              </a:custGeom>
              <a:solidFill>
                <a:srgbClr val="5A3E2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6" name="Google Shape;4246;p72"/>
              <p:cNvSpPr/>
              <p:nvPr/>
            </p:nvSpPr>
            <p:spPr>
              <a:xfrm>
                <a:off x="763924" y="5944574"/>
                <a:ext cx="27821" cy="9274"/>
              </a:xfrm>
              <a:custGeom>
                <a:avLst/>
                <a:gdLst/>
                <a:ahLst/>
                <a:cxnLst/>
                <a:rect l="l" t="t" r="r" b="b"/>
                <a:pathLst>
                  <a:path w="7" h="2" extrusionOk="0">
                    <a:moveTo>
                      <a:pt x="7" y="0"/>
                    </a:moveTo>
                    <a:cubicBezTo>
                      <a:pt x="5" y="0"/>
                      <a:pt x="2" y="1"/>
                      <a:pt x="0" y="2"/>
                    </a:cubicBezTo>
                    <a:cubicBezTo>
                      <a:pt x="1" y="2"/>
                      <a:pt x="3" y="2"/>
                      <a:pt x="4" y="2"/>
                    </a:cubicBezTo>
                    <a:cubicBezTo>
                      <a:pt x="5" y="2"/>
                      <a:pt x="6" y="2"/>
                      <a:pt x="7" y="2"/>
                    </a:cubicBezTo>
                    <a:cubicBezTo>
                      <a:pt x="7" y="1"/>
                      <a:pt x="7" y="0"/>
                      <a:pt x="7" y="0"/>
                    </a:cubicBezTo>
                  </a:path>
                </a:pathLst>
              </a:custGeom>
              <a:solidFill>
                <a:srgbClr val="33261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7" name="Google Shape;4247;p72"/>
              <p:cNvSpPr/>
              <p:nvPr/>
            </p:nvSpPr>
            <p:spPr>
              <a:xfrm>
                <a:off x="606271" y="5926027"/>
                <a:ext cx="621335" cy="153017"/>
              </a:xfrm>
              <a:custGeom>
                <a:avLst/>
                <a:gdLst/>
                <a:ahLst/>
                <a:cxnLst/>
                <a:rect l="l" t="t" r="r" b="b"/>
                <a:pathLst>
                  <a:path w="153" h="37" extrusionOk="0">
                    <a:moveTo>
                      <a:pt x="153" y="0"/>
                    </a:moveTo>
                    <a:cubicBezTo>
                      <a:pt x="122" y="0"/>
                      <a:pt x="96" y="0"/>
                      <a:pt x="81" y="0"/>
                    </a:cubicBezTo>
                    <a:cubicBezTo>
                      <a:pt x="76" y="2"/>
                      <a:pt x="70" y="3"/>
                      <a:pt x="65" y="4"/>
                    </a:cubicBezTo>
                    <a:cubicBezTo>
                      <a:pt x="58" y="5"/>
                      <a:pt x="52" y="6"/>
                      <a:pt x="46" y="6"/>
                    </a:cubicBezTo>
                    <a:cubicBezTo>
                      <a:pt x="45" y="6"/>
                      <a:pt x="44" y="6"/>
                      <a:pt x="43" y="6"/>
                    </a:cubicBezTo>
                    <a:cubicBezTo>
                      <a:pt x="42" y="6"/>
                      <a:pt x="40" y="6"/>
                      <a:pt x="39" y="6"/>
                    </a:cubicBezTo>
                    <a:cubicBezTo>
                      <a:pt x="24" y="11"/>
                      <a:pt x="7" y="20"/>
                      <a:pt x="0" y="37"/>
                    </a:cubicBezTo>
                    <a:cubicBezTo>
                      <a:pt x="153" y="37"/>
                      <a:pt x="153" y="37"/>
                      <a:pt x="153" y="37"/>
                    </a:cubicBezTo>
                    <a:cubicBezTo>
                      <a:pt x="153" y="0"/>
                      <a:pt x="153" y="0"/>
                      <a:pt x="153" y="0"/>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8" name="Google Shape;4248;p72"/>
            <p:cNvGrpSpPr/>
            <p:nvPr/>
          </p:nvGrpSpPr>
          <p:grpSpPr>
            <a:xfrm>
              <a:off x="1149474" y="1841441"/>
              <a:ext cx="2746906" cy="2356291"/>
              <a:chOff x="-58375" y="3816887"/>
              <a:chExt cx="3244249" cy="2782912"/>
            </a:xfrm>
          </p:grpSpPr>
          <p:sp>
            <p:nvSpPr>
              <p:cNvPr id="124" name="Google Shape;4249;p72"/>
              <p:cNvSpPr/>
              <p:nvPr/>
            </p:nvSpPr>
            <p:spPr>
              <a:xfrm>
                <a:off x="901505" y="4527496"/>
                <a:ext cx="446456" cy="651083"/>
              </a:xfrm>
              <a:custGeom>
                <a:avLst/>
                <a:gdLst/>
                <a:ahLst/>
                <a:cxnLst/>
                <a:rect l="l" t="t" r="r" b="b"/>
                <a:pathLst>
                  <a:path w="137" h="199" extrusionOk="0">
                    <a:moveTo>
                      <a:pt x="110" y="5"/>
                    </a:moveTo>
                    <a:cubicBezTo>
                      <a:pt x="101" y="11"/>
                      <a:pt x="91" y="13"/>
                      <a:pt x="81" y="13"/>
                    </a:cubicBezTo>
                    <a:cubicBezTo>
                      <a:pt x="77" y="13"/>
                      <a:pt x="73" y="13"/>
                      <a:pt x="70" y="13"/>
                    </a:cubicBezTo>
                    <a:cubicBezTo>
                      <a:pt x="64" y="12"/>
                      <a:pt x="58" y="12"/>
                      <a:pt x="52" y="13"/>
                    </a:cubicBezTo>
                    <a:cubicBezTo>
                      <a:pt x="42" y="15"/>
                      <a:pt x="32" y="23"/>
                      <a:pt x="33" y="32"/>
                    </a:cubicBezTo>
                    <a:cubicBezTo>
                      <a:pt x="33" y="35"/>
                      <a:pt x="34" y="37"/>
                      <a:pt x="34" y="40"/>
                    </a:cubicBezTo>
                    <a:cubicBezTo>
                      <a:pt x="33" y="42"/>
                      <a:pt x="32" y="44"/>
                      <a:pt x="30" y="45"/>
                    </a:cubicBezTo>
                    <a:cubicBezTo>
                      <a:pt x="22" y="52"/>
                      <a:pt x="13" y="57"/>
                      <a:pt x="7" y="66"/>
                    </a:cubicBezTo>
                    <a:cubicBezTo>
                      <a:pt x="1" y="75"/>
                      <a:pt x="0" y="88"/>
                      <a:pt x="8" y="94"/>
                    </a:cubicBezTo>
                    <a:cubicBezTo>
                      <a:pt x="11" y="96"/>
                      <a:pt x="15" y="97"/>
                      <a:pt x="18" y="100"/>
                    </a:cubicBezTo>
                    <a:cubicBezTo>
                      <a:pt x="20" y="102"/>
                      <a:pt x="21" y="105"/>
                      <a:pt x="22" y="109"/>
                    </a:cubicBezTo>
                    <a:cubicBezTo>
                      <a:pt x="29" y="138"/>
                      <a:pt x="34" y="168"/>
                      <a:pt x="37" y="199"/>
                    </a:cubicBezTo>
                    <a:cubicBezTo>
                      <a:pt x="47" y="173"/>
                      <a:pt x="50" y="144"/>
                      <a:pt x="46" y="117"/>
                    </a:cubicBezTo>
                    <a:cubicBezTo>
                      <a:pt x="46" y="110"/>
                      <a:pt x="45" y="104"/>
                      <a:pt x="43" y="97"/>
                    </a:cubicBezTo>
                    <a:cubicBezTo>
                      <a:pt x="42" y="91"/>
                      <a:pt x="41" y="84"/>
                      <a:pt x="40" y="78"/>
                    </a:cubicBezTo>
                    <a:cubicBezTo>
                      <a:pt x="51" y="79"/>
                      <a:pt x="62" y="71"/>
                      <a:pt x="65" y="61"/>
                    </a:cubicBezTo>
                    <a:cubicBezTo>
                      <a:pt x="66" y="58"/>
                      <a:pt x="66" y="56"/>
                      <a:pt x="68" y="54"/>
                    </a:cubicBezTo>
                    <a:cubicBezTo>
                      <a:pt x="70" y="49"/>
                      <a:pt x="76" y="48"/>
                      <a:pt x="81" y="47"/>
                    </a:cubicBezTo>
                    <a:cubicBezTo>
                      <a:pt x="87" y="46"/>
                      <a:pt x="94" y="44"/>
                      <a:pt x="100" y="43"/>
                    </a:cubicBezTo>
                    <a:cubicBezTo>
                      <a:pt x="108" y="42"/>
                      <a:pt x="116" y="40"/>
                      <a:pt x="123" y="36"/>
                    </a:cubicBezTo>
                    <a:cubicBezTo>
                      <a:pt x="130" y="32"/>
                      <a:pt x="136" y="24"/>
                      <a:pt x="137" y="16"/>
                    </a:cubicBezTo>
                    <a:cubicBezTo>
                      <a:pt x="137" y="8"/>
                      <a:pt x="129" y="0"/>
                      <a:pt x="121" y="1"/>
                    </a:cubicBezTo>
                    <a:cubicBezTo>
                      <a:pt x="117" y="1"/>
                      <a:pt x="114" y="3"/>
                      <a:pt x="110" y="5"/>
                    </a:cubicBezTo>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5" name="Google Shape;4250;p72"/>
              <p:cNvSpPr/>
              <p:nvPr/>
            </p:nvSpPr>
            <p:spPr>
              <a:xfrm>
                <a:off x="1147056" y="4214976"/>
                <a:ext cx="264154" cy="602716"/>
              </a:xfrm>
              <a:custGeom>
                <a:avLst/>
                <a:gdLst/>
                <a:ahLst/>
                <a:cxnLst/>
                <a:rect l="l" t="t" r="r" b="b"/>
                <a:pathLst>
                  <a:path w="82" h="185" extrusionOk="0">
                    <a:moveTo>
                      <a:pt x="34" y="159"/>
                    </a:moveTo>
                    <a:cubicBezTo>
                      <a:pt x="40" y="164"/>
                      <a:pt x="46" y="171"/>
                      <a:pt x="48" y="179"/>
                    </a:cubicBezTo>
                    <a:cubicBezTo>
                      <a:pt x="50" y="184"/>
                      <a:pt x="56" y="185"/>
                      <a:pt x="59" y="181"/>
                    </a:cubicBezTo>
                    <a:cubicBezTo>
                      <a:pt x="61" y="177"/>
                      <a:pt x="62" y="171"/>
                      <a:pt x="62" y="166"/>
                    </a:cubicBezTo>
                    <a:cubicBezTo>
                      <a:pt x="61" y="157"/>
                      <a:pt x="58" y="148"/>
                      <a:pt x="62" y="140"/>
                    </a:cubicBezTo>
                    <a:cubicBezTo>
                      <a:pt x="64" y="136"/>
                      <a:pt x="69" y="132"/>
                      <a:pt x="72" y="129"/>
                    </a:cubicBezTo>
                    <a:cubicBezTo>
                      <a:pt x="77" y="124"/>
                      <a:pt x="80" y="118"/>
                      <a:pt x="81" y="111"/>
                    </a:cubicBezTo>
                    <a:cubicBezTo>
                      <a:pt x="82" y="105"/>
                      <a:pt x="82" y="98"/>
                      <a:pt x="77" y="94"/>
                    </a:cubicBezTo>
                    <a:cubicBezTo>
                      <a:pt x="75" y="92"/>
                      <a:pt x="72" y="91"/>
                      <a:pt x="70" y="90"/>
                    </a:cubicBezTo>
                    <a:cubicBezTo>
                      <a:pt x="59" y="84"/>
                      <a:pt x="55" y="69"/>
                      <a:pt x="56" y="56"/>
                    </a:cubicBezTo>
                    <a:cubicBezTo>
                      <a:pt x="57" y="52"/>
                      <a:pt x="58" y="47"/>
                      <a:pt x="59" y="42"/>
                    </a:cubicBezTo>
                    <a:cubicBezTo>
                      <a:pt x="62" y="24"/>
                      <a:pt x="47" y="7"/>
                      <a:pt x="29" y="9"/>
                    </a:cubicBezTo>
                    <a:cubicBezTo>
                      <a:pt x="29" y="9"/>
                      <a:pt x="29" y="9"/>
                      <a:pt x="29" y="9"/>
                    </a:cubicBezTo>
                    <a:cubicBezTo>
                      <a:pt x="26" y="4"/>
                      <a:pt x="21" y="0"/>
                      <a:pt x="15" y="1"/>
                    </a:cubicBezTo>
                    <a:cubicBezTo>
                      <a:pt x="10" y="1"/>
                      <a:pt x="5" y="5"/>
                      <a:pt x="3" y="10"/>
                    </a:cubicBezTo>
                    <a:cubicBezTo>
                      <a:pt x="0" y="21"/>
                      <a:pt x="11" y="32"/>
                      <a:pt x="20" y="37"/>
                    </a:cubicBezTo>
                    <a:cubicBezTo>
                      <a:pt x="24" y="40"/>
                      <a:pt x="27" y="43"/>
                      <a:pt x="30" y="46"/>
                    </a:cubicBezTo>
                    <a:cubicBezTo>
                      <a:pt x="41" y="60"/>
                      <a:pt x="31" y="71"/>
                      <a:pt x="25" y="83"/>
                    </a:cubicBezTo>
                    <a:cubicBezTo>
                      <a:pt x="23" y="87"/>
                      <a:pt x="24" y="93"/>
                      <a:pt x="28" y="96"/>
                    </a:cubicBezTo>
                    <a:cubicBezTo>
                      <a:pt x="34" y="100"/>
                      <a:pt x="38" y="108"/>
                      <a:pt x="38" y="116"/>
                    </a:cubicBezTo>
                    <a:cubicBezTo>
                      <a:pt x="39" y="126"/>
                      <a:pt x="34" y="135"/>
                      <a:pt x="30" y="145"/>
                    </a:cubicBezTo>
                    <a:cubicBezTo>
                      <a:pt x="29" y="147"/>
                      <a:pt x="28" y="149"/>
                      <a:pt x="28" y="151"/>
                    </a:cubicBezTo>
                    <a:cubicBezTo>
                      <a:pt x="28" y="154"/>
                      <a:pt x="31" y="156"/>
                      <a:pt x="34" y="159"/>
                    </a:cubicBez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6" name="Google Shape;4251;p72"/>
              <p:cNvSpPr/>
              <p:nvPr/>
            </p:nvSpPr>
            <p:spPr>
              <a:xfrm>
                <a:off x="1273552" y="5654799"/>
                <a:ext cx="81850" cy="0"/>
              </a:xfrm>
              <a:custGeom>
                <a:avLst/>
                <a:gdLst/>
                <a:ahLst/>
                <a:cxnLst/>
                <a:rect l="l" t="t" r="r" b="b"/>
                <a:pathLst>
                  <a:path w="25" h="1" extrusionOk="0">
                    <a:moveTo>
                      <a:pt x="20" y="0"/>
                    </a:moveTo>
                    <a:cubicBezTo>
                      <a:pt x="13" y="0"/>
                      <a:pt x="7" y="0"/>
                      <a:pt x="0" y="0"/>
                    </a:cubicBezTo>
                    <a:cubicBezTo>
                      <a:pt x="9" y="0"/>
                      <a:pt x="17" y="0"/>
                      <a:pt x="25" y="0"/>
                    </a:cubicBezTo>
                    <a:cubicBezTo>
                      <a:pt x="25" y="0"/>
                      <a:pt x="25" y="0"/>
                      <a:pt x="25" y="0"/>
                    </a:cubicBezTo>
                    <a:cubicBezTo>
                      <a:pt x="23" y="0"/>
                      <a:pt x="21" y="0"/>
                      <a:pt x="20" y="0"/>
                    </a:cubicBezTo>
                  </a:path>
                </a:pathLst>
              </a:custGeom>
              <a:solidFill>
                <a:srgbClr val="D4D7C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7" name="Google Shape;4252;p72"/>
              <p:cNvSpPr/>
              <p:nvPr/>
            </p:nvSpPr>
            <p:spPr>
              <a:xfrm>
                <a:off x="748967" y="3842929"/>
                <a:ext cx="811062" cy="1759782"/>
              </a:xfrm>
              <a:custGeom>
                <a:avLst/>
                <a:gdLst/>
                <a:ahLst/>
                <a:cxnLst/>
                <a:rect l="l" t="t" r="r" b="b"/>
                <a:pathLst>
                  <a:path w="249" h="541" extrusionOk="0">
                    <a:moveTo>
                      <a:pt x="240" y="503"/>
                    </a:moveTo>
                    <a:cubicBezTo>
                      <a:pt x="4" y="541"/>
                      <a:pt x="4" y="541"/>
                      <a:pt x="4" y="541"/>
                    </a:cubicBezTo>
                    <a:cubicBezTo>
                      <a:pt x="2" y="541"/>
                      <a:pt x="0" y="539"/>
                      <a:pt x="0" y="536"/>
                    </a:cubicBezTo>
                    <a:cubicBezTo>
                      <a:pt x="4" y="522"/>
                      <a:pt x="16" y="479"/>
                      <a:pt x="13" y="462"/>
                    </a:cubicBezTo>
                    <a:cubicBezTo>
                      <a:pt x="9" y="441"/>
                      <a:pt x="26" y="430"/>
                      <a:pt x="20" y="394"/>
                    </a:cubicBezTo>
                    <a:cubicBezTo>
                      <a:pt x="14" y="359"/>
                      <a:pt x="30" y="364"/>
                      <a:pt x="24" y="326"/>
                    </a:cubicBezTo>
                    <a:cubicBezTo>
                      <a:pt x="18" y="287"/>
                      <a:pt x="16" y="277"/>
                      <a:pt x="27" y="240"/>
                    </a:cubicBezTo>
                    <a:cubicBezTo>
                      <a:pt x="38" y="200"/>
                      <a:pt x="31" y="188"/>
                      <a:pt x="35" y="148"/>
                    </a:cubicBezTo>
                    <a:cubicBezTo>
                      <a:pt x="38" y="108"/>
                      <a:pt x="54" y="120"/>
                      <a:pt x="67" y="67"/>
                    </a:cubicBezTo>
                    <a:cubicBezTo>
                      <a:pt x="76" y="33"/>
                      <a:pt x="94" y="49"/>
                      <a:pt x="119" y="11"/>
                    </a:cubicBezTo>
                    <a:cubicBezTo>
                      <a:pt x="126" y="0"/>
                      <a:pt x="147" y="26"/>
                      <a:pt x="179" y="31"/>
                    </a:cubicBezTo>
                    <a:cubicBezTo>
                      <a:pt x="182" y="31"/>
                      <a:pt x="185" y="34"/>
                      <a:pt x="186" y="37"/>
                    </a:cubicBezTo>
                    <a:cubicBezTo>
                      <a:pt x="192" y="61"/>
                      <a:pt x="214" y="143"/>
                      <a:pt x="223" y="151"/>
                    </a:cubicBezTo>
                    <a:cubicBezTo>
                      <a:pt x="232" y="159"/>
                      <a:pt x="246" y="437"/>
                      <a:pt x="249" y="492"/>
                    </a:cubicBezTo>
                    <a:cubicBezTo>
                      <a:pt x="249" y="497"/>
                      <a:pt x="246" y="502"/>
                      <a:pt x="240" y="503"/>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8" name="Google Shape;4253;p72"/>
              <p:cNvSpPr/>
              <p:nvPr/>
            </p:nvSpPr>
            <p:spPr>
              <a:xfrm>
                <a:off x="756408" y="3887575"/>
                <a:ext cx="372047" cy="1715139"/>
              </a:xfrm>
              <a:custGeom>
                <a:avLst/>
                <a:gdLst/>
                <a:ahLst/>
                <a:cxnLst/>
                <a:rect l="l" t="t" r="r" b="b"/>
                <a:pathLst>
                  <a:path w="114" h="527" extrusionOk="0">
                    <a:moveTo>
                      <a:pt x="0" y="527"/>
                    </a:moveTo>
                    <a:cubicBezTo>
                      <a:pt x="0" y="527"/>
                      <a:pt x="0" y="527"/>
                      <a:pt x="0" y="527"/>
                    </a:cubicBezTo>
                    <a:cubicBezTo>
                      <a:pt x="0" y="527"/>
                      <a:pt x="0" y="527"/>
                      <a:pt x="0" y="527"/>
                    </a:cubicBezTo>
                    <a:cubicBezTo>
                      <a:pt x="0" y="527"/>
                      <a:pt x="0" y="527"/>
                      <a:pt x="0" y="527"/>
                    </a:cubicBezTo>
                    <a:moveTo>
                      <a:pt x="1" y="527"/>
                    </a:moveTo>
                    <a:cubicBezTo>
                      <a:pt x="1" y="527"/>
                      <a:pt x="1" y="527"/>
                      <a:pt x="0" y="527"/>
                    </a:cubicBezTo>
                    <a:cubicBezTo>
                      <a:pt x="1" y="527"/>
                      <a:pt x="1" y="527"/>
                      <a:pt x="1" y="527"/>
                    </a:cubicBezTo>
                    <a:moveTo>
                      <a:pt x="10" y="450"/>
                    </a:moveTo>
                    <a:cubicBezTo>
                      <a:pt x="10" y="451"/>
                      <a:pt x="10" y="453"/>
                      <a:pt x="10" y="455"/>
                    </a:cubicBezTo>
                    <a:cubicBezTo>
                      <a:pt x="10" y="453"/>
                      <a:pt x="10" y="451"/>
                      <a:pt x="10" y="450"/>
                    </a:cubicBezTo>
                    <a:moveTo>
                      <a:pt x="64" y="53"/>
                    </a:moveTo>
                    <a:cubicBezTo>
                      <a:pt x="64" y="53"/>
                      <a:pt x="64" y="53"/>
                      <a:pt x="64" y="53"/>
                    </a:cubicBezTo>
                    <a:cubicBezTo>
                      <a:pt x="51" y="106"/>
                      <a:pt x="35" y="94"/>
                      <a:pt x="32" y="134"/>
                    </a:cubicBezTo>
                    <a:cubicBezTo>
                      <a:pt x="28" y="174"/>
                      <a:pt x="35" y="186"/>
                      <a:pt x="24" y="226"/>
                    </a:cubicBezTo>
                    <a:cubicBezTo>
                      <a:pt x="18" y="245"/>
                      <a:pt x="16" y="257"/>
                      <a:pt x="16" y="269"/>
                    </a:cubicBezTo>
                    <a:cubicBezTo>
                      <a:pt x="16" y="257"/>
                      <a:pt x="18" y="245"/>
                      <a:pt x="24" y="226"/>
                    </a:cubicBezTo>
                    <a:cubicBezTo>
                      <a:pt x="35" y="186"/>
                      <a:pt x="28" y="174"/>
                      <a:pt x="32" y="134"/>
                    </a:cubicBezTo>
                    <a:cubicBezTo>
                      <a:pt x="35" y="94"/>
                      <a:pt x="51" y="106"/>
                      <a:pt x="64" y="53"/>
                    </a:cubicBezTo>
                    <a:cubicBezTo>
                      <a:pt x="64" y="53"/>
                      <a:pt x="64" y="53"/>
                      <a:pt x="64" y="53"/>
                    </a:cubicBezTo>
                    <a:moveTo>
                      <a:pt x="64" y="52"/>
                    </a:moveTo>
                    <a:cubicBezTo>
                      <a:pt x="64" y="53"/>
                      <a:pt x="64" y="53"/>
                      <a:pt x="64" y="53"/>
                    </a:cubicBezTo>
                    <a:cubicBezTo>
                      <a:pt x="64" y="53"/>
                      <a:pt x="64" y="53"/>
                      <a:pt x="64" y="52"/>
                    </a:cubicBezTo>
                    <a:moveTo>
                      <a:pt x="64" y="52"/>
                    </a:moveTo>
                    <a:cubicBezTo>
                      <a:pt x="64" y="52"/>
                      <a:pt x="64" y="52"/>
                      <a:pt x="64" y="52"/>
                    </a:cubicBezTo>
                    <a:cubicBezTo>
                      <a:pt x="64" y="52"/>
                      <a:pt x="64" y="52"/>
                      <a:pt x="64" y="52"/>
                    </a:cubicBezTo>
                    <a:moveTo>
                      <a:pt x="64" y="52"/>
                    </a:moveTo>
                    <a:cubicBezTo>
                      <a:pt x="64" y="52"/>
                      <a:pt x="64" y="52"/>
                      <a:pt x="64" y="52"/>
                    </a:cubicBezTo>
                    <a:cubicBezTo>
                      <a:pt x="64" y="52"/>
                      <a:pt x="64" y="52"/>
                      <a:pt x="64" y="52"/>
                    </a:cubicBezTo>
                    <a:moveTo>
                      <a:pt x="64" y="51"/>
                    </a:moveTo>
                    <a:cubicBezTo>
                      <a:pt x="64" y="51"/>
                      <a:pt x="64" y="52"/>
                      <a:pt x="64" y="52"/>
                    </a:cubicBezTo>
                    <a:cubicBezTo>
                      <a:pt x="64" y="52"/>
                      <a:pt x="64" y="51"/>
                      <a:pt x="64" y="51"/>
                    </a:cubicBezTo>
                    <a:moveTo>
                      <a:pt x="65" y="51"/>
                    </a:moveTo>
                    <a:cubicBezTo>
                      <a:pt x="65" y="51"/>
                      <a:pt x="64" y="51"/>
                      <a:pt x="64" y="51"/>
                    </a:cubicBezTo>
                    <a:cubicBezTo>
                      <a:pt x="64" y="51"/>
                      <a:pt x="65" y="51"/>
                      <a:pt x="65" y="51"/>
                    </a:cubicBezTo>
                    <a:moveTo>
                      <a:pt x="65" y="51"/>
                    </a:moveTo>
                    <a:cubicBezTo>
                      <a:pt x="65" y="51"/>
                      <a:pt x="65" y="51"/>
                      <a:pt x="65" y="51"/>
                    </a:cubicBezTo>
                    <a:cubicBezTo>
                      <a:pt x="65" y="51"/>
                      <a:pt x="65" y="51"/>
                      <a:pt x="65" y="51"/>
                    </a:cubicBezTo>
                    <a:moveTo>
                      <a:pt x="65" y="50"/>
                    </a:moveTo>
                    <a:cubicBezTo>
                      <a:pt x="65" y="50"/>
                      <a:pt x="65" y="50"/>
                      <a:pt x="65" y="51"/>
                    </a:cubicBezTo>
                    <a:cubicBezTo>
                      <a:pt x="65" y="50"/>
                      <a:pt x="65" y="50"/>
                      <a:pt x="65" y="50"/>
                    </a:cubicBezTo>
                    <a:moveTo>
                      <a:pt x="65" y="50"/>
                    </a:moveTo>
                    <a:cubicBezTo>
                      <a:pt x="65" y="50"/>
                      <a:pt x="65" y="50"/>
                      <a:pt x="65" y="50"/>
                    </a:cubicBezTo>
                    <a:cubicBezTo>
                      <a:pt x="65" y="50"/>
                      <a:pt x="65" y="50"/>
                      <a:pt x="65" y="50"/>
                    </a:cubicBezTo>
                    <a:moveTo>
                      <a:pt x="65" y="49"/>
                    </a:moveTo>
                    <a:cubicBezTo>
                      <a:pt x="65" y="50"/>
                      <a:pt x="65" y="50"/>
                      <a:pt x="65" y="50"/>
                    </a:cubicBezTo>
                    <a:cubicBezTo>
                      <a:pt x="65" y="50"/>
                      <a:pt x="65" y="50"/>
                      <a:pt x="65" y="49"/>
                    </a:cubicBezTo>
                    <a:moveTo>
                      <a:pt x="114" y="0"/>
                    </a:moveTo>
                    <a:cubicBezTo>
                      <a:pt x="92" y="33"/>
                      <a:pt x="74" y="20"/>
                      <a:pt x="65" y="49"/>
                    </a:cubicBezTo>
                    <a:cubicBezTo>
                      <a:pt x="74" y="20"/>
                      <a:pt x="92" y="33"/>
                      <a:pt x="114" y="0"/>
                    </a:cubicBezTo>
                    <a:cubicBezTo>
                      <a:pt x="114" y="0"/>
                      <a:pt x="114" y="0"/>
                      <a:pt x="114" y="0"/>
                    </a:cubicBezTo>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9" name="Google Shape;4254;p72"/>
              <p:cNvSpPr/>
              <p:nvPr/>
            </p:nvSpPr>
            <p:spPr>
              <a:xfrm>
                <a:off x="748967" y="3887575"/>
                <a:ext cx="405532" cy="1715139"/>
              </a:xfrm>
              <a:custGeom>
                <a:avLst/>
                <a:gdLst/>
                <a:ahLst/>
                <a:cxnLst/>
                <a:rect l="l" t="t" r="r" b="b"/>
                <a:pathLst>
                  <a:path w="125" h="527" extrusionOk="0">
                    <a:moveTo>
                      <a:pt x="117" y="0"/>
                    </a:moveTo>
                    <a:cubicBezTo>
                      <a:pt x="95" y="33"/>
                      <a:pt x="77" y="20"/>
                      <a:pt x="68" y="49"/>
                    </a:cubicBezTo>
                    <a:cubicBezTo>
                      <a:pt x="68" y="49"/>
                      <a:pt x="68" y="49"/>
                      <a:pt x="68" y="49"/>
                    </a:cubicBezTo>
                    <a:cubicBezTo>
                      <a:pt x="68" y="50"/>
                      <a:pt x="68" y="50"/>
                      <a:pt x="68" y="50"/>
                    </a:cubicBezTo>
                    <a:cubicBezTo>
                      <a:pt x="68" y="50"/>
                      <a:pt x="68" y="50"/>
                      <a:pt x="68" y="50"/>
                    </a:cubicBezTo>
                    <a:cubicBezTo>
                      <a:pt x="68" y="50"/>
                      <a:pt x="68" y="50"/>
                      <a:pt x="68" y="50"/>
                    </a:cubicBezTo>
                    <a:cubicBezTo>
                      <a:pt x="68" y="50"/>
                      <a:pt x="68" y="50"/>
                      <a:pt x="68" y="50"/>
                    </a:cubicBezTo>
                    <a:cubicBezTo>
                      <a:pt x="68" y="50"/>
                      <a:pt x="68" y="50"/>
                      <a:pt x="68" y="51"/>
                    </a:cubicBezTo>
                    <a:cubicBezTo>
                      <a:pt x="68" y="51"/>
                      <a:pt x="68" y="51"/>
                      <a:pt x="68" y="51"/>
                    </a:cubicBezTo>
                    <a:cubicBezTo>
                      <a:pt x="68" y="51"/>
                      <a:pt x="68" y="51"/>
                      <a:pt x="68" y="51"/>
                    </a:cubicBezTo>
                    <a:cubicBezTo>
                      <a:pt x="68" y="51"/>
                      <a:pt x="68" y="51"/>
                      <a:pt x="68" y="51"/>
                    </a:cubicBezTo>
                    <a:cubicBezTo>
                      <a:pt x="68" y="51"/>
                      <a:pt x="67" y="51"/>
                      <a:pt x="67" y="51"/>
                    </a:cubicBezTo>
                    <a:cubicBezTo>
                      <a:pt x="67" y="51"/>
                      <a:pt x="67" y="51"/>
                      <a:pt x="67" y="51"/>
                    </a:cubicBezTo>
                    <a:cubicBezTo>
                      <a:pt x="67" y="51"/>
                      <a:pt x="67" y="52"/>
                      <a:pt x="67" y="52"/>
                    </a:cubicBezTo>
                    <a:cubicBezTo>
                      <a:pt x="67" y="52"/>
                      <a:pt x="67" y="52"/>
                      <a:pt x="67" y="52"/>
                    </a:cubicBezTo>
                    <a:cubicBezTo>
                      <a:pt x="67" y="52"/>
                      <a:pt x="67" y="52"/>
                      <a:pt x="67" y="52"/>
                    </a:cubicBezTo>
                    <a:cubicBezTo>
                      <a:pt x="67" y="52"/>
                      <a:pt x="67" y="52"/>
                      <a:pt x="67" y="52"/>
                    </a:cubicBezTo>
                    <a:cubicBezTo>
                      <a:pt x="67" y="52"/>
                      <a:pt x="67" y="52"/>
                      <a:pt x="67" y="52"/>
                    </a:cubicBezTo>
                    <a:cubicBezTo>
                      <a:pt x="67" y="52"/>
                      <a:pt x="67" y="52"/>
                      <a:pt x="67" y="52"/>
                    </a:cubicBezTo>
                    <a:cubicBezTo>
                      <a:pt x="67" y="53"/>
                      <a:pt x="67" y="53"/>
                      <a:pt x="67" y="53"/>
                    </a:cubicBezTo>
                    <a:cubicBezTo>
                      <a:pt x="67" y="53"/>
                      <a:pt x="67" y="53"/>
                      <a:pt x="67" y="53"/>
                    </a:cubicBezTo>
                    <a:cubicBezTo>
                      <a:pt x="67" y="53"/>
                      <a:pt x="67" y="53"/>
                      <a:pt x="67" y="53"/>
                    </a:cubicBezTo>
                    <a:cubicBezTo>
                      <a:pt x="54" y="106"/>
                      <a:pt x="38" y="94"/>
                      <a:pt x="35" y="134"/>
                    </a:cubicBezTo>
                    <a:cubicBezTo>
                      <a:pt x="31" y="174"/>
                      <a:pt x="38" y="186"/>
                      <a:pt x="27" y="226"/>
                    </a:cubicBezTo>
                    <a:cubicBezTo>
                      <a:pt x="21" y="245"/>
                      <a:pt x="19" y="257"/>
                      <a:pt x="19" y="269"/>
                    </a:cubicBezTo>
                    <a:cubicBezTo>
                      <a:pt x="19" y="281"/>
                      <a:pt x="21" y="293"/>
                      <a:pt x="24" y="312"/>
                    </a:cubicBezTo>
                    <a:cubicBezTo>
                      <a:pt x="25" y="318"/>
                      <a:pt x="26" y="323"/>
                      <a:pt x="26" y="327"/>
                    </a:cubicBezTo>
                    <a:cubicBezTo>
                      <a:pt x="26" y="345"/>
                      <a:pt x="18" y="349"/>
                      <a:pt x="18" y="366"/>
                    </a:cubicBezTo>
                    <a:cubicBezTo>
                      <a:pt x="18" y="370"/>
                      <a:pt x="19" y="375"/>
                      <a:pt x="20" y="380"/>
                    </a:cubicBezTo>
                    <a:cubicBezTo>
                      <a:pt x="21" y="386"/>
                      <a:pt x="21" y="391"/>
                      <a:pt x="21" y="395"/>
                    </a:cubicBezTo>
                    <a:cubicBezTo>
                      <a:pt x="21" y="417"/>
                      <a:pt x="12" y="428"/>
                      <a:pt x="12" y="442"/>
                    </a:cubicBezTo>
                    <a:cubicBezTo>
                      <a:pt x="12" y="444"/>
                      <a:pt x="12" y="446"/>
                      <a:pt x="13" y="448"/>
                    </a:cubicBezTo>
                    <a:cubicBezTo>
                      <a:pt x="13" y="449"/>
                      <a:pt x="13" y="449"/>
                      <a:pt x="13" y="450"/>
                    </a:cubicBezTo>
                    <a:cubicBezTo>
                      <a:pt x="13" y="451"/>
                      <a:pt x="13" y="453"/>
                      <a:pt x="13" y="455"/>
                    </a:cubicBezTo>
                    <a:cubicBezTo>
                      <a:pt x="13" y="475"/>
                      <a:pt x="4" y="510"/>
                      <a:pt x="0" y="522"/>
                    </a:cubicBezTo>
                    <a:cubicBezTo>
                      <a:pt x="0" y="522"/>
                      <a:pt x="0" y="522"/>
                      <a:pt x="0" y="522"/>
                    </a:cubicBezTo>
                    <a:cubicBezTo>
                      <a:pt x="0" y="523"/>
                      <a:pt x="0" y="523"/>
                      <a:pt x="0" y="523"/>
                    </a:cubicBezTo>
                    <a:cubicBezTo>
                      <a:pt x="0" y="525"/>
                      <a:pt x="1" y="527"/>
                      <a:pt x="3" y="527"/>
                    </a:cubicBezTo>
                    <a:cubicBezTo>
                      <a:pt x="3" y="527"/>
                      <a:pt x="3" y="527"/>
                      <a:pt x="3" y="527"/>
                    </a:cubicBezTo>
                    <a:cubicBezTo>
                      <a:pt x="3" y="527"/>
                      <a:pt x="3" y="527"/>
                      <a:pt x="3" y="527"/>
                    </a:cubicBezTo>
                    <a:cubicBezTo>
                      <a:pt x="4" y="527"/>
                      <a:pt x="4" y="527"/>
                      <a:pt x="4" y="527"/>
                    </a:cubicBezTo>
                    <a:cubicBezTo>
                      <a:pt x="4" y="527"/>
                      <a:pt x="4" y="527"/>
                      <a:pt x="4" y="527"/>
                    </a:cubicBezTo>
                    <a:cubicBezTo>
                      <a:pt x="94" y="512"/>
                      <a:pt x="94" y="512"/>
                      <a:pt x="94" y="512"/>
                    </a:cubicBezTo>
                    <a:cubicBezTo>
                      <a:pt x="82" y="500"/>
                      <a:pt x="75" y="484"/>
                      <a:pt x="75" y="465"/>
                    </a:cubicBezTo>
                    <a:cubicBezTo>
                      <a:pt x="74" y="438"/>
                      <a:pt x="84" y="418"/>
                      <a:pt x="97" y="395"/>
                    </a:cubicBezTo>
                    <a:cubicBezTo>
                      <a:pt x="116" y="360"/>
                      <a:pt x="87" y="337"/>
                      <a:pt x="80" y="304"/>
                    </a:cubicBezTo>
                    <a:cubicBezTo>
                      <a:pt x="76" y="285"/>
                      <a:pt x="85" y="264"/>
                      <a:pt x="95" y="247"/>
                    </a:cubicBezTo>
                    <a:cubicBezTo>
                      <a:pt x="115" y="214"/>
                      <a:pt x="116" y="192"/>
                      <a:pt x="98" y="156"/>
                    </a:cubicBezTo>
                    <a:cubicBezTo>
                      <a:pt x="71" y="102"/>
                      <a:pt x="125" y="52"/>
                      <a:pt x="117" y="0"/>
                    </a:cubicBezTo>
                  </a:path>
                </a:pathLst>
              </a:custGeom>
              <a:solidFill>
                <a:srgbClr val="730302">
                  <a:alpha val="512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0" name="Google Shape;4255;p72"/>
              <p:cNvSpPr/>
              <p:nvPr/>
            </p:nvSpPr>
            <p:spPr>
              <a:xfrm>
                <a:off x="1139615" y="3872693"/>
                <a:ext cx="327401" cy="453897"/>
              </a:xfrm>
              <a:custGeom>
                <a:avLst/>
                <a:gdLst/>
                <a:ahLst/>
                <a:cxnLst/>
                <a:rect l="l" t="t" r="r" b="b"/>
                <a:pathLst>
                  <a:path w="101" h="140" extrusionOk="0">
                    <a:moveTo>
                      <a:pt x="101" y="140"/>
                    </a:moveTo>
                    <a:cubicBezTo>
                      <a:pt x="100" y="138"/>
                      <a:pt x="99" y="136"/>
                      <a:pt x="98" y="133"/>
                    </a:cubicBezTo>
                    <a:cubicBezTo>
                      <a:pt x="28" y="83"/>
                      <a:pt x="9" y="25"/>
                      <a:pt x="4" y="0"/>
                    </a:cubicBezTo>
                    <a:cubicBezTo>
                      <a:pt x="3" y="0"/>
                      <a:pt x="1" y="0"/>
                      <a:pt x="0" y="1"/>
                    </a:cubicBezTo>
                    <a:cubicBezTo>
                      <a:pt x="6" y="28"/>
                      <a:pt x="26" y="89"/>
                      <a:pt x="101" y="140"/>
                    </a:cubicBez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1" name="Google Shape;4256;p72"/>
              <p:cNvSpPr/>
              <p:nvPr/>
            </p:nvSpPr>
            <p:spPr>
              <a:xfrm>
                <a:off x="961033" y="4051276"/>
                <a:ext cx="535747" cy="424133"/>
              </a:xfrm>
              <a:custGeom>
                <a:avLst/>
                <a:gdLst/>
                <a:ahLst/>
                <a:cxnLst/>
                <a:rect l="l" t="t" r="r" b="b"/>
                <a:pathLst>
                  <a:path w="164" h="131" extrusionOk="0">
                    <a:moveTo>
                      <a:pt x="164" y="131"/>
                    </a:moveTo>
                    <a:cubicBezTo>
                      <a:pt x="164" y="130"/>
                      <a:pt x="164" y="129"/>
                      <a:pt x="163" y="127"/>
                    </a:cubicBezTo>
                    <a:cubicBezTo>
                      <a:pt x="70" y="107"/>
                      <a:pt x="17" y="26"/>
                      <a:pt x="2" y="0"/>
                    </a:cubicBezTo>
                    <a:cubicBezTo>
                      <a:pt x="2" y="1"/>
                      <a:pt x="1" y="2"/>
                      <a:pt x="1" y="3"/>
                    </a:cubicBezTo>
                    <a:cubicBezTo>
                      <a:pt x="1" y="4"/>
                      <a:pt x="1" y="5"/>
                      <a:pt x="0" y="5"/>
                    </a:cubicBezTo>
                    <a:cubicBezTo>
                      <a:pt x="18" y="35"/>
                      <a:pt x="72" y="112"/>
                      <a:pt x="164" y="131"/>
                    </a:cubicBez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2" name="Google Shape;4257;p72"/>
              <p:cNvSpPr/>
              <p:nvPr/>
            </p:nvSpPr>
            <p:spPr>
              <a:xfrm>
                <a:off x="860581" y="4293107"/>
                <a:ext cx="651083" cy="364606"/>
              </a:xfrm>
              <a:custGeom>
                <a:avLst/>
                <a:gdLst/>
                <a:ahLst/>
                <a:cxnLst/>
                <a:rect l="l" t="t" r="r" b="b"/>
                <a:pathLst>
                  <a:path w="199" h="112" extrusionOk="0">
                    <a:moveTo>
                      <a:pt x="199" y="112"/>
                    </a:moveTo>
                    <a:cubicBezTo>
                      <a:pt x="199" y="110"/>
                      <a:pt x="199" y="109"/>
                      <a:pt x="199" y="108"/>
                    </a:cubicBezTo>
                    <a:cubicBezTo>
                      <a:pt x="69" y="89"/>
                      <a:pt x="17" y="25"/>
                      <a:pt x="1" y="0"/>
                    </a:cubicBezTo>
                    <a:cubicBezTo>
                      <a:pt x="0" y="2"/>
                      <a:pt x="0" y="4"/>
                      <a:pt x="0" y="6"/>
                    </a:cubicBezTo>
                    <a:cubicBezTo>
                      <a:pt x="19" y="34"/>
                      <a:pt x="73" y="94"/>
                      <a:pt x="199" y="112"/>
                    </a:cubicBez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3" name="Google Shape;4258;p72"/>
              <p:cNvSpPr/>
              <p:nvPr/>
            </p:nvSpPr>
            <p:spPr>
              <a:xfrm>
                <a:off x="834537" y="4605627"/>
                <a:ext cx="692007" cy="275315"/>
              </a:xfrm>
              <a:custGeom>
                <a:avLst/>
                <a:gdLst/>
                <a:ahLst/>
                <a:cxnLst/>
                <a:rect l="l" t="t" r="r" b="b"/>
                <a:pathLst>
                  <a:path w="212" h="84" extrusionOk="0">
                    <a:moveTo>
                      <a:pt x="212" y="82"/>
                    </a:moveTo>
                    <a:cubicBezTo>
                      <a:pt x="212" y="81"/>
                      <a:pt x="212" y="80"/>
                      <a:pt x="212" y="78"/>
                    </a:cubicBezTo>
                    <a:cubicBezTo>
                      <a:pt x="109" y="84"/>
                      <a:pt x="21" y="17"/>
                      <a:pt x="1" y="0"/>
                    </a:cubicBezTo>
                    <a:cubicBezTo>
                      <a:pt x="1" y="2"/>
                      <a:pt x="0" y="3"/>
                      <a:pt x="0" y="5"/>
                    </a:cubicBezTo>
                    <a:cubicBezTo>
                      <a:pt x="22" y="22"/>
                      <a:pt x="104" y="83"/>
                      <a:pt x="200" y="83"/>
                    </a:cubicBezTo>
                    <a:cubicBezTo>
                      <a:pt x="204" y="83"/>
                      <a:pt x="208" y="82"/>
                      <a:pt x="212" y="82"/>
                    </a:cubicBez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4" name="Google Shape;4259;p72"/>
              <p:cNvSpPr/>
              <p:nvPr/>
            </p:nvSpPr>
            <p:spPr>
              <a:xfrm>
                <a:off x="823376" y="4866060"/>
                <a:ext cx="714330" cy="219509"/>
              </a:xfrm>
              <a:custGeom>
                <a:avLst/>
                <a:gdLst/>
                <a:ahLst/>
                <a:cxnLst/>
                <a:rect l="l" t="t" r="r" b="b"/>
                <a:pathLst>
                  <a:path w="220" h="68" extrusionOk="0">
                    <a:moveTo>
                      <a:pt x="220" y="65"/>
                    </a:moveTo>
                    <a:cubicBezTo>
                      <a:pt x="220" y="63"/>
                      <a:pt x="220" y="62"/>
                      <a:pt x="220" y="61"/>
                    </a:cubicBezTo>
                    <a:cubicBezTo>
                      <a:pt x="107" y="68"/>
                      <a:pt x="24" y="17"/>
                      <a:pt x="0" y="0"/>
                    </a:cubicBezTo>
                    <a:cubicBezTo>
                      <a:pt x="0" y="2"/>
                      <a:pt x="0" y="4"/>
                      <a:pt x="0" y="5"/>
                    </a:cubicBezTo>
                    <a:cubicBezTo>
                      <a:pt x="27" y="23"/>
                      <a:pt x="100" y="65"/>
                      <a:pt x="199" y="65"/>
                    </a:cubicBezTo>
                    <a:cubicBezTo>
                      <a:pt x="206" y="65"/>
                      <a:pt x="213" y="65"/>
                      <a:pt x="220" y="65"/>
                    </a:cubicBez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5" name="Google Shape;4260;p72"/>
              <p:cNvSpPr/>
              <p:nvPr/>
            </p:nvSpPr>
            <p:spPr>
              <a:xfrm>
                <a:off x="804773" y="5074406"/>
                <a:ext cx="740374" cy="193464"/>
              </a:xfrm>
              <a:custGeom>
                <a:avLst/>
                <a:gdLst/>
                <a:ahLst/>
                <a:cxnLst/>
                <a:rect l="l" t="t" r="r" b="b"/>
                <a:pathLst>
                  <a:path w="227" h="60" extrusionOk="0">
                    <a:moveTo>
                      <a:pt x="227" y="46"/>
                    </a:moveTo>
                    <a:cubicBezTo>
                      <a:pt x="227" y="45"/>
                      <a:pt x="227" y="43"/>
                      <a:pt x="227" y="42"/>
                    </a:cubicBezTo>
                    <a:cubicBezTo>
                      <a:pt x="111" y="60"/>
                      <a:pt x="19" y="11"/>
                      <a:pt x="0" y="0"/>
                    </a:cubicBezTo>
                    <a:cubicBezTo>
                      <a:pt x="0" y="1"/>
                      <a:pt x="0" y="3"/>
                      <a:pt x="0" y="5"/>
                    </a:cubicBezTo>
                    <a:cubicBezTo>
                      <a:pt x="20" y="15"/>
                      <a:pt x="87" y="50"/>
                      <a:pt x="176" y="50"/>
                    </a:cubicBezTo>
                    <a:cubicBezTo>
                      <a:pt x="193" y="50"/>
                      <a:pt x="210" y="49"/>
                      <a:pt x="227" y="46"/>
                    </a:cubicBez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6" name="Google Shape;4261;p72"/>
              <p:cNvSpPr/>
              <p:nvPr/>
            </p:nvSpPr>
            <p:spPr>
              <a:xfrm>
                <a:off x="786172" y="5312516"/>
                <a:ext cx="766415" cy="119055"/>
              </a:xfrm>
              <a:custGeom>
                <a:avLst/>
                <a:gdLst/>
                <a:ahLst/>
                <a:cxnLst/>
                <a:rect l="l" t="t" r="r" b="b"/>
                <a:pathLst>
                  <a:path w="235" h="37" extrusionOk="0">
                    <a:moveTo>
                      <a:pt x="0" y="0"/>
                    </a:moveTo>
                    <a:cubicBezTo>
                      <a:pt x="0" y="1"/>
                      <a:pt x="0" y="2"/>
                      <a:pt x="0" y="4"/>
                    </a:cubicBezTo>
                    <a:cubicBezTo>
                      <a:pt x="16" y="9"/>
                      <a:pt x="62" y="23"/>
                      <a:pt x="125" y="23"/>
                    </a:cubicBezTo>
                    <a:cubicBezTo>
                      <a:pt x="158" y="23"/>
                      <a:pt x="195" y="19"/>
                      <a:pt x="235" y="8"/>
                    </a:cubicBezTo>
                    <a:cubicBezTo>
                      <a:pt x="235" y="7"/>
                      <a:pt x="235" y="5"/>
                      <a:pt x="235" y="4"/>
                    </a:cubicBezTo>
                    <a:cubicBezTo>
                      <a:pt x="119" y="37"/>
                      <a:pt x="23" y="8"/>
                      <a:pt x="0" y="0"/>
                    </a:cubicBez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7" name="Google Shape;4262;p72"/>
              <p:cNvSpPr/>
              <p:nvPr/>
            </p:nvSpPr>
            <p:spPr>
              <a:xfrm>
                <a:off x="1225187" y="4118244"/>
                <a:ext cx="48367" cy="1789546"/>
              </a:xfrm>
              <a:custGeom>
                <a:avLst/>
                <a:gdLst/>
                <a:ahLst/>
                <a:cxnLst/>
                <a:rect l="l" t="t" r="r" b="b"/>
                <a:pathLst>
                  <a:path w="13" h="481" extrusionOk="0">
                    <a:moveTo>
                      <a:pt x="7" y="2"/>
                    </a:moveTo>
                    <a:lnTo>
                      <a:pt x="0" y="481"/>
                    </a:lnTo>
                    <a:lnTo>
                      <a:pt x="13" y="481"/>
                    </a:lnTo>
                    <a:lnTo>
                      <a:pt x="8" y="0"/>
                    </a:lnTo>
                    <a:lnTo>
                      <a:pt x="7" y="2"/>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8" name="Google Shape;4263;p72"/>
              <p:cNvSpPr/>
              <p:nvPr/>
            </p:nvSpPr>
            <p:spPr>
              <a:xfrm>
                <a:off x="-58375" y="4360076"/>
                <a:ext cx="628760" cy="1372854"/>
              </a:xfrm>
              <a:custGeom>
                <a:avLst/>
                <a:gdLst/>
                <a:ahLst/>
                <a:cxnLst/>
                <a:rect l="l" t="t" r="r" b="b"/>
                <a:pathLst>
                  <a:path w="194" h="422" extrusionOk="0">
                    <a:moveTo>
                      <a:pt x="187" y="392"/>
                    </a:moveTo>
                    <a:cubicBezTo>
                      <a:pt x="3" y="421"/>
                      <a:pt x="3" y="421"/>
                      <a:pt x="3" y="421"/>
                    </a:cubicBezTo>
                    <a:cubicBezTo>
                      <a:pt x="1" y="422"/>
                      <a:pt x="0" y="420"/>
                      <a:pt x="0" y="418"/>
                    </a:cubicBezTo>
                    <a:cubicBezTo>
                      <a:pt x="3" y="407"/>
                      <a:pt x="12" y="373"/>
                      <a:pt x="10" y="360"/>
                    </a:cubicBezTo>
                    <a:cubicBezTo>
                      <a:pt x="7" y="344"/>
                      <a:pt x="20" y="335"/>
                      <a:pt x="15" y="307"/>
                    </a:cubicBezTo>
                    <a:cubicBezTo>
                      <a:pt x="11" y="279"/>
                      <a:pt x="23" y="284"/>
                      <a:pt x="19" y="254"/>
                    </a:cubicBezTo>
                    <a:cubicBezTo>
                      <a:pt x="14" y="224"/>
                      <a:pt x="13" y="216"/>
                      <a:pt x="21" y="187"/>
                    </a:cubicBezTo>
                    <a:cubicBezTo>
                      <a:pt x="30" y="156"/>
                      <a:pt x="24" y="146"/>
                      <a:pt x="27" y="115"/>
                    </a:cubicBezTo>
                    <a:cubicBezTo>
                      <a:pt x="30" y="84"/>
                      <a:pt x="42" y="93"/>
                      <a:pt x="52" y="52"/>
                    </a:cubicBezTo>
                    <a:cubicBezTo>
                      <a:pt x="59" y="25"/>
                      <a:pt x="74" y="38"/>
                      <a:pt x="93" y="9"/>
                    </a:cubicBezTo>
                    <a:cubicBezTo>
                      <a:pt x="98" y="0"/>
                      <a:pt x="115" y="20"/>
                      <a:pt x="139" y="24"/>
                    </a:cubicBezTo>
                    <a:cubicBezTo>
                      <a:pt x="142" y="24"/>
                      <a:pt x="144" y="26"/>
                      <a:pt x="145" y="29"/>
                    </a:cubicBezTo>
                    <a:cubicBezTo>
                      <a:pt x="150" y="47"/>
                      <a:pt x="167" y="111"/>
                      <a:pt x="174" y="117"/>
                    </a:cubicBezTo>
                    <a:cubicBezTo>
                      <a:pt x="181" y="124"/>
                      <a:pt x="192" y="341"/>
                      <a:pt x="194" y="383"/>
                    </a:cubicBezTo>
                    <a:cubicBezTo>
                      <a:pt x="194" y="388"/>
                      <a:pt x="191" y="391"/>
                      <a:pt x="187" y="392"/>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9" name="Google Shape;4264;p72"/>
              <p:cNvSpPr/>
              <p:nvPr/>
            </p:nvSpPr>
            <p:spPr>
              <a:xfrm>
                <a:off x="-58375" y="4434485"/>
                <a:ext cx="260433" cy="1298445"/>
              </a:xfrm>
              <a:custGeom>
                <a:avLst/>
                <a:gdLst/>
                <a:ahLst/>
                <a:cxnLst/>
                <a:rect l="l" t="t" r="r" b="b"/>
                <a:pathLst>
                  <a:path w="80" h="398" extrusionOk="0">
                    <a:moveTo>
                      <a:pt x="3" y="398"/>
                    </a:moveTo>
                    <a:cubicBezTo>
                      <a:pt x="3" y="398"/>
                      <a:pt x="3" y="398"/>
                      <a:pt x="3" y="398"/>
                    </a:cubicBezTo>
                    <a:cubicBezTo>
                      <a:pt x="3" y="398"/>
                      <a:pt x="3" y="398"/>
                      <a:pt x="3" y="398"/>
                    </a:cubicBezTo>
                    <a:moveTo>
                      <a:pt x="2" y="398"/>
                    </a:moveTo>
                    <a:cubicBezTo>
                      <a:pt x="2" y="398"/>
                      <a:pt x="2" y="398"/>
                      <a:pt x="3" y="398"/>
                    </a:cubicBezTo>
                    <a:cubicBezTo>
                      <a:pt x="3" y="398"/>
                      <a:pt x="3" y="398"/>
                      <a:pt x="3" y="398"/>
                    </a:cubicBezTo>
                    <a:cubicBezTo>
                      <a:pt x="2" y="398"/>
                      <a:pt x="2" y="398"/>
                      <a:pt x="2" y="398"/>
                    </a:cubicBezTo>
                    <a:moveTo>
                      <a:pt x="10" y="343"/>
                    </a:moveTo>
                    <a:cubicBezTo>
                      <a:pt x="10" y="358"/>
                      <a:pt x="3" y="385"/>
                      <a:pt x="0" y="395"/>
                    </a:cubicBezTo>
                    <a:cubicBezTo>
                      <a:pt x="0" y="395"/>
                      <a:pt x="0" y="396"/>
                      <a:pt x="0" y="396"/>
                    </a:cubicBezTo>
                    <a:cubicBezTo>
                      <a:pt x="0" y="396"/>
                      <a:pt x="0" y="395"/>
                      <a:pt x="0" y="395"/>
                    </a:cubicBezTo>
                    <a:cubicBezTo>
                      <a:pt x="3" y="385"/>
                      <a:pt x="10" y="358"/>
                      <a:pt x="10" y="343"/>
                    </a:cubicBezTo>
                    <a:moveTo>
                      <a:pt x="52" y="29"/>
                    </a:moveTo>
                    <a:cubicBezTo>
                      <a:pt x="52" y="29"/>
                      <a:pt x="52" y="29"/>
                      <a:pt x="52" y="29"/>
                    </a:cubicBezTo>
                    <a:cubicBezTo>
                      <a:pt x="42" y="70"/>
                      <a:pt x="30" y="61"/>
                      <a:pt x="27" y="92"/>
                    </a:cubicBezTo>
                    <a:cubicBezTo>
                      <a:pt x="26" y="100"/>
                      <a:pt x="26" y="107"/>
                      <a:pt x="26" y="113"/>
                    </a:cubicBezTo>
                    <a:cubicBezTo>
                      <a:pt x="26" y="107"/>
                      <a:pt x="26" y="100"/>
                      <a:pt x="27" y="92"/>
                    </a:cubicBezTo>
                    <a:cubicBezTo>
                      <a:pt x="30" y="61"/>
                      <a:pt x="42" y="70"/>
                      <a:pt x="52" y="29"/>
                    </a:cubicBezTo>
                    <a:cubicBezTo>
                      <a:pt x="52" y="29"/>
                      <a:pt x="52" y="29"/>
                      <a:pt x="52" y="29"/>
                    </a:cubicBezTo>
                    <a:moveTo>
                      <a:pt x="52" y="29"/>
                    </a:moveTo>
                    <a:cubicBezTo>
                      <a:pt x="52" y="29"/>
                      <a:pt x="52" y="29"/>
                      <a:pt x="52" y="29"/>
                    </a:cubicBezTo>
                    <a:cubicBezTo>
                      <a:pt x="52" y="29"/>
                      <a:pt x="52" y="29"/>
                      <a:pt x="52" y="29"/>
                    </a:cubicBezTo>
                    <a:moveTo>
                      <a:pt x="80" y="0"/>
                    </a:moveTo>
                    <a:cubicBezTo>
                      <a:pt x="67" y="11"/>
                      <a:pt x="57" y="9"/>
                      <a:pt x="52" y="29"/>
                    </a:cubicBezTo>
                    <a:cubicBezTo>
                      <a:pt x="57" y="9"/>
                      <a:pt x="67" y="11"/>
                      <a:pt x="80" y="0"/>
                    </a:cubicBezTo>
                    <a:cubicBezTo>
                      <a:pt x="80" y="0"/>
                      <a:pt x="80" y="0"/>
                      <a:pt x="80" y="0"/>
                    </a:cubicBezTo>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0" name="Google Shape;4265;p72"/>
              <p:cNvSpPr/>
              <p:nvPr/>
            </p:nvSpPr>
            <p:spPr>
              <a:xfrm>
                <a:off x="-58375" y="4434485"/>
                <a:ext cx="290196" cy="1298445"/>
              </a:xfrm>
              <a:custGeom>
                <a:avLst/>
                <a:gdLst/>
                <a:ahLst/>
                <a:cxnLst/>
                <a:rect l="l" t="t" r="r" b="b"/>
                <a:pathLst>
                  <a:path w="90" h="398" extrusionOk="0">
                    <a:moveTo>
                      <a:pt x="80" y="0"/>
                    </a:moveTo>
                    <a:cubicBezTo>
                      <a:pt x="67" y="11"/>
                      <a:pt x="57" y="9"/>
                      <a:pt x="52" y="29"/>
                    </a:cubicBezTo>
                    <a:cubicBezTo>
                      <a:pt x="52" y="29"/>
                      <a:pt x="52" y="29"/>
                      <a:pt x="52" y="29"/>
                    </a:cubicBezTo>
                    <a:cubicBezTo>
                      <a:pt x="52" y="29"/>
                      <a:pt x="52" y="29"/>
                      <a:pt x="52" y="29"/>
                    </a:cubicBezTo>
                    <a:cubicBezTo>
                      <a:pt x="52" y="29"/>
                      <a:pt x="52" y="29"/>
                      <a:pt x="52" y="29"/>
                    </a:cubicBezTo>
                    <a:cubicBezTo>
                      <a:pt x="52" y="29"/>
                      <a:pt x="52" y="29"/>
                      <a:pt x="52" y="29"/>
                    </a:cubicBezTo>
                    <a:cubicBezTo>
                      <a:pt x="42" y="70"/>
                      <a:pt x="30" y="61"/>
                      <a:pt x="27" y="92"/>
                    </a:cubicBezTo>
                    <a:cubicBezTo>
                      <a:pt x="26" y="100"/>
                      <a:pt x="26" y="107"/>
                      <a:pt x="26" y="113"/>
                    </a:cubicBezTo>
                    <a:cubicBezTo>
                      <a:pt x="26" y="117"/>
                      <a:pt x="26" y="122"/>
                      <a:pt x="26" y="126"/>
                    </a:cubicBezTo>
                    <a:cubicBezTo>
                      <a:pt x="26" y="137"/>
                      <a:pt x="25" y="147"/>
                      <a:pt x="21" y="164"/>
                    </a:cubicBezTo>
                    <a:cubicBezTo>
                      <a:pt x="17" y="179"/>
                      <a:pt x="15" y="188"/>
                      <a:pt x="15" y="197"/>
                    </a:cubicBezTo>
                    <a:cubicBezTo>
                      <a:pt x="15" y="207"/>
                      <a:pt x="17" y="216"/>
                      <a:pt x="19" y="231"/>
                    </a:cubicBezTo>
                    <a:cubicBezTo>
                      <a:pt x="20" y="236"/>
                      <a:pt x="20" y="239"/>
                      <a:pt x="20" y="243"/>
                    </a:cubicBezTo>
                    <a:cubicBezTo>
                      <a:pt x="20" y="257"/>
                      <a:pt x="14" y="260"/>
                      <a:pt x="14" y="273"/>
                    </a:cubicBezTo>
                    <a:cubicBezTo>
                      <a:pt x="14" y="276"/>
                      <a:pt x="15" y="280"/>
                      <a:pt x="15" y="284"/>
                    </a:cubicBezTo>
                    <a:cubicBezTo>
                      <a:pt x="16" y="289"/>
                      <a:pt x="16" y="292"/>
                      <a:pt x="16" y="296"/>
                    </a:cubicBezTo>
                    <a:cubicBezTo>
                      <a:pt x="16" y="313"/>
                      <a:pt x="9" y="321"/>
                      <a:pt x="9" y="332"/>
                    </a:cubicBezTo>
                    <a:cubicBezTo>
                      <a:pt x="9" y="334"/>
                      <a:pt x="9" y="335"/>
                      <a:pt x="10" y="337"/>
                    </a:cubicBezTo>
                    <a:cubicBezTo>
                      <a:pt x="10" y="339"/>
                      <a:pt x="10" y="341"/>
                      <a:pt x="10" y="343"/>
                    </a:cubicBezTo>
                    <a:cubicBezTo>
                      <a:pt x="10" y="358"/>
                      <a:pt x="3" y="385"/>
                      <a:pt x="0" y="395"/>
                    </a:cubicBezTo>
                    <a:cubicBezTo>
                      <a:pt x="0" y="395"/>
                      <a:pt x="0" y="396"/>
                      <a:pt x="0" y="396"/>
                    </a:cubicBezTo>
                    <a:cubicBezTo>
                      <a:pt x="0" y="397"/>
                      <a:pt x="1" y="398"/>
                      <a:pt x="2" y="398"/>
                    </a:cubicBezTo>
                    <a:cubicBezTo>
                      <a:pt x="2" y="398"/>
                      <a:pt x="2" y="398"/>
                      <a:pt x="3" y="398"/>
                    </a:cubicBezTo>
                    <a:cubicBezTo>
                      <a:pt x="3" y="398"/>
                      <a:pt x="3" y="398"/>
                      <a:pt x="3" y="398"/>
                    </a:cubicBezTo>
                    <a:cubicBezTo>
                      <a:pt x="3" y="398"/>
                      <a:pt x="3" y="398"/>
                      <a:pt x="3" y="398"/>
                    </a:cubicBezTo>
                    <a:cubicBezTo>
                      <a:pt x="3" y="398"/>
                      <a:pt x="3" y="398"/>
                      <a:pt x="3" y="398"/>
                    </a:cubicBezTo>
                    <a:cubicBezTo>
                      <a:pt x="60" y="389"/>
                      <a:pt x="60" y="389"/>
                      <a:pt x="60" y="389"/>
                    </a:cubicBezTo>
                    <a:cubicBezTo>
                      <a:pt x="56" y="381"/>
                      <a:pt x="54" y="372"/>
                      <a:pt x="55" y="363"/>
                    </a:cubicBezTo>
                    <a:cubicBezTo>
                      <a:pt x="58" y="337"/>
                      <a:pt x="73" y="318"/>
                      <a:pt x="77" y="294"/>
                    </a:cubicBezTo>
                    <a:cubicBezTo>
                      <a:pt x="81" y="272"/>
                      <a:pt x="65" y="253"/>
                      <a:pt x="68" y="232"/>
                    </a:cubicBezTo>
                    <a:cubicBezTo>
                      <a:pt x="71" y="212"/>
                      <a:pt x="83" y="197"/>
                      <a:pt x="86" y="178"/>
                    </a:cubicBezTo>
                    <a:cubicBezTo>
                      <a:pt x="90" y="154"/>
                      <a:pt x="67" y="137"/>
                      <a:pt x="67" y="114"/>
                    </a:cubicBezTo>
                    <a:cubicBezTo>
                      <a:pt x="67" y="89"/>
                      <a:pt x="90" y="70"/>
                      <a:pt x="90" y="46"/>
                    </a:cubicBezTo>
                    <a:cubicBezTo>
                      <a:pt x="89" y="30"/>
                      <a:pt x="85" y="15"/>
                      <a:pt x="80" y="0"/>
                    </a:cubicBezTo>
                  </a:path>
                </a:pathLst>
              </a:custGeom>
              <a:solidFill>
                <a:srgbClr val="730302">
                  <a:alpha val="512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1" name="Google Shape;4266;p72"/>
              <p:cNvSpPr/>
              <p:nvPr/>
            </p:nvSpPr>
            <p:spPr>
              <a:xfrm>
                <a:off x="246703" y="4382399"/>
                <a:ext cx="256713" cy="353446"/>
              </a:xfrm>
              <a:custGeom>
                <a:avLst/>
                <a:gdLst/>
                <a:ahLst/>
                <a:cxnLst/>
                <a:rect l="l" t="t" r="r" b="b"/>
                <a:pathLst>
                  <a:path w="79" h="109" extrusionOk="0">
                    <a:moveTo>
                      <a:pt x="79" y="109"/>
                    </a:moveTo>
                    <a:cubicBezTo>
                      <a:pt x="78" y="108"/>
                      <a:pt x="77" y="106"/>
                      <a:pt x="76" y="103"/>
                    </a:cubicBezTo>
                    <a:cubicBezTo>
                      <a:pt x="21" y="65"/>
                      <a:pt x="6" y="19"/>
                      <a:pt x="3" y="0"/>
                    </a:cubicBezTo>
                    <a:cubicBezTo>
                      <a:pt x="1" y="0"/>
                      <a:pt x="0" y="0"/>
                      <a:pt x="0" y="1"/>
                    </a:cubicBezTo>
                    <a:cubicBezTo>
                      <a:pt x="4" y="21"/>
                      <a:pt x="20" y="69"/>
                      <a:pt x="79" y="109"/>
                    </a:cubicBez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2" name="Google Shape;4267;p72"/>
              <p:cNvSpPr/>
              <p:nvPr/>
            </p:nvSpPr>
            <p:spPr>
              <a:xfrm>
                <a:off x="109047" y="4523777"/>
                <a:ext cx="412973" cy="331123"/>
              </a:xfrm>
              <a:custGeom>
                <a:avLst/>
                <a:gdLst/>
                <a:ahLst/>
                <a:cxnLst/>
                <a:rect l="l" t="t" r="r" b="b"/>
                <a:pathLst>
                  <a:path w="127" h="102" extrusionOk="0">
                    <a:moveTo>
                      <a:pt x="127" y="102"/>
                    </a:moveTo>
                    <a:cubicBezTo>
                      <a:pt x="127" y="101"/>
                      <a:pt x="127" y="100"/>
                      <a:pt x="127" y="99"/>
                    </a:cubicBezTo>
                    <a:cubicBezTo>
                      <a:pt x="54" y="83"/>
                      <a:pt x="13" y="20"/>
                      <a:pt x="1" y="0"/>
                    </a:cubicBezTo>
                    <a:cubicBezTo>
                      <a:pt x="1" y="1"/>
                      <a:pt x="0" y="1"/>
                      <a:pt x="0" y="2"/>
                    </a:cubicBezTo>
                    <a:cubicBezTo>
                      <a:pt x="0" y="3"/>
                      <a:pt x="0" y="3"/>
                      <a:pt x="0" y="4"/>
                    </a:cubicBezTo>
                    <a:cubicBezTo>
                      <a:pt x="13" y="27"/>
                      <a:pt x="55" y="87"/>
                      <a:pt x="127" y="102"/>
                    </a:cubicBez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3" name="Google Shape;4268;p72"/>
              <p:cNvSpPr/>
              <p:nvPr/>
            </p:nvSpPr>
            <p:spPr>
              <a:xfrm>
                <a:off x="27197" y="4709800"/>
                <a:ext cx="509705" cy="286478"/>
              </a:xfrm>
              <a:custGeom>
                <a:avLst/>
                <a:gdLst/>
                <a:ahLst/>
                <a:cxnLst/>
                <a:rect l="l" t="t" r="r" b="b"/>
                <a:pathLst>
                  <a:path w="156" h="87" extrusionOk="0">
                    <a:moveTo>
                      <a:pt x="156" y="87"/>
                    </a:moveTo>
                    <a:cubicBezTo>
                      <a:pt x="156" y="86"/>
                      <a:pt x="156" y="85"/>
                      <a:pt x="156" y="84"/>
                    </a:cubicBezTo>
                    <a:cubicBezTo>
                      <a:pt x="54" y="70"/>
                      <a:pt x="13" y="20"/>
                      <a:pt x="1" y="0"/>
                    </a:cubicBezTo>
                    <a:cubicBezTo>
                      <a:pt x="1" y="2"/>
                      <a:pt x="0" y="3"/>
                      <a:pt x="0" y="5"/>
                    </a:cubicBezTo>
                    <a:cubicBezTo>
                      <a:pt x="15" y="27"/>
                      <a:pt x="57" y="73"/>
                      <a:pt x="156" y="87"/>
                    </a:cubicBez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4" name="Google Shape;4269;p72"/>
              <p:cNvSpPr/>
              <p:nvPr/>
            </p:nvSpPr>
            <p:spPr>
              <a:xfrm>
                <a:off x="8593" y="4955351"/>
                <a:ext cx="535747" cy="212068"/>
              </a:xfrm>
              <a:custGeom>
                <a:avLst/>
                <a:gdLst/>
                <a:ahLst/>
                <a:cxnLst/>
                <a:rect l="l" t="t" r="r" b="b"/>
                <a:pathLst>
                  <a:path w="165" h="65" extrusionOk="0">
                    <a:moveTo>
                      <a:pt x="165" y="64"/>
                    </a:moveTo>
                    <a:cubicBezTo>
                      <a:pt x="165" y="63"/>
                      <a:pt x="165" y="62"/>
                      <a:pt x="165" y="61"/>
                    </a:cubicBezTo>
                    <a:cubicBezTo>
                      <a:pt x="85" y="65"/>
                      <a:pt x="16" y="13"/>
                      <a:pt x="1" y="0"/>
                    </a:cubicBezTo>
                    <a:cubicBezTo>
                      <a:pt x="0" y="1"/>
                      <a:pt x="0" y="2"/>
                      <a:pt x="0" y="4"/>
                    </a:cubicBezTo>
                    <a:cubicBezTo>
                      <a:pt x="17" y="17"/>
                      <a:pt x="81" y="64"/>
                      <a:pt x="156" y="64"/>
                    </a:cubicBezTo>
                    <a:cubicBezTo>
                      <a:pt x="159" y="64"/>
                      <a:pt x="162" y="64"/>
                      <a:pt x="165" y="64"/>
                    </a:cubicBez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5" name="Google Shape;4270;p72"/>
              <p:cNvSpPr/>
              <p:nvPr/>
            </p:nvSpPr>
            <p:spPr>
              <a:xfrm>
                <a:off x="-6288" y="5156256"/>
                <a:ext cx="561792" cy="171142"/>
              </a:xfrm>
              <a:custGeom>
                <a:avLst/>
                <a:gdLst/>
                <a:ahLst/>
                <a:cxnLst/>
                <a:rect l="l" t="t" r="r" b="b"/>
                <a:pathLst>
                  <a:path w="172" h="52" extrusionOk="0">
                    <a:moveTo>
                      <a:pt x="172" y="50"/>
                    </a:moveTo>
                    <a:cubicBezTo>
                      <a:pt x="172" y="49"/>
                      <a:pt x="172" y="48"/>
                      <a:pt x="172" y="47"/>
                    </a:cubicBezTo>
                    <a:cubicBezTo>
                      <a:pt x="84" y="52"/>
                      <a:pt x="19" y="13"/>
                      <a:pt x="0" y="0"/>
                    </a:cubicBezTo>
                    <a:cubicBezTo>
                      <a:pt x="1" y="1"/>
                      <a:pt x="1" y="2"/>
                      <a:pt x="1" y="4"/>
                    </a:cubicBezTo>
                    <a:cubicBezTo>
                      <a:pt x="22" y="18"/>
                      <a:pt x="79" y="51"/>
                      <a:pt x="156" y="51"/>
                    </a:cubicBezTo>
                    <a:cubicBezTo>
                      <a:pt x="161" y="51"/>
                      <a:pt x="167" y="50"/>
                      <a:pt x="172" y="50"/>
                    </a:cubicBez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6" name="Google Shape;4271;p72"/>
              <p:cNvSpPr/>
              <p:nvPr/>
            </p:nvSpPr>
            <p:spPr>
              <a:xfrm>
                <a:off x="-13729" y="5319957"/>
                <a:ext cx="576674" cy="152540"/>
              </a:xfrm>
              <a:custGeom>
                <a:avLst/>
                <a:gdLst/>
                <a:ahLst/>
                <a:cxnLst/>
                <a:rect l="l" t="t" r="r" b="b"/>
                <a:pathLst>
                  <a:path w="177" h="46" extrusionOk="0">
                    <a:moveTo>
                      <a:pt x="177" y="35"/>
                    </a:moveTo>
                    <a:cubicBezTo>
                      <a:pt x="177" y="34"/>
                      <a:pt x="177" y="33"/>
                      <a:pt x="177" y="32"/>
                    </a:cubicBezTo>
                    <a:cubicBezTo>
                      <a:pt x="87" y="46"/>
                      <a:pt x="15" y="8"/>
                      <a:pt x="0" y="0"/>
                    </a:cubicBezTo>
                    <a:cubicBezTo>
                      <a:pt x="0" y="1"/>
                      <a:pt x="0" y="2"/>
                      <a:pt x="0" y="3"/>
                    </a:cubicBezTo>
                    <a:cubicBezTo>
                      <a:pt x="15" y="12"/>
                      <a:pt x="68" y="38"/>
                      <a:pt x="137" y="38"/>
                    </a:cubicBezTo>
                    <a:cubicBezTo>
                      <a:pt x="150" y="38"/>
                      <a:pt x="164" y="37"/>
                      <a:pt x="177" y="35"/>
                    </a:cubicBez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7" name="Google Shape;4272;p72"/>
              <p:cNvSpPr/>
              <p:nvPr/>
            </p:nvSpPr>
            <p:spPr>
              <a:xfrm>
                <a:off x="-32331" y="5502259"/>
                <a:ext cx="602715" cy="96732"/>
              </a:xfrm>
              <a:custGeom>
                <a:avLst/>
                <a:gdLst/>
                <a:ahLst/>
                <a:cxnLst/>
                <a:rect l="l" t="t" r="r" b="b"/>
                <a:pathLst>
                  <a:path w="184" h="29" extrusionOk="0">
                    <a:moveTo>
                      <a:pt x="1" y="0"/>
                    </a:moveTo>
                    <a:cubicBezTo>
                      <a:pt x="0" y="1"/>
                      <a:pt x="0" y="2"/>
                      <a:pt x="0" y="3"/>
                    </a:cubicBezTo>
                    <a:cubicBezTo>
                      <a:pt x="13" y="8"/>
                      <a:pt x="49" y="19"/>
                      <a:pt x="97" y="19"/>
                    </a:cubicBezTo>
                    <a:cubicBezTo>
                      <a:pt x="123" y="19"/>
                      <a:pt x="153" y="15"/>
                      <a:pt x="184" y="7"/>
                    </a:cubicBezTo>
                    <a:cubicBezTo>
                      <a:pt x="184" y="6"/>
                      <a:pt x="184" y="5"/>
                      <a:pt x="184" y="4"/>
                    </a:cubicBezTo>
                    <a:cubicBezTo>
                      <a:pt x="93" y="29"/>
                      <a:pt x="18" y="6"/>
                      <a:pt x="1" y="0"/>
                    </a:cubicBez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8" name="Google Shape;4273;p72"/>
              <p:cNvSpPr/>
              <p:nvPr/>
            </p:nvSpPr>
            <p:spPr>
              <a:xfrm>
                <a:off x="313672" y="4575863"/>
                <a:ext cx="37205" cy="1395178"/>
              </a:xfrm>
              <a:custGeom>
                <a:avLst/>
                <a:gdLst/>
                <a:ahLst/>
                <a:cxnLst/>
                <a:rect l="l" t="t" r="r" b="b"/>
                <a:pathLst>
                  <a:path w="10" h="375" extrusionOk="0">
                    <a:moveTo>
                      <a:pt x="5" y="1"/>
                    </a:moveTo>
                    <a:lnTo>
                      <a:pt x="0" y="375"/>
                    </a:lnTo>
                    <a:lnTo>
                      <a:pt x="10" y="375"/>
                    </a:lnTo>
                    <a:lnTo>
                      <a:pt x="6" y="0"/>
                    </a:lnTo>
                    <a:lnTo>
                      <a:pt x="5" y="1"/>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9" name="Google Shape;4274;p72"/>
              <p:cNvSpPr/>
              <p:nvPr/>
            </p:nvSpPr>
            <p:spPr>
              <a:xfrm>
                <a:off x="1972999" y="3816887"/>
                <a:ext cx="933838" cy="2027658"/>
              </a:xfrm>
              <a:custGeom>
                <a:avLst/>
                <a:gdLst/>
                <a:ahLst/>
                <a:cxnLst/>
                <a:rect l="l" t="t" r="r" b="b"/>
                <a:pathLst>
                  <a:path w="287" h="623" extrusionOk="0">
                    <a:moveTo>
                      <a:pt x="277" y="579"/>
                    </a:moveTo>
                    <a:cubicBezTo>
                      <a:pt x="5" y="622"/>
                      <a:pt x="5" y="622"/>
                      <a:pt x="5" y="622"/>
                    </a:cubicBezTo>
                    <a:cubicBezTo>
                      <a:pt x="2" y="623"/>
                      <a:pt x="0" y="620"/>
                      <a:pt x="1" y="618"/>
                    </a:cubicBezTo>
                    <a:cubicBezTo>
                      <a:pt x="5" y="601"/>
                      <a:pt x="19" y="551"/>
                      <a:pt x="15" y="532"/>
                    </a:cubicBezTo>
                    <a:cubicBezTo>
                      <a:pt x="10" y="508"/>
                      <a:pt x="30" y="496"/>
                      <a:pt x="23" y="454"/>
                    </a:cubicBezTo>
                    <a:cubicBezTo>
                      <a:pt x="16" y="413"/>
                      <a:pt x="35" y="420"/>
                      <a:pt x="28" y="375"/>
                    </a:cubicBezTo>
                    <a:cubicBezTo>
                      <a:pt x="22" y="331"/>
                      <a:pt x="19" y="320"/>
                      <a:pt x="31" y="277"/>
                    </a:cubicBezTo>
                    <a:cubicBezTo>
                      <a:pt x="44" y="231"/>
                      <a:pt x="36" y="216"/>
                      <a:pt x="40" y="171"/>
                    </a:cubicBezTo>
                    <a:cubicBezTo>
                      <a:pt x="44" y="125"/>
                      <a:pt x="62" y="138"/>
                      <a:pt x="77" y="78"/>
                    </a:cubicBezTo>
                    <a:cubicBezTo>
                      <a:pt x="87" y="38"/>
                      <a:pt x="109" y="57"/>
                      <a:pt x="137" y="14"/>
                    </a:cubicBezTo>
                    <a:cubicBezTo>
                      <a:pt x="146" y="0"/>
                      <a:pt x="170" y="31"/>
                      <a:pt x="206" y="36"/>
                    </a:cubicBezTo>
                    <a:cubicBezTo>
                      <a:pt x="210" y="36"/>
                      <a:pt x="213" y="39"/>
                      <a:pt x="214" y="43"/>
                    </a:cubicBezTo>
                    <a:cubicBezTo>
                      <a:pt x="222" y="70"/>
                      <a:pt x="247" y="165"/>
                      <a:pt x="257" y="174"/>
                    </a:cubicBezTo>
                    <a:cubicBezTo>
                      <a:pt x="267" y="184"/>
                      <a:pt x="284" y="504"/>
                      <a:pt x="287" y="566"/>
                    </a:cubicBezTo>
                    <a:cubicBezTo>
                      <a:pt x="287" y="572"/>
                      <a:pt x="283" y="578"/>
                      <a:pt x="277" y="579"/>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0" name="Google Shape;4275;p72"/>
              <p:cNvSpPr/>
              <p:nvPr/>
            </p:nvSpPr>
            <p:spPr>
              <a:xfrm>
                <a:off x="1976721" y="3854092"/>
                <a:ext cx="528306" cy="1986730"/>
              </a:xfrm>
              <a:custGeom>
                <a:avLst/>
                <a:gdLst/>
                <a:ahLst/>
                <a:cxnLst/>
                <a:rect l="l" t="t" r="r" b="b"/>
                <a:pathLst>
                  <a:path w="162" h="610" extrusionOk="0">
                    <a:moveTo>
                      <a:pt x="3" y="610"/>
                    </a:moveTo>
                    <a:cubicBezTo>
                      <a:pt x="3" y="610"/>
                      <a:pt x="3" y="610"/>
                      <a:pt x="3" y="610"/>
                    </a:cubicBezTo>
                    <a:cubicBezTo>
                      <a:pt x="3" y="610"/>
                      <a:pt x="3" y="610"/>
                      <a:pt x="3" y="610"/>
                    </a:cubicBezTo>
                    <a:cubicBezTo>
                      <a:pt x="3" y="610"/>
                      <a:pt x="3" y="610"/>
                      <a:pt x="3" y="610"/>
                    </a:cubicBezTo>
                    <a:moveTo>
                      <a:pt x="135" y="589"/>
                    </a:moveTo>
                    <a:cubicBezTo>
                      <a:pt x="4" y="610"/>
                      <a:pt x="4" y="610"/>
                      <a:pt x="4" y="610"/>
                    </a:cubicBezTo>
                    <a:cubicBezTo>
                      <a:pt x="135" y="589"/>
                      <a:pt x="135" y="589"/>
                      <a:pt x="135" y="589"/>
                    </a:cubicBezTo>
                    <a:cubicBezTo>
                      <a:pt x="135" y="589"/>
                      <a:pt x="135" y="589"/>
                      <a:pt x="135" y="589"/>
                    </a:cubicBezTo>
                    <a:moveTo>
                      <a:pt x="14" y="521"/>
                    </a:moveTo>
                    <a:cubicBezTo>
                      <a:pt x="17" y="541"/>
                      <a:pt x="4" y="589"/>
                      <a:pt x="0" y="606"/>
                    </a:cubicBezTo>
                    <a:cubicBezTo>
                      <a:pt x="0" y="606"/>
                      <a:pt x="0" y="606"/>
                      <a:pt x="0" y="606"/>
                    </a:cubicBezTo>
                    <a:cubicBezTo>
                      <a:pt x="0" y="606"/>
                      <a:pt x="0" y="606"/>
                      <a:pt x="0" y="606"/>
                    </a:cubicBezTo>
                    <a:cubicBezTo>
                      <a:pt x="4" y="589"/>
                      <a:pt x="17" y="541"/>
                      <a:pt x="14" y="521"/>
                    </a:cubicBezTo>
                    <a:moveTo>
                      <a:pt x="150" y="1"/>
                    </a:moveTo>
                    <a:cubicBezTo>
                      <a:pt x="154" y="2"/>
                      <a:pt x="157" y="4"/>
                      <a:pt x="162" y="7"/>
                    </a:cubicBezTo>
                    <a:cubicBezTo>
                      <a:pt x="162" y="7"/>
                      <a:pt x="162" y="7"/>
                      <a:pt x="162" y="7"/>
                    </a:cubicBezTo>
                    <a:cubicBezTo>
                      <a:pt x="157" y="4"/>
                      <a:pt x="154" y="2"/>
                      <a:pt x="150" y="1"/>
                    </a:cubicBezTo>
                    <a:moveTo>
                      <a:pt x="150" y="0"/>
                    </a:moveTo>
                    <a:cubicBezTo>
                      <a:pt x="150" y="1"/>
                      <a:pt x="150" y="1"/>
                      <a:pt x="150" y="1"/>
                    </a:cubicBezTo>
                    <a:cubicBezTo>
                      <a:pt x="150" y="1"/>
                      <a:pt x="150" y="1"/>
                      <a:pt x="150" y="0"/>
                    </a:cubicBezTo>
                    <a:moveTo>
                      <a:pt x="150" y="0"/>
                    </a:moveTo>
                    <a:cubicBezTo>
                      <a:pt x="150" y="0"/>
                      <a:pt x="150" y="0"/>
                      <a:pt x="150" y="0"/>
                    </a:cubicBezTo>
                    <a:cubicBezTo>
                      <a:pt x="150" y="0"/>
                      <a:pt x="150" y="0"/>
                      <a:pt x="150" y="0"/>
                    </a:cubicBezTo>
                    <a:moveTo>
                      <a:pt x="149" y="0"/>
                    </a:moveTo>
                    <a:cubicBezTo>
                      <a:pt x="149" y="0"/>
                      <a:pt x="149" y="0"/>
                      <a:pt x="149" y="0"/>
                    </a:cubicBezTo>
                    <a:cubicBezTo>
                      <a:pt x="149" y="0"/>
                      <a:pt x="149" y="0"/>
                      <a:pt x="149" y="0"/>
                    </a:cubicBezTo>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1" name="Google Shape;4276;p72"/>
              <p:cNvSpPr/>
              <p:nvPr/>
            </p:nvSpPr>
            <p:spPr>
              <a:xfrm>
                <a:off x="1972999" y="3846651"/>
                <a:ext cx="535747" cy="1994173"/>
              </a:xfrm>
              <a:custGeom>
                <a:avLst/>
                <a:gdLst/>
                <a:ahLst/>
                <a:cxnLst/>
                <a:rect l="l" t="t" r="r" b="b"/>
                <a:pathLst>
                  <a:path w="164" h="612" extrusionOk="0">
                    <a:moveTo>
                      <a:pt x="143" y="0"/>
                    </a:moveTo>
                    <a:cubicBezTo>
                      <a:pt x="141" y="0"/>
                      <a:pt x="139" y="1"/>
                      <a:pt x="137" y="4"/>
                    </a:cubicBezTo>
                    <a:cubicBezTo>
                      <a:pt x="137" y="4"/>
                      <a:pt x="137" y="4"/>
                      <a:pt x="137" y="4"/>
                    </a:cubicBezTo>
                    <a:cubicBezTo>
                      <a:pt x="109" y="47"/>
                      <a:pt x="87" y="28"/>
                      <a:pt x="77" y="68"/>
                    </a:cubicBezTo>
                    <a:cubicBezTo>
                      <a:pt x="62" y="128"/>
                      <a:pt x="44" y="115"/>
                      <a:pt x="40" y="161"/>
                    </a:cubicBezTo>
                    <a:cubicBezTo>
                      <a:pt x="39" y="173"/>
                      <a:pt x="39" y="183"/>
                      <a:pt x="39" y="191"/>
                    </a:cubicBezTo>
                    <a:cubicBezTo>
                      <a:pt x="39" y="198"/>
                      <a:pt x="39" y="204"/>
                      <a:pt x="39" y="210"/>
                    </a:cubicBezTo>
                    <a:cubicBezTo>
                      <a:pt x="39" y="227"/>
                      <a:pt x="38" y="242"/>
                      <a:pt x="31" y="267"/>
                    </a:cubicBezTo>
                    <a:cubicBezTo>
                      <a:pt x="25" y="288"/>
                      <a:pt x="23" y="302"/>
                      <a:pt x="23" y="316"/>
                    </a:cubicBezTo>
                    <a:cubicBezTo>
                      <a:pt x="23" y="329"/>
                      <a:pt x="25" y="343"/>
                      <a:pt x="28" y="365"/>
                    </a:cubicBezTo>
                    <a:cubicBezTo>
                      <a:pt x="29" y="372"/>
                      <a:pt x="30" y="378"/>
                      <a:pt x="30" y="383"/>
                    </a:cubicBezTo>
                    <a:cubicBezTo>
                      <a:pt x="30" y="404"/>
                      <a:pt x="22" y="408"/>
                      <a:pt x="22" y="428"/>
                    </a:cubicBezTo>
                    <a:cubicBezTo>
                      <a:pt x="22" y="432"/>
                      <a:pt x="22" y="438"/>
                      <a:pt x="23" y="444"/>
                    </a:cubicBezTo>
                    <a:cubicBezTo>
                      <a:pt x="24" y="450"/>
                      <a:pt x="25" y="456"/>
                      <a:pt x="25" y="461"/>
                    </a:cubicBezTo>
                    <a:cubicBezTo>
                      <a:pt x="25" y="486"/>
                      <a:pt x="14" y="499"/>
                      <a:pt x="14" y="515"/>
                    </a:cubicBezTo>
                    <a:cubicBezTo>
                      <a:pt x="14" y="517"/>
                      <a:pt x="14" y="519"/>
                      <a:pt x="15" y="522"/>
                    </a:cubicBezTo>
                    <a:cubicBezTo>
                      <a:pt x="15" y="522"/>
                      <a:pt x="15" y="523"/>
                      <a:pt x="15" y="523"/>
                    </a:cubicBezTo>
                    <a:cubicBezTo>
                      <a:pt x="18" y="543"/>
                      <a:pt x="5" y="591"/>
                      <a:pt x="1" y="608"/>
                    </a:cubicBezTo>
                    <a:cubicBezTo>
                      <a:pt x="1" y="608"/>
                      <a:pt x="1" y="608"/>
                      <a:pt x="1" y="608"/>
                    </a:cubicBezTo>
                    <a:cubicBezTo>
                      <a:pt x="0" y="610"/>
                      <a:pt x="2" y="612"/>
                      <a:pt x="4" y="612"/>
                    </a:cubicBezTo>
                    <a:cubicBezTo>
                      <a:pt x="4" y="612"/>
                      <a:pt x="4" y="612"/>
                      <a:pt x="4" y="612"/>
                    </a:cubicBezTo>
                    <a:cubicBezTo>
                      <a:pt x="5" y="612"/>
                      <a:pt x="5" y="612"/>
                      <a:pt x="5" y="612"/>
                    </a:cubicBezTo>
                    <a:cubicBezTo>
                      <a:pt x="5" y="612"/>
                      <a:pt x="5" y="612"/>
                      <a:pt x="5" y="612"/>
                    </a:cubicBezTo>
                    <a:cubicBezTo>
                      <a:pt x="136" y="591"/>
                      <a:pt x="136" y="591"/>
                      <a:pt x="136" y="591"/>
                    </a:cubicBezTo>
                    <a:cubicBezTo>
                      <a:pt x="130" y="587"/>
                      <a:pt x="124" y="583"/>
                      <a:pt x="119" y="578"/>
                    </a:cubicBezTo>
                    <a:cubicBezTo>
                      <a:pt x="99" y="561"/>
                      <a:pt x="78" y="534"/>
                      <a:pt x="87" y="505"/>
                    </a:cubicBezTo>
                    <a:cubicBezTo>
                      <a:pt x="92" y="489"/>
                      <a:pt x="100" y="477"/>
                      <a:pt x="109" y="463"/>
                    </a:cubicBezTo>
                    <a:cubicBezTo>
                      <a:pt x="129" y="434"/>
                      <a:pt x="119" y="409"/>
                      <a:pt x="106" y="381"/>
                    </a:cubicBezTo>
                    <a:cubicBezTo>
                      <a:pt x="90" y="347"/>
                      <a:pt x="81" y="317"/>
                      <a:pt x="91" y="280"/>
                    </a:cubicBezTo>
                    <a:cubicBezTo>
                      <a:pt x="104" y="235"/>
                      <a:pt x="149" y="222"/>
                      <a:pt x="118" y="169"/>
                    </a:cubicBezTo>
                    <a:cubicBezTo>
                      <a:pt x="101" y="140"/>
                      <a:pt x="99" y="116"/>
                      <a:pt x="119" y="87"/>
                    </a:cubicBezTo>
                    <a:cubicBezTo>
                      <a:pt x="132" y="66"/>
                      <a:pt x="164" y="37"/>
                      <a:pt x="163" y="9"/>
                    </a:cubicBezTo>
                    <a:cubicBezTo>
                      <a:pt x="158" y="6"/>
                      <a:pt x="155" y="4"/>
                      <a:pt x="151" y="3"/>
                    </a:cubicBezTo>
                    <a:cubicBezTo>
                      <a:pt x="151" y="3"/>
                      <a:pt x="151" y="3"/>
                      <a:pt x="151" y="3"/>
                    </a:cubicBezTo>
                    <a:cubicBezTo>
                      <a:pt x="151" y="3"/>
                      <a:pt x="151" y="3"/>
                      <a:pt x="151" y="2"/>
                    </a:cubicBezTo>
                    <a:cubicBezTo>
                      <a:pt x="151" y="2"/>
                      <a:pt x="151" y="2"/>
                      <a:pt x="151" y="2"/>
                    </a:cubicBezTo>
                    <a:cubicBezTo>
                      <a:pt x="151" y="2"/>
                      <a:pt x="151" y="2"/>
                      <a:pt x="151" y="2"/>
                    </a:cubicBezTo>
                    <a:cubicBezTo>
                      <a:pt x="151" y="2"/>
                      <a:pt x="151" y="2"/>
                      <a:pt x="150" y="2"/>
                    </a:cubicBezTo>
                    <a:cubicBezTo>
                      <a:pt x="150" y="2"/>
                      <a:pt x="150" y="2"/>
                      <a:pt x="150" y="2"/>
                    </a:cubicBezTo>
                    <a:cubicBezTo>
                      <a:pt x="148" y="1"/>
                      <a:pt x="145" y="0"/>
                      <a:pt x="143" y="0"/>
                    </a:cubicBezTo>
                  </a:path>
                </a:pathLst>
              </a:custGeom>
              <a:solidFill>
                <a:srgbClr val="730302">
                  <a:alpha val="512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2" name="Google Shape;4277;p72"/>
              <p:cNvSpPr/>
              <p:nvPr/>
            </p:nvSpPr>
            <p:spPr>
              <a:xfrm>
                <a:off x="2426896" y="3846651"/>
                <a:ext cx="375768" cy="528307"/>
              </a:xfrm>
              <a:custGeom>
                <a:avLst/>
                <a:gdLst/>
                <a:ahLst/>
                <a:cxnLst/>
                <a:rect l="l" t="t" r="r" b="b"/>
                <a:pathLst>
                  <a:path w="116" h="162" extrusionOk="0">
                    <a:moveTo>
                      <a:pt x="116" y="162"/>
                    </a:moveTo>
                    <a:cubicBezTo>
                      <a:pt x="115" y="160"/>
                      <a:pt x="113" y="157"/>
                      <a:pt x="112" y="153"/>
                    </a:cubicBezTo>
                    <a:cubicBezTo>
                      <a:pt x="31" y="96"/>
                      <a:pt x="10" y="29"/>
                      <a:pt x="4" y="0"/>
                    </a:cubicBezTo>
                    <a:cubicBezTo>
                      <a:pt x="2" y="0"/>
                      <a:pt x="1" y="1"/>
                      <a:pt x="0" y="2"/>
                    </a:cubicBezTo>
                    <a:cubicBezTo>
                      <a:pt x="6" y="33"/>
                      <a:pt x="29" y="103"/>
                      <a:pt x="116" y="162"/>
                    </a:cubicBez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3" name="Google Shape;4278;p72"/>
              <p:cNvSpPr/>
              <p:nvPr/>
            </p:nvSpPr>
            <p:spPr>
              <a:xfrm>
                <a:off x="2222272" y="4054997"/>
                <a:ext cx="613878" cy="494824"/>
              </a:xfrm>
              <a:custGeom>
                <a:avLst/>
                <a:gdLst/>
                <a:ahLst/>
                <a:cxnLst/>
                <a:rect l="l" t="t" r="r" b="b"/>
                <a:pathLst>
                  <a:path w="188" h="151" extrusionOk="0">
                    <a:moveTo>
                      <a:pt x="188" y="151"/>
                    </a:moveTo>
                    <a:cubicBezTo>
                      <a:pt x="188" y="150"/>
                      <a:pt x="187" y="148"/>
                      <a:pt x="187" y="147"/>
                    </a:cubicBezTo>
                    <a:cubicBezTo>
                      <a:pt x="80" y="123"/>
                      <a:pt x="19" y="31"/>
                      <a:pt x="1" y="0"/>
                    </a:cubicBezTo>
                    <a:cubicBezTo>
                      <a:pt x="1" y="2"/>
                      <a:pt x="1" y="3"/>
                      <a:pt x="0" y="4"/>
                    </a:cubicBezTo>
                    <a:cubicBezTo>
                      <a:pt x="0" y="5"/>
                      <a:pt x="0" y="6"/>
                      <a:pt x="0" y="6"/>
                    </a:cubicBezTo>
                    <a:cubicBezTo>
                      <a:pt x="20" y="41"/>
                      <a:pt x="82" y="129"/>
                      <a:pt x="188" y="151"/>
                    </a:cubicBez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4" name="Google Shape;4279;p72"/>
              <p:cNvSpPr/>
              <p:nvPr/>
            </p:nvSpPr>
            <p:spPr>
              <a:xfrm>
                <a:off x="2106936" y="4337753"/>
                <a:ext cx="744093" cy="420414"/>
              </a:xfrm>
              <a:custGeom>
                <a:avLst/>
                <a:gdLst/>
                <a:ahLst/>
                <a:cxnLst/>
                <a:rect l="l" t="t" r="r" b="b"/>
                <a:pathLst>
                  <a:path w="229" h="129" extrusionOk="0">
                    <a:moveTo>
                      <a:pt x="229" y="129"/>
                    </a:moveTo>
                    <a:cubicBezTo>
                      <a:pt x="229" y="127"/>
                      <a:pt x="229" y="126"/>
                      <a:pt x="229" y="124"/>
                    </a:cubicBezTo>
                    <a:cubicBezTo>
                      <a:pt x="79" y="103"/>
                      <a:pt x="19" y="29"/>
                      <a:pt x="1" y="0"/>
                    </a:cubicBezTo>
                    <a:cubicBezTo>
                      <a:pt x="0" y="2"/>
                      <a:pt x="0" y="5"/>
                      <a:pt x="0" y="7"/>
                    </a:cubicBezTo>
                    <a:cubicBezTo>
                      <a:pt x="21" y="39"/>
                      <a:pt x="84" y="108"/>
                      <a:pt x="229" y="129"/>
                    </a:cubicBez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5" name="Google Shape;4280;p72"/>
              <p:cNvSpPr/>
              <p:nvPr/>
            </p:nvSpPr>
            <p:spPr>
              <a:xfrm>
                <a:off x="2073453" y="4698637"/>
                <a:ext cx="796179" cy="312519"/>
              </a:xfrm>
              <a:custGeom>
                <a:avLst/>
                <a:gdLst/>
                <a:ahLst/>
                <a:cxnLst/>
                <a:rect l="l" t="t" r="r" b="b"/>
                <a:pathLst>
                  <a:path w="244" h="96" extrusionOk="0">
                    <a:moveTo>
                      <a:pt x="244" y="94"/>
                    </a:moveTo>
                    <a:cubicBezTo>
                      <a:pt x="244" y="93"/>
                      <a:pt x="244" y="91"/>
                      <a:pt x="244" y="90"/>
                    </a:cubicBezTo>
                    <a:cubicBezTo>
                      <a:pt x="126" y="96"/>
                      <a:pt x="25" y="19"/>
                      <a:pt x="2" y="0"/>
                    </a:cubicBezTo>
                    <a:cubicBezTo>
                      <a:pt x="1" y="2"/>
                      <a:pt x="1" y="3"/>
                      <a:pt x="0" y="5"/>
                    </a:cubicBezTo>
                    <a:cubicBezTo>
                      <a:pt x="26" y="26"/>
                      <a:pt x="120" y="95"/>
                      <a:pt x="230" y="95"/>
                    </a:cubicBezTo>
                    <a:cubicBezTo>
                      <a:pt x="235" y="95"/>
                      <a:pt x="240" y="95"/>
                      <a:pt x="244" y="94"/>
                    </a:cubicBez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6" name="Google Shape;4281;p72"/>
              <p:cNvSpPr/>
              <p:nvPr/>
            </p:nvSpPr>
            <p:spPr>
              <a:xfrm>
                <a:off x="2058571" y="4996275"/>
                <a:ext cx="825943" cy="249273"/>
              </a:xfrm>
              <a:custGeom>
                <a:avLst/>
                <a:gdLst/>
                <a:ahLst/>
                <a:cxnLst/>
                <a:rect l="l" t="t" r="r" b="b"/>
                <a:pathLst>
                  <a:path w="254" h="77" extrusionOk="0">
                    <a:moveTo>
                      <a:pt x="254" y="74"/>
                    </a:moveTo>
                    <a:cubicBezTo>
                      <a:pt x="254" y="73"/>
                      <a:pt x="254" y="71"/>
                      <a:pt x="254" y="70"/>
                    </a:cubicBezTo>
                    <a:cubicBezTo>
                      <a:pt x="124" y="77"/>
                      <a:pt x="28" y="19"/>
                      <a:pt x="0" y="0"/>
                    </a:cubicBezTo>
                    <a:cubicBezTo>
                      <a:pt x="1" y="2"/>
                      <a:pt x="1" y="4"/>
                      <a:pt x="1" y="6"/>
                    </a:cubicBezTo>
                    <a:cubicBezTo>
                      <a:pt x="32" y="26"/>
                      <a:pt x="116" y="75"/>
                      <a:pt x="230" y="75"/>
                    </a:cubicBezTo>
                    <a:cubicBezTo>
                      <a:pt x="238" y="75"/>
                      <a:pt x="246" y="75"/>
                      <a:pt x="254" y="74"/>
                    </a:cubicBez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7" name="Google Shape;4282;p72"/>
              <p:cNvSpPr/>
              <p:nvPr/>
            </p:nvSpPr>
            <p:spPr>
              <a:xfrm>
                <a:off x="2043689" y="5234385"/>
                <a:ext cx="851988" cy="223228"/>
              </a:xfrm>
              <a:custGeom>
                <a:avLst/>
                <a:gdLst/>
                <a:ahLst/>
                <a:cxnLst/>
                <a:rect l="l" t="t" r="r" b="b"/>
                <a:pathLst>
                  <a:path w="261" h="69" extrusionOk="0">
                    <a:moveTo>
                      <a:pt x="261" y="53"/>
                    </a:moveTo>
                    <a:cubicBezTo>
                      <a:pt x="261" y="52"/>
                      <a:pt x="261" y="50"/>
                      <a:pt x="261" y="49"/>
                    </a:cubicBezTo>
                    <a:cubicBezTo>
                      <a:pt x="127" y="69"/>
                      <a:pt x="21" y="13"/>
                      <a:pt x="0" y="0"/>
                    </a:cubicBezTo>
                    <a:cubicBezTo>
                      <a:pt x="0" y="2"/>
                      <a:pt x="0" y="4"/>
                      <a:pt x="0" y="5"/>
                    </a:cubicBezTo>
                    <a:cubicBezTo>
                      <a:pt x="22" y="18"/>
                      <a:pt x="100" y="58"/>
                      <a:pt x="202" y="58"/>
                    </a:cubicBezTo>
                    <a:cubicBezTo>
                      <a:pt x="221" y="58"/>
                      <a:pt x="241" y="56"/>
                      <a:pt x="261" y="53"/>
                    </a:cubicBez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8" name="Google Shape;4283;p72"/>
              <p:cNvSpPr/>
              <p:nvPr/>
            </p:nvSpPr>
            <p:spPr>
              <a:xfrm>
                <a:off x="2017645" y="5505981"/>
                <a:ext cx="881752" cy="141378"/>
              </a:xfrm>
              <a:custGeom>
                <a:avLst/>
                <a:gdLst/>
                <a:ahLst/>
                <a:cxnLst/>
                <a:rect l="l" t="t" r="r" b="b"/>
                <a:pathLst>
                  <a:path w="271" h="43" extrusionOk="0">
                    <a:moveTo>
                      <a:pt x="1" y="0"/>
                    </a:moveTo>
                    <a:cubicBezTo>
                      <a:pt x="0" y="1"/>
                      <a:pt x="0" y="3"/>
                      <a:pt x="0" y="4"/>
                    </a:cubicBezTo>
                    <a:cubicBezTo>
                      <a:pt x="19" y="11"/>
                      <a:pt x="72" y="27"/>
                      <a:pt x="144" y="27"/>
                    </a:cubicBezTo>
                    <a:cubicBezTo>
                      <a:pt x="182" y="27"/>
                      <a:pt x="225" y="22"/>
                      <a:pt x="271" y="9"/>
                    </a:cubicBezTo>
                    <a:cubicBezTo>
                      <a:pt x="271" y="8"/>
                      <a:pt x="271" y="6"/>
                      <a:pt x="271" y="5"/>
                    </a:cubicBezTo>
                    <a:cubicBezTo>
                      <a:pt x="137" y="43"/>
                      <a:pt x="26" y="9"/>
                      <a:pt x="1" y="0"/>
                    </a:cubicBez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9" name="Google Shape;4284;p72"/>
              <p:cNvSpPr/>
              <p:nvPr/>
            </p:nvSpPr>
            <p:spPr>
              <a:xfrm>
                <a:off x="2527350" y="4136848"/>
                <a:ext cx="52087" cy="1956967"/>
              </a:xfrm>
              <a:custGeom>
                <a:avLst/>
                <a:gdLst/>
                <a:ahLst/>
                <a:cxnLst/>
                <a:rect l="l" t="t" r="r" b="b"/>
                <a:pathLst>
                  <a:path w="14" h="526" extrusionOk="0">
                    <a:moveTo>
                      <a:pt x="14" y="526"/>
                    </a:moveTo>
                    <a:lnTo>
                      <a:pt x="9" y="0"/>
                    </a:lnTo>
                    <a:lnTo>
                      <a:pt x="8" y="1"/>
                    </a:lnTo>
                    <a:lnTo>
                      <a:pt x="0" y="526"/>
                    </a:lnTo>
                    <a:lnTo>
                      <a:pt x="14" y="526"/>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0" name="Google Shape;4285;p72"/>
              <p:cNvSpPr/>
              <p:nvPr/>
            </p:nvSpPr>
            <p:spPr>
              <a:xfrm>
                <a:off x="2527350" y="4136848"/>
                <a:ext cx="52087" cy="1956967"/>
              </a:xfrm>
              <a:custGeom>
                <a:avLst/>
                <a:gdLst/>
                <a:ahLst/>
                <a:cxnLst/>
                <a:rect l="l" t="t" r="r" b="b"/>
                <a:pathLst>
                  <a:path w="14" h="526" extrusionOk="0">
                    <a:moveTo>
                      <a:pt x="14" y="526"/>
                    </a:moveTo>
                    <a:lnTo>
                      <a:pt x="9" y="0"/>
                    </a:lnTo>
                    <a:lnTo>
                      <a:pt x="8" y="1"/>
                    </a:lnTo>
                    <a:lnTo>
                      <a:pt x="0" y="526"/>
                    </a:lnTo>
                    <a:lnTo>
                      <a:pt x="14" y="526"/>
                    </a:lnTo>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1" name="Google Shape;4286;p72"/>
              <p:cNvSpPr/>
              <p:nvPr/>
            </p:nvSpPr>
            <p:spPr>
              <a:xfrm>
                <a:off x="283908" y="5889188"/>
                <a:ext cx="1737300" cy="491400"/>
              </a:xfrm>
              <a:prstGeom prst="rect">
                <a:avLst/>
              </a:prstGeom>
              <a:solidFill>
                <a:srgbClr val="83694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2" name="Google Shape;4287;p72"/>
              <p:cNvSpPr/>
              <p:nvPr/>
            </p:nvSpPr>
            <p:spPr>
              <a:xfrm>
                <a:off x="283908" y="5889188"/>
                <a:ext cx="1737300" cy="4914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3" name="Google Shape;4288;p72"/>
              <p:cNvSpPr/>
              <p:nvPr/>
            </p:nvSpPr>
            <p:spPr>
              <a:xfrm>
                <a:off x="283908" y="5889188"/>
                <a:ext cx="624900" cy="491400"/>
              </a:xfrm>
              <a:prstGeom prst="rect">
                <a:avLst/>
              </a:prstGeom>
              <a:solidFill>
                <a:srgbClr val="1001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4" name="Google Shape;4289;p72"/>
              <p:cNvSpPr/>
              <p:nvPr/>
            </p:nvSpPr>
            <p:spPr>
              <a:xfrm>
                <a:off x="283908" y="5889188"/>
                <a:ext cx="624900" cy="491400"/>
              </a:xfrm>
              <a:prstGeom prst="rect">
                <a:avLst/>
              </a:pr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5" name="Google Shape;4290;p72"/>
              <p:cNvSpPr/>
              <p:nvPr/>
            </p:nvSpPr>
            <p:spPr>
              <a:xfrm>
                <a:off x="983355" y="6000802"/>
                <a:ext cx="126600" cy="491400"/>
              </a:xfrm>
              <a:prstGeom prst="rect">
                <a:avLst/>
              </a:prstGeom>
              <a:solidFill>
                <a:srgbClr val="1001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6" name="Google Shape;4291;p72"/>
              <p:cNvSpPr/>
              <p:nvPr/>
            </p:nvSpPr>
            <p:spPr>
              <a:xfrm>
                <a:off x="983355" y="6000802"/>
                <a:ext cx="126600" cy="491400"/>
              </a:xfrm>
              <a:prstGeom prst="rect">
                <a:avLst/>
              </a:pr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7" name="Google Shape;4292;p72"/>
              <p:cNvSpPr/>
              <p:nvPr/>
            </p:nvSpPr>
            <p:spPr>
              <a:xfrm>
                <a:off x="1199142" y="6000802"/>
                <a:ext cx="63300" cy="491400"/>
              </a:xfrm>
              <a:prstGeom prst="rect">
                <a:avLst/>
              </a:prstGeom>
              <a:solidFill>
                <a:srgbClr val="1001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8" name="Google Shape;4293;p72"/>
              <p:cNvSpPr/>
              <p:nvPr/>
            </p:nvSpPr>
            <p:spPr>
              <a:xfrm>
                <a:off x="1199142" y="6000802"/>
                <a:ext cx="63300" cy="491400"/>
              </a:xfrm>
              <a:prstGeom prst="rect">
                <a:avLst/>
              </a:pr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9" name="Google Shape;4294;p72"/>
              <p:cNvSpPr/>
              <p:nvPr/>
            </p:nvSpPr>
            <p:spPr>
              <a:xfrm>
                <a:off x="1340520" y="6000802"/>
                <a:ext cx="123000" cy="491400"/>
              </a:xfrm>
              <a:prstGeom prst="rect">
                <a:avLst/>
              </a:prstGeom>
              <a:solidFill>
                <a:srgbClr val="1001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0" name="Google Shape;4295;p72"/>
              <p:cNvSpPr/>
              <p:nvPr/>
            </p:nvSpPr>
            <p:spPr>
              <a:xfrm>
                <a:off x="1340520" y="6000802"/>
                <a:ext cx="123000" cy="491400"/>
              </a:xfrm>
              <a:prstGeom prst="rect">
                <a:avLst/>
              </a:pr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1" name="Google Shape;4296;p72"/>
              <p:cNvSpPr/>
              <p:nvPr/>
            </p:nvSpPr>
            <p:spPr>
              <a:xfrm>
                <a:off x="1560029" y="6000802"/>
                <a:ext cx="59700" cy="491400"/>
              </a:xfrm>
              <a:prstGeom prst="rect">
                <a:avLst/>
              </a:prstGeom>
              <a:solidFill>
                <a:srgbClr val="1001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2" name="Google Shape;4297;p72"/>
              <p:cNvSpPr/>
              <p:nvPr/>
            </p:nvSpPr>
            <p:spPr>
              <a:xfrm>
                <a:off x="1560029" y="6000802"/>
                <a:ext cx="59700" cy="491400"/>
              </a:xfrm>
              <a:prstGeom prst="rect">
                <a:avLst/>
              </a:pr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3" name="Google Shape;4298;p72"/>
              <p:cNvSpPr/>
              <p:nvPr/>
            </p:nvSpPr>
            <p:spPr>
              <a:xfrm>
                <a:off x="1697685" y="6000802"/>
                <a:ext cx="126600" cy="491400"/>
              </a:xfrm>
              <a:prstGeom prst="rect">
                <a:avLst/>
              </a:prstGeom>
              <a:solidFill>
                <a:srgbClr val="1001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4" name="Google Shape;4299;p72"/>
              <p:cNvSpPr/>
              <p:nvPr/>
            </p:nvSpPr>
            <p:spPr>
              <a:xfrm>
                <a:off x="1697685" y="6000802"/>
                <a:ext cx="126600" cy="491400"/>
              </a:xfrm>
              <a:prstGeom prst="rect">
                <a:avLst/>
              </a:pr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5" name="Google Shape;4300;p72"/>
              <p:cNvSpPr/>
              <p:nvPr/>
            </p:nvSpPr>
            <p:spPr>
              <a:xfrm>
                <a:off x="1917193" y="6000802"/>
                <a:ext cx="63300" cy="491400"/>
              </a:xfrm>
              <a:prstGeom prst="rect">
                <a:avLst/>
              </a:prstGeom>
              <a:solidFill>
                <a:srgbClr val="1001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6" name="Google Shape;4301;p72"/>
              <p:cNvSpPr/>
              <p:nvPr/>
            </p:nvSpPr>
            <p:spPr>
              <a:xfrm>
                <a:off x="1917193" y="6000802"/>
                <a:ext cx="63300" cy="491400"/>
              </a:xfrm>
              <a:prstGeom prst="rect">
                <a:avLst/>
              </a:pr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7" name="Google Shape;4302;p72"/>
              <p:cNvSpPr/>
              <p:nvPr/>
            </p:nvSpPr>
            <p:spPr>
              <a:xfrm>
                <a:off x="23475" y="6030566"/>
                <a:ext cx="3162394" cy="569233"/>
              </a:xfrm>
              <a:custGeom>
                <a:avLst/>
                <a:gdLst/>
                <a:ahLst/>
                <a:cxnLst/>
                <a:rect l="l" t="t" r="r" b="b"/>
                <a:pathLst>
                  <a:path w="970" h="175" extrusionOk="0">
                    <a:moveTo>
                      <a:pt x="0" y="0"/>
                    </a:moveTo>
                    <a:cubicBezTo>
                      <a:pt x="9" y="42"/>
                      <a:pt x="9" y="42"/>
                      <a:pt x="9" y="42"/>
                    </a:cubicBezTo>
                    <a:cubicBezTo>
                      <a:pt x="9" y="42"/>
                      <a:pt x="43" y="56"/>
                      <a:pt x="50" y="73"/>
                    </a:cubicBezTo>
                    <a:cubicBezTo>
                      <a:pt x="56" y="90"/>
                      <a:pt x="73" y="172"/>
                      <a:pt x="99" y="172"/>
                    </a:cubicBezTo>
                    <a:cubicBezTo>
                      <a:pt x="126" y="172"/>
                      <a:pt x="669" y="172"/>
                      <a:pt x="669" y="172"/>
                    </a:cubicBezTo>
                    <a:cubicBezTo>
                      <a:pt x="669" y="172"/>
                      <a:pt x="714" y="175"/>
                      <a:pt x="734" y="145"/>
                    </a:cubicBezTo>
                    <a:cubicBezTo>
                      <a:pt x="748" y="122"/>
                      <a:pt x="778" y="88"/>
                      <a:pt x="792" y="71"/>
                    </a:cubicBezTo>
                    <a:cubicBezTo>
                      <a:pt x="798" y="65"/>
                      <a:pt x="806" y="61"/>
                      <a:pt x="815" y="61"/>
                    </a:cubicBezTo>
                    <a:cubicBezTo>
                      <a:pt x="918" y="61"/>
                      <a:pt x="918" y="61"/>
                      <a:pt x="918" y="61"/>
                    </a:cubicBezTo>
                    <a:cubicBezTo>
                      <a:pt x="918" y="61"/>
                      <a:pt x="961" y="55"/>
                      <a:pt x="970" y="7"/>
                    </a:cubicBezTo>
                    <a:cubicBezTo>
                      <a:pt x="732" y="7"/>
                      <a:pt x="732" y="7"/>
                      <a:pt x="732" y="7"/>
                    </a:cubicBezTo>
                    <a:cubicBezTo>
                      <a:pt x="727" y="7"/>
                      <a:pt x="722" y="8"/>
                      <a:pt x="718" y="10"/>
                    </a:cubicBezTo>
                    <a:cubicBezTo>
                      <a:pt x="695" y="22"/>
                      <a:pt x="617" y="60"/>
                      <a:pt x="595" y="64"/>
                    </a:cubicBezTo>
                    <a:cubicBezTo>
                      <a:pt x="574" y="69"/>
                      <a:pt x="291" y="66"/>
                      <a:pt x="207" y="65"/>
                    </a:cubicBezTo>
                    <a:cubicBezTo>
                      <a:pt x="193" y="65"/>
                      <a:pt x="179" y="59"/>
                      <a:pt x="169" y="48"/>
                    </a:cubicBezTo>
                    <a:cubicBezTo>
                      <a:pt x="150" y="29"/>
                      <a:pt x="118" y="0"/>
                      <a:pt x="100" y="0"/>
                    </a:cubicBezTo>
                    <a:cubicBezTo>
                      <a:pt x="72" y="0"/>
                      <a:pt x="0" y="0"/>
                      <a:pt x="0"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8" name="Google Shape;4303;p72"/>
              <p:cNvSpPr/>
              <p:nvPr/>
            </p:nvSpPr>
            <p:spPr>
              <a:xfrm>
                <a:off x="23475" y="6030566"/>
                <a:ext cx="956160" cy="561792"/>
              </a:xfrm>
              <a:custGeom>
                <a:avLst/>
                <a:gdLst/>
                <a:ahLst/>
                <a:cxnLst/>
                <a:rect l="l" t="t" r="r" b="b"/>
                <a:pathLst>
                  <a:path w="293" h="172" extrusionOk="0">
                    <a:moveTo>
                      <a:pt x="0" y="0"/>
                    </a:moveTo>
                    <a:cubicBezTo>
                      <a:pt x="0" y="0"/>
                      <a:pt x="0" y="0"/>
                      <a:pt x="0" y="0"/>
                    </a:cubicBezTo>
                    <a:cubicBezTo>
                      <a:pt x="9" y="42"/>
                      <a:pt x="9" y="42"/>
                      <a:pt x="9" y="42"/>
                    </a:cubicBezTo>
                    <a:cubicBezTo>
                      <a:pt x="9" y="42"/>
                      <a:pt x="43" y="56"/>
                      <a:pt x="50" y="73"/>
                    </a:cubicBezTo>
                    <a:cubicBezTo>
                      <a:pt x="56" y="90"/>
                      <a:pt x="73" y="172"/>
                      <a:pt x="99" y="172"/>
                    </a:cubicBezTo>
                    <a:cubicBezTo>
                      <a:pt x="293" y="172"/>
                      <a:pt x="293" y="172"/>
                      <a:pt x="293" y="172"/>
                    </a:cubicBezTo>
                    <a:cubicBezTo>
                      <a:pt x="285" y="143"/>
                      <a:pt x="281" y="112"/>
                      <a:pt x="274" y="81"/>
                    </a:cubicBezTo>
                    <a:cubicBezTo>
                      <a:pt x="271" y="81"/>
                      <a:pt x="268" y="81"/>
                      <a:pt x="264" y="81"/>
                    </a:cubicBezTo>
                    <a:cubicBezTo>
                      <a:pt x="241" y="81"/>
                      <a:pt x="221" y="81"/>
                      <a:pt x="207" y="81"/>
                    </a:cubicBezTo>
                    <a:cubicBezTo>
                      <a:pt x="207" y="81"/>
                      <a:pt x="207" y="81"/>
                      <a:pt x="207" y="81"/>
                    </a:cubicBezTo>
                    <a:cubicBezTo>
                      <a:pt x="193" y="80"/>
                      <a:pt x="179" y="74"/>
                      <a:pt x="169" y="64"/>
                    </a:cubicBezTo>
                    <a:cubicBezTo>
                      <a:pt x="150" y="45"/>
                      <a:pt x="118" y="16"/>
                      <a:pt x="100" y="16"/>
                    </a:cubicBezTo>
                    <a:cubicBezTo>
                      <a:pt x="76" y="16"/>
                      <a:pt x="18" y="16"/>
                      <a:pt x="3" y="16"/>
                    </a:cubicBezTo>
                    <a:cubicBezTo>
                      <a:pt x="0" y="0"/>
                      <a:pt x="0" y="0"/>
                      <a:pt x="0" y="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9" name="Google Shape;4304;p72"/>
              <p:cNvSpPr/>
              <p:nvPr/>
            </p:nvSpPr>
            <p:spPr>
              <a:xfrm>
                <a:off x="700600" y="6242634"/>
                <a:ext cx="48367" cy="0"/>
              </a:xfrm>
              <a:custGeom>
                <a:avLst/>
                <a:gdLst/>
                <a:ahLst/>
                <a:cxnLst/>
                <a:rect l="l" t="t" r="r" b="b"/>
                <a:pathLst>
                  <a:path w="15" h="120000" extrusionOk="0">
                    <a:moveTo>
                      <a:pt x="0" y="0"/>
                    </a:moveTo>
                    <a:cubicBezTo>
                      <a:pt x="4" y="0"/>
                      <a:pt x="9" y="0"/>
                      <a:pt x="15" y="0"/>
                    </a:cubicBezTo>
                    <a:cubicBezTo>
                      <a:pt x="9" y="0"/>
                      <a:pt x="4" y="0"/>
                      <a:pt x="0" y="0"/>
                    </a:cubicBezTo>
                  </a:path>
                </a:pathLst>
              </a:custGeom>
              <a:solidFill>
                <a:srgbClr val="0B002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0" name="Google Shape;4305;p72"/>
              <p:cNvSpPr/>
              <p:nvPr/>
            </p:nvSpPr>
            <p:spPr>
              <a:xfrm>
                <a:off x="283908" y="6525389"/>
                <a:ext cx="2113225" cy="74409"/>
              </a:xfrm>
              <a:custGeom>
                <a:avLst/>
                <a:gdLst/>
                <a:ahLst/>
                <a:cxnLst/>
                <a:rect l="l" t="t" r="r" b="b"/>
                <a:pathLst>
                  <a:path w="648" h="23" extrusionOk="0">
                    <a:moveTo>
                      <a:pt x="612" y="5"/>
                    </a:moveTo>
                    <a:cubicBezTo>
                      <a:pt x="612" y="5"/>
                      <a:pt x="125" y="5"/>
                      <a:pt x="0" y="5"/>
                    </a:cubicBezTo>
                    <a:cubicBezTo>
                      <a:pt x="6" y="14"/>
                      <a:pt x="12" y="20"/>
                      <a:pt x="19" y="20"/>
                    </a:cubicBezTo>
                    <a:cubicBezTo>
                      <a:pt x="46" y="20"/>
                      <a:pt x="589" y="20"/>
                      <a:pt x="589" y="20"/>
                    </a:cubicBezTo>
                    <a:cubicBezTo>
                      <a:pt x="589" y="20"/>
                      <a:pt x="626" y="23"/>
                      <a:pt x="648" y="0"/>
                    </a:cubicBezTo>
                    <a:cubicBezTo>
                      <a:pt x="629" y="6"/>
                      <a:pt x="612" y="5"/>
                      <a:pt x="612" y="5"/>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1" name="Google Shape;4306;p72"/>
              <p:cNvSpPr/>
              <p:nvPr/>
            </p:nvSpPr>
            <p:spPr>
              <a:xfrm>
                <a:off x="23475" y="6030566"/>
                <a:ext cx="3162394" cy="279036"/>
              </a:xfrm>
              <a:custGeom>
                <a:avLst/>
                <a:gdLst/>
                <a:ahLst/>
                <a:cxnLst/>
                <a:rect l="l" t="t" r="r" b="b"/>
                <a:pathLst>
                  <a:path w="970" h="85" extrusionOk="0">
                    <a:moveTo>
                      <a:pt x="100" y="16"/>
                    </a:moveTo>
                    <a:cubicBezTo>
                      <a:pt x="118" y="16"/>
                      <a:pt x="150" y="45"/>
                      <a:pt x="169" y="64"/>
                    </a:cubicBezTo>
                    <a:cubicBezTo>
                      <a:pt x="179" y="74"/>
                      <a:pt x="193" y="80"/>
                      <a:pt x="207" y="81"/>
                    </a:cubicBezTo>
                    <a:cubicBezTo>
                      <a:pt x="291" y="82"/>
                      <a:pt x="574" y="85"/>
                      <a:pt x="595" y="80"/>
                    </a:cubicBezTo>
                    <a:cubicBezTo>
                      <a:pt x="617" y="76"/>
                      <a:pt x="695" y="37"/>
                      <a:pt x="718" y="26"/>
                    </a:cubicBezTo>
                    <a:cubicBezTo>
                      <a:pt x="722" y="24"/>
                      <a:pt x="727" y="23"/>
                      <a:pt x="732" y="23"/>
                    </a:cubicBezTo>
                    <a:cubicBezTo>
                      <a:pt x="965" y="23"/>
                      <a:pt x="965" y="23"/>
                      <a:pt x="965" y="23"/>
                    </a:cubicBezTo>
                    <a:cubicBezTo>
                      <a:pt x="967" y="18"/>
                      <a:pt x="969" y="13"/>
                      <a:pt x="970" y="7"/>
                    </a:cubicBezTo>
                    <a:cubicBezTo>
                      <a:pt x="732" y="7"/>
                      <a:pt x="732" y="7"/>
                      <a:pt x="732" y="7"/>
                    </a:cubicBezTo>
                    <a:cubicBezTo>
                      <a:pt x="727" y="7"/>
                      <a:pt x="722" y="8"/>
                      <a:pt x="718" y="10"/>
                    </a:cubicBezTo>
                    <a:cubicBezTo>
                      <a:pt x="695" y="22"/>
                      <a:pt x="617" y="60"/>
                      <a:pt x="595" y="64"/>
                    </a:cubicBezTo>
                    <a:cubicBezTo>
                      <a:pt x="574" y="69"/>
                      <a:pt x="291" y="66"/>
                      <a:pt x="207" y="65"/>
                    </a:cubicBezTo>
                    <a:cubicBezTo>
                      <a:pt x="193" y="65"/>
                      <a:pt x="179" y="59"/>
                      <a:pt x="169" y="48"/>
                    </a:cubicBezTo>
                    <a:cubicBezTo>
                      <a:pt x="150" y="29"/>
                      <a:pt x="118" y="0"/>
                      <a:pt x="100" y="0"/>
                    </a:cubicBezTo>
                    <a:cubicBezTo>
                      <a:pt x="72" y="0"/>
                      <a:pt x="0" y="0"/>
                      <a:pt x="0" y="0"/>
                    </a:cubicBezTo>
                    <a:cubicBezTo>
                      <a:pt x="3" y="16"/>
                      <a:pt x="3" y="16"/>
                      <a:pt x="3" y="16"/>
                    </a:cubicBezTo>
                    <a:cubicBezTo>
                      <a:pt x="18" y="16"/>
                      <a:pt x="76" y="16"/>
                      <a:pt x="100" y="16"/>
                    </a:cubicBezTo>
                  </a:path>
                </a:pathLst>
              </a:custGeom>
              <a:solidFill>
                <a:srgbClr val="83694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2" name="Google Shape;4307;p72"/>
              <p:cNvSpPr/>
              <p:nvPr/>
            </p:nvSpPr>
            <p:spPr>
              <a:xfrm>
                <a:off x="882904" y="6052888"/>
                <a:ext cx="2302970" cy="249273"/>
              </a:xfrm>
              <a:custGeom>
                <a:avLst/>
                <a:gdLst/>
                <a:ahLst/>
                <a:cxnLst/>
                <a:rect l="l" t="t" r="r" b="b"/>
                <a:pathLst>
                  <a:path w="706" h="76" extrusionOk="0">
                    <a:moveTo>
                      <a:pt x="706" y="0"/>
                    </a:moveTo>
                    <a:cubicBezTo>
                      <a:pt x="520" y="0"/>
                      <a:pt x="520" y="0"/>
                      <a:pt x="520" y="0"/>
                    </a:cubicBezTo>
                    <a:cubicBezTo>
                      <a:pt x="504" y="0"/>
                      <a:pt x="504" y="0"/>
                      <a:pt x="504" y="0"/>
                    </a:cubicBezTo>
                    <a:cubicBezTo>
                      <a:pt x="468" y="0"/>
                      <a:pt x="468" y="0"/>
                      <a:pt x="468" y="0"/>
                    </a:cubicBezTo>
                    <a:cubicBezTo>
                      <a:pt x="463" y="0"/>
                      <a:pt x="458" y="1"/>
                      <a:pt x="454" y="3"/>
                    </a:cubicBezTo>
                    <a:cubicBezTo>
                      <a:pt x="432" y="14"/>
                      <a:pt x="362" y="49"/>
                      <a:pt x="336" y="56"/>
                    </a:cubicBezTo>
                    <a:cubicBezTo>
                      <a:pt x="334" y="57"/>
                      <a:pt x="333" y="57"/>
                      <a:pt x="331" y="57"/>
                    </a:cubicBezTo>
                    <a:cubicBezTo>
                      <a:pt x="329" y="58"/>
                      <a:pt x="324" y="58"/>
                      <a:pt x="317" y="59"/>
                    </a:cubicBezTo>
                    <a:cubicBezTo>
                      <a:pt x="309" y="59"/>
                      <a:pt x="300" y="59"/>
                      <a:pt x="288" y="59"/>
                    </a:cubicBezTo>
                    <a:cubicBezTo>
                      <a:pt x="277" y="59"/>
                      <a:pt x="264" y="60"/>
                      <a:pt x="250" y="60"/>
                    </a:cubicBezTo>
                    <a:cubicBezTo>
                      <a:pt x="242" y="60"/>
                      <a:pt x="234" y="60"/>
                      <a:pt x="226" y="60"/>
                    </a:cubicBezTo>
                    <a:cubicBezTo>
                      <a:pt x="222" y="60"/>
                      <a:pt x="218" y="60"/>
                      <a:pt x="213" y="60"/>
                    </a:cubicBezTo>
                    <a:cubicBezTo>
                      <a:pt x="211" y="60"/>
                      <a:pt x="209" y="60"/>
                      <a:pt x="207" y="60"/>
                    </a:cubicBezTo>
                    <a:cubicBezTo>
                      <a:pt x="197" y="60"/>
                      <a:pt x="188" y="60"/>
                      <a:pt x="178" y="60"/>
                    </a:cubicBezTo>
                    <a:cubicBezTo>
                      <a:pt x="166" y="60"/>
                      <a:pt x="153" y="60"/>
                      <a:pt x="140" y="60"/>
                    </a:cubicBezTo>
                    <a:cubicBezTo>
                      <a:pt x="132" y="59"/>
                      <a:pt x="124" y="59"/>
                      <a:pt x="116" y="59"/>
                    </a:cubicBezTo>
                    <a:cubicBezTo>
                      <a:pt x="110" y="59"/>
                      <a:pt x="103" y="59"/>
                      <a:pt x="97" y="59"/>
                    </a:cubicBezTo>
                    <a:cubicBezTo>
                      <a:pt x="87" y="59"/>
                      <a:pt x="78" y="59"/>
                      <a:pt x="69" y="59"/>
                    </a:cubicBezTo>
                    <a:cubicBezTo>
                      <a:pt x="55" y="59"/>
                      <a:pt x="42" y="59"/>
                      <a:pt x="30" y="59"/>
                    </a:cubicBezTo>
                    <a:cubicBezTo>
                      <a:pt x="21" y="59"/>
                      <a:pt x="12" y="58"/>
                      <a:pt x="3" y="58"/>
                    </a:cubicBezTo>
                    <a:cubicBezTo>
                      <a:pt x="4" y="64"/>
                      <a:pt x="5" y="69"/>
                      <a:pt x="6" y="74"/>
                    </a:cubicBezTo>
                    <a:cubicBezTo>
                      <a:pt x="4" y="74"/>
                      <a:pt x="2" y="74"/>
                      <a:pt x="0" y="74"/>
                    </a:cubicBezTo>
                    <a:cubicBezTo>
                      <a:pt x="61" y="75"/>
                      <a:pt x="145" y="76"/>
                      <a:pt x="213" y="76"/>
                    </a:cubicBezTo>
                    <a:cubicBezTo>
                      <a:pt x="274" y="76"/>
                      <a:pt x="323" y="75"/>
                      <a:pt x="331" y="73"/>
                    </a:cubicBezTo>
                    <a:cubicBezTo>
                      <a:pt x="353" y="69"/>
                      <a:pt x="431" y="30"/>
                      <a:pt x="454" y="19"/>
                    </a:cubicBezTo>
                    <a:cubicBezTo>
                      <a:pt x="458" y="17"/>
                      <a:pt x="463" y="16"/>
                      <a:pt x="468" y="16"/>
                    </a:cubicBezTo>
                    <a:cubicBezTo>
                      <a:pt x="701" y="16"/>
                      <a:pt x="701" y="16"/>
                      <a:pt x="701" y="16"/>
                    </a:cubicBezTo>
                    <a:cubicBezTo>
                      <a:pt x="703" y="11"/>
                      <a:pt x="705" y="6"/>
                      <a:pt x="706" y="0"/>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3" name="Google Shape;4308;p72"/>
              <p:cNvSpPr/>
              <p:nvPr/>
            </p:nvSpPr>
            <p:spPr>
              <a:xfrm>
                <a:off x="748967" y="6242634"/>
                <a:ext cx="145099" cy="0"/>
              </a:xfrm>
              <a:custGeom>
                <a:avLst/>
                <a:gdLst/>
                <a:ahLst/>
                <a:cxnLst/>
                <a:rect l="l" t="t" r="r" b="b"/>
                <a:pathLst>
                  <a:path w="45" h="120000" extrusionOk="0">
                    <a:moveTo>
                      <a:pt x="0" y="0"/>
                    </a:moveTo>
                    <a:cubicBezTo>
                      <a:pt x="10" y="0"/>
                      <a:pt x="22" y="0"/>
                      <a:pt x="36" y="0"/>
                    </a:cubicBezTo>
                    <a:cubicBezTo>
                      <a:pt x="39" y="0"/>
                      <a:pt x="42" y="0"/>
                      <a:pt x="45" y="0"/>
                    </a:cubicBezTo>
                    <a:cubicBezTo>
                      <a:pt x="45" y="0"/>
                      <a:pt x="45" y="0"/>
                      <a:pt x="45" y="0"/>
                    </a:cubicBezTo>
                    <a:cubicBezTo>
                      <a:pt x="28" y="0"/>
                      <a:pt x="12" y="0"/>
                      <a:pt x="0" y="0"/>
                    </a:cubicBezTo>
                  </a:path>
                </a:pathLst>
              </a:custGeom>
              <a:solidFill>
                <a:srgbClr val="0B002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4" name="Google Shape;4309;p72"/>
              <p:cNvSpPr/>
              <p:nvPr/>
            </p:nvSpPr>
            <p:spPr>
              <a:xfrm>
                <a:off x="700600" y="6242634"/>
                <a:ext cx="163700" cy="0"/>
              </a:xfrm>
              <a:custGeom>
                <a:avLst/>
                <a:gdLst/>
                <a:ahLst/>
                <a:cxnLst/>
                <a:rect l="l" t="t" r="r" b="b"/>
                <a:pathLst>
                  <a:path w="51" h="120000" extrusionOk="0">
                    <a:moveTo>
                      <a:pt x="0" y="0"/>
                    </a:moveTo>
                    <a:cubicBezTo>
                      <a:pt x="13" y="0"/>
                      <a:pt x="30" y="0"/>
                      <a:pt x="51" y="0"/>
                    </a:cubicBezTo>
                    <a:cubicBezTo>
                      <a:pt x="37" y="0"/>
                      <a:pt x="25" y="0"/>
                      <a:pt x="15" y="0"/>
                    </a:cubicBezTo>
                    <a:cubicBezTo>
                      <a:pt x="9" y="0"/>
                      <a:pt x="4" y="0"/>
                      <a:pt x="0" y="0"/>
                    </a:cubicBezTo>
                    <a:cubicBezTo>
                      <a:pt x="0" y="0"/>
                      <a:pt x="0" y="0"/>
                      <a:pt x="0" y="0"/>
                    </a:cubicBezTo>
                  </a:path>
                </a:pathLst>
              </a:custGeom>
              <a:solidFill>
                <a:srgbClr val="08001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5" name="Google Shape;4310;p72"/>
              <p:cNvSpPr/>
              <p:nvPr/>
            </p:nvSpPr>
            <p:spPr>
              <a:xfrm>
                <a:off x="700600" y="6294720"/>
                <a:ext cx="182304" cy="0"/>
              </a:xfrm>
              <a:custGeom>
                <a:avLst/>
                <a:gdLst/>
                <a:ahLst/>
                <a:cxnLst/>
                <a:rect l="l" t="t" r="r" b="b"/>
                <a:pathLst>
                  <a:path w="57" h="120000" extrusionOk="0">
                    <a:moveTo>
                      <a:pt x="0" y="0"/>
                    </a:moveTo>
                    <a:cubicBezTo>
                      <a:pt x="14" y="0"/>
                      <a:pt x="34" y="0"/>
                      <a:pt x="57" y="0"/>
                    </a:cubicBezTo>
                    <a:cubicBezTo>
                      <a:pt x="34" y="0"/>
                      <a:pt x="14" y="0"/>
                      <a:pt x="0" y="0"/>
                    </a:cubicBezTo>
                  </a:path>
                </a:pathLst>
              </a:custGeom>
              <a:solidFill>
                <a:srgbClr val="33170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6" name="Google Shape;4311;p72"/>
              <p:cNvSpPr/>
              <p:nvPr/>
            </p:nvSpPr>
            <p:spPr>
              <a:xfrm>
                <a:off x="23475" y="6030566"/>
                <a:ext cx="881752" cy="264154"/>
              </a:xfrm>
              <a:custGeom>
                <a:avLst/>
                <a:gdLst/>
                <a:ahLst/>
                <a:cxnLst/>
                <a:rect l="l" t="t" r="r" b="b"/>
                <a:pathLst>
                  <a:path w="270" h="81" extrusionOk="0">
                    <a:moveTo>
                      <a:pt x="100" y="0"/>
                    </a:moveTo>
                    <a:cubicBezTo>
                      <a:pt x="72" y="0"/>
                      <a:pt x="0" y="0"/>
                      <a:pt x="0" y="0"/>
                    </a:cubicBezTo>
                    <a:cubicBezTo>
                      <a:pt x="3" y="16"/>
                      <a:pt x="3" y="16"/>
                      <a:pt x="3" y="16"/>
                    </a:cubicBezTo>
                    <a:cubicBezTo>
                      <a:pt x="100" y="16"/>
                      <a:pt x="100" y="16"/>
                      <a:pt x="100" y="16"/>
                    </a:cubicBezTo>
                    <a:cubicBezTo>
                      <a:pt x="118" y="16"/>
                      <a:pt x="150" y="45"/>
                      <a:pt x="169" y="64"/>
                    </a:cubicBezTo>
                    <a:cubicBezTo>
                      <a:pt x="179" y="74"/>
                      <a:pt x="193" y="80"/>
                      <a:pt x="207" y="81"/>
                    </a:cubicBezTo>
                    <a:cubicBezTo>
                      <a:pt x="207" y="81"/>
                      <a:pt x="207" y="81"/>
                      <a:pt x="207" y="81"/>
                    </a:cubicBezTo>
                    <a:cubicBezTo>
                      <a:pt x="221" y="81"/>
                      <a:pt x="241" y="81"/>
                      <a:pt x="264" y="81"/>
                    </a:cubicBezTo>
                    <a:cubicBezTo>
                      <a:pt x="266" y="81"/>
                      <a:pt x="268" y="81"/>
                      <a:pt x="270" y="81"/>
                    </a:cubicBezTo>
                    <a:cubicBezTo>
                      <a:pt x="269" y="76"/>
                      <a:pt x="268" y="71"/>
                      <a:pt x="267" y="65"/>
                    </a:cubicBezTo>
                    <a:cubicBezTo>
                      <a:pt x="243" y="65"/>
                      <a:pt x="222" y="65"/>
                      <a:pt x="207" y="65"/>
                    </a:cubicBezTo>
                    <a:cubicBezTo>
                      <a:pt x="193" y="65"/>
                      <a:pt x="179" y="59"/>
                      <a:pt x="169" y="48"/>
                    </a:cubicBezTo>
                    <a:cubicBezTo>
                      <a:pt x="150" y="29"/>
                      <a:pt x="118" y="0"/>
                      <a:pt x="100" y="0"/>
                    </a:cubicBezTo>
                  </a:path>
                </a:pathLst>
              </a:custGeom>
              <a:solidFill>
                <a:srgbClr val="730302">
                  <a:alpha val="512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7" name="Google Shape;4312;p72"/>
              <p:cNvSpPr/>
              <p:nvPr/>
            </p:nvSpPr>
            <p:spPr>
              <a:xfrm>
                <a:off x="492254" y="5758973"/>
                <a:ext cx="1205700" cy="130200"/>
              </a:xfrm>
              <a:prstGeom prst="rect">
                <a:avLst/>
              </a:prstGeom>
              <a:solidFill>
                <a:srgbClr val="1001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8" name="Google Shape;4313;p72"/>
              <p:cNvSpPr/>
              <p:nvPr/>
            </p:nvSpPr>
            <p:spPr>
              <a:xfrm>
                <a:off x="492254" y="5758973"/>
                <a:ext cx="1205700" cy="130200"/>
              </a:xfrm>
              <a:prstGeom prst="rect">
                <a:avLst/>
              </a:pr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9" name="Google Shape;4314;p72"/>
              <p:cNvSpPr/>
              <p:nvPr/>
            </p:nvSpPr>
            <p:spPr>
              <a:xfrm>
                <a:off x="373199" y="5654799"/>
                <a:ext cx="1428659" cy="122777"/>
              </a:xfrm>
              <a:custGeom>
                <a:avLst/>
                <a:gdLst/>
                <a:ahLst/>
                <a:cxnLst/>
                <a:rect l="l" t="t" r="r" b="b"/>
                <a:pathLst>
                  <a:path w="439" h="37" extrusionOk="0">
                    <a:moveTo>
                      <a:pt x="0" y="37"/>
                    </a:moveTo>
                    <a:cubicBezTo>
                      <a:pt x="434" y="37"/>
                      <a:pt x="434" y="37"/>
                      <a:pt x="434" y="37"/>
                    </a:cubicBezTo>
                    <a:cubicBezTo>
                      <a:pt x="434" y="37"/>
                      <a:pt x="439" y="0"/>
                      <a:pt x="387" y="0"/>
                    </a:cubicBezTo>
                    <a:cubicBezTo>
                      <a:pt x="336" y="0"/>
                      <a:pt x="68" y="0"/>
                      <a:pt x="68" y="0"/>
                    </a:cubicBezTo>
                    <a:cubicBezTo>
                      <a:pt x="68" y="0"/>
                      <a:pt x="15" y="2"/>
                      <a:pt x="0" y="37"/>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0" name="Google Shape;4315;p72"/>
              <p:cNvSpPr/>
              <p:nvPr/>
            </p:nvSpPr>
            <p:spPr>
              <a:xfrm>
                <a:off x="373199" y="5654799"/>
                <a:ext cx="498542" cy="122777"/>
              </a:xfrm>
              <a:custGeom>
                <a:avLst/>
                <a:gdLst/>
                <a:ahLst/>
                <a:cxnLst/>
                <a:rect l="l" t="t" r="r" b="b"/>
                <a:pathLst>
                  <a:path w="153" h="37" extrusionOk="0">
                    <a:moveTo>
                      <a:pt x="153" y="0"/>
                    </a:moveTo>
                    <a:cubicBezTo>
                      <a:pt x="104" y="0"/>
                      <a:pt x="68" y="0"/>
                      <a:pt x="68" y="0"/>
                    </a:cubicBezTo>
                    <a:cubicBezTo>
                      <a:pt x="68" y="0"/>
                      <a:pt x="15" y="2"/>
                      <a:pt x="0" y="37"/>
                    </a:cubicBezTo>
                    <a:cubicBezTo>
                      <a:pt x="153" y="37"/>
                      <a:pt x="153" y="37"/>
                      <a:pt x="153" y="37"/>
                    </a:cubicBezTo>
                    <a:cubicBezTo>
                      <a:pt x="153" y="0"/>
                      <a:pt x="153" y="0"/>
                      <a:pt x="153" y="0"/>
                    </a:cubicBezTo>
                  </a:path>
                </a:pathLst>
              </a:custGeom>
              <a:solidFill>
                <a:srgbClr val="730302">
                  <a:alpha val="512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9" name="Google Shape;4316;p72"/>
            <p:cNvGrpSpPr/>
            <p:nvPr/>
          </p:nvGrpSpPr>
          <p:grpSpPr>
            <a:xfrm rot="2485274" flipH="1">
              <a:off x="-170141" y="3700760"/>
              <a:ext cx="1918988" cy="1659296"/>
              <a:chOff x="6755781" y="864379"/>
              <a:chExt cx="3068850" cy="2653550"/>
            </a:xfrm>
          </p:grpSpPr>
          <p:sp>
            <p:nvSpPr>
              <p:cNvPr id="10" name="Google Shape;4317;p72"/>
              <p:cNvSpPr/>
              <p:nvPr/>
            </p:nvSpPr>
            <p:spPr>
              <a:xfrm>
                <a:off x="7817484" y="2094764"/>
                <a:ext cx="470604" cy="1423164"/>
              </a:xfrm>
              <a:custGeom>
                <a:avLst/>
                <a:gdLst/>
                <a:ahLst/>
                <a:cxnLst/>
                <a:rect l="l" t="t" r="r" b="b"/>
                <a:pathLst>
                  <a:path w="94" h="287" extrusionOk="0">
                    <a:moveTo>
                      <a:pt x="1" y="274"/>
                    </a:moveTo>
                    <a:cubicBezTo>
                      <a:pt x="0" y="275"/>
                      <a:pt x="0" y="276"/>
                      <a:pt x="0" y="278"/>
                    </a:cubicBezTo>
                    <a:cubicBezTo>
                      <a:pt x="6" y="281"/>
                      <a:pt x="13" y="284"/>
                      <a:pt x="19" y="287"/>
                    </a:cubicBezTo>
                    <a:cubicBezTo>
                      <a:pt x="20" y="281"/>
                      <a:pt x="21" y="276"/>
                      <a:pt x="21" y="275"/>
                    </a:cubicBezTo>
                    <a:cubicBezTo>
                      <a:pt x="34" y="206"/>
                      <a:pt x="57" y="109"/>
                      <a:pt x="94" y="4"/>
                    </a:cubicBezTo>
                    <a:cubicBezTo>
                      <a:pt x="81" y="0"/>
                      <a:pt x="81" y="0"/>
                      <a:pt x="81" y="0"/>
                    </a:cubicBezTo>
                    <a:cubicBezTo>
                      <a:pt x="53" y="75"/>
                      <a:pt x="23" y="168"/>
                      <a:pt x="1" y="274"/>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 name="Google Shape;4318;p72"/>
              <p:cNvSpPr/>
              <p:nvPr/>
            </p:nvSpPr>
            <p:spPr>
              <a:xfrm>
                <a:off x="8083968" y="2474650"/>
                <a:ext cx="85050" cy="289171"/>
              </a:xfrm>
              <a:custGeom>
                <a:avLst/>
                <a:gdLst/>
                <a:ahLst/>
                <a:cxnLst/>
                <a:rect l="l" t="t" r="r" b="b"/>
                <a:pathLst>
                  <a:path w="17" h="59" extrusionOk="0">
                    <a:moveTo>
                      <a:pt x="17" y="0"/>
                    </a:moveTo>
                    <a:cubicBezTo>
                      <a:pt x="17" y="0"/>
                      <a:pt x="17" y="0"/>
                      <a:pt x="17" y="0"/>
                    </a:cubicBezTo>
                    <a:cubicBezTo>
                      <a:pt x="11" y="20"/>
                      <a:pt x="5" y="40"/>
                      <a:pt x="0" y="59"/>
                    </a:cubicBezTo>
                    <a:cubicBezTo>
                      <a:pt x="0" y="59"/>
                      <a:pt x="0" y="59"/>
                      <a:pt x="0" y="59"/>
                    </a:cubicBezTo>
                    <a:cubicBezTo>
                      <a:pt x="5" y="40"/>
                      <a:pt x="11" y="20"/>
                      <a:pt x="17" y="0"/>
                    </a:cubicBezTo>
                  </a:path>
                </a:pathLst>
              </a:custGeom>
              <a:solidFill>
                <a:srgbClr val="26A06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 name="Google Shape;4319;p72"/>
              <p:cNvSpPr/>
              <p:nvPr/>
            </p:nvSpPr>
            <p:spPr>
              <a:xfrm>
                <a:off x="7993249" y="2474650"/>
                <a:ext cx="175769" cy="300511"/>
              </a:xfrm>
              <a:custGeom>
                <a:avLst/>
                <a:gdLst/>
                <a:ahLst/>
                <a:cxnLst/>
                <a:rect l="l" t="t" r="r" b="b"/>
                <a:pathLst>
                  <a:path w="35" h="61" extrusionOk="0">
                    <a:moveTo>
                      <a:pt x="35" y="0"/>
                    </a:moveTo>
                    <a:cubicBezTo>
                      <a:pt x="29" y="5"/>
                      <a:pt x="22" y="10"/>
                      <a:pt x="15" y="14"/>
                    </a:cubicBezTo>
                    <a:cubicBezTo>
                      <a:pt x="10" y="29"/>
                      <a:pt x="5" y="45"/>
                      <a:pt x="0" y="61"/>
                    </a:cubicBezTo>
                    <a:cubicBezTo>
                      <a:pt x="5" y="60"/>
                      <a:pt x="11" y="59"/>
                      <a:pt x="16" y="59"/>
                    </a:cubicBezTo>
                    <a:cubicBezTo>
                      <a:pt x="17" y="59"/>
                      <a:pt x="17" y="59"/>
                      <a:pt x="18" y="59"/>
                    </a:cubicBezTo>
                    <a:cubicBezTo>
                      <a:pt x="23" y="40"/>
                      <a:pt x="29" y="20"/>
                      <a:pt x="35" y="0"/>
                    </a:cubicBezTo>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 name="Google Shape;4320;p72"/>
              <p:cNvSpPr/>
              <p:nvPr/>
            </p:nvSpPr>
            <p:spPr>
              <a:xfrm>
                <a:off x="8276745" y="1023138"/>
                <a:ext cx="935536" cy="941214"/>
              </a:xfrm>
              <a:custGeom>
                <a:avLst/>
                <a:gdLst/>
                <a:ahLst/>
                <a:cxnLst/>
                <a:rect l="l" t="t" r="r" b="b"/>
                <a:pathLst>
                  <a:path w="189" h="190" extrusionOk="0">
                    <a:moveTo>
                      <a:pt x="134" y="23"/>
                    </a:moveTo>
                    <a:cubicBezTo>
                      <a:pt x="121" y="30"/>
                      <a:pt x="109" y="38"/>
                      <a:pt x="99" y="48"/>
                    </a:cubicBezTo>
                    <a:cubicBezTo>
                      <a:pt x="90" y="56"/>
                      <a:pt x="82" y="65"/>
                      <a:pt x="74" y="75"/>
                    </a:cubicBezTo>
                    <a:cubicBezTo>
                      <a:pt x="47" y="106"/>
                      <a:pt x="18" y="141"/>
                      <a:pt x="2" y="181"/>
                    </a:cubicBezTo>
                    <a:cubicBezTo>
                      <a:pt x="1" y="184"/>
                      <a:pt x="0" y="188"/>
                      <a:pt x="2" y="190"/>
                    </a:cubicBezTo>
                    <a:cubicBezTo>
                      <a:pt x="19" y="188"/>
                      <a:pt x="35" y="182"/>
                      <a:pt x="49" y="176"/>
                    </a:cubicBezTo>
                    <a:cubicBezTo>
                      <a:pt x="54" y="174"/>
                      <a:pt x="59" y="172"/>
                      <a:pt x="63" y="169"/>
                    </a:cubicBezTo>
                    <a:cubicBezTo>
                      <a:pt x="74" y="162"/>
                      <a:pt x="79" y="152"/>
                      <a:pt x="85" y="142"/>
                    </a:cubicBezTo>
                    <a:cubicBezTo>
                      <a:pt x="92" y="130"/>
                      <a:pt x="102" y="119"/>
                      <a:pt x="113" y="110"/>
                    </a:cubicBezTo>
                    <a:cubicBezTo>
                      <a:pt x="120" y="104"/>
                      <a:pt x="127" y="98"/>
                      <a:pt x="133" y="92"/>
                    </a:cubicBezTo>
                    <a:cubicBezTo>
                      <a:pt x="142" y="83"/>
                      <a:pt x="148" y="72"/>
                      <a:pt x="156" y="62"/>
                    </a:cubicBezTo>
                    <a:cubicBezTo>
                      <a:pt x="163" y="53"/>
                      <a:pt x="173" y="45"/>
                      <a:pt x="179" y="35"/>
                    </a:cubicBezTo>
                    <a:cubicBezTo>
                      <a:pt x="186" y="25"/>
                      <a:pt x="189" y="12"/>
                      <a:pt x="182" y="0"/>
                    </a:cubicBezTo>
                    <a:cubicBezTo>
                      <a:pt x="166" y="6"/>
                      <a:pt x="150" y="14"/>
                      <a:pt x="134" y="23"/>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 name="Google Shape;4321;p72"/>
              <p:cNvSpPr/>
              <p:nvPr/>
            </p:nvSpPr>
            <p:spPr>
              <a:xfrm>
                <a:off x="8286656" y="1023138"/>
                <a:ext cx="924197" cy="941214"/>
              </a:xfrm>
              <a:custGeom>
                <a:avLst/>
                <a:gdLst/>
                <a:ahLst/>
                <a:cxnLst/>
                <a:rect l="l" t="t" r="r" b="b"/>
                <a:pathLst>
                  <a:path w="187" h="190" extrusionOk="0">
                    <a:moveTo>
                      <a:pt x="132" y="23"/>
                    </a:moveTo>
                    <a:cubicBezTo>
                      <a:pt x="119" y="30"/>
                      <a:pt x="107" y="38"/>
                      <a:pt x="97" y="48"/>
                    </a:cubicBezTo>
                    <a:cubicBezTo>
                      <a:pt x="92" y="52"/>
                      <a:pt x="88" y="56"/>
                      <a:pt x="84" y="61"/>
                    </a:cubicBezTo>
                    <a:cubicBezTo>
                      <a:pt x="84" y="61"/>
                      <a:pt x="85" y="60"/>
                      <a:pt x="85" y="60"/>
                    </a:cubicBezTo>
                    <a:cubicBezTo>
                      <a:pt x="95" y="51"/>
                      <a:pt x="107" y="43"/>
                      <a:pt x="118" y="37"/>
                    </a:cubicBezTo>
                    <a:cubicBezTo>
                      <a:pt x="134" y="28"/>
                      <a:pt x="149" y="21"/>
                      <a:pt x="165" y="15"/>
                    </a:cubicBezTo>
                    <a:cubicBezTo>
                      <a:pt x="171" y="27"/>
                      <a:pt x="168" y="39"/>
                      <a:pt x="162" y="48"/>
                    </a:cubicBezTo>
                    <a:cubicBezTo>
                      <a:pt x="156" y="57"/>
                      <a:pt x="147" y="64"/>
                      <a:pt x="139" y="73"/>
                    </a:cubicBezTo>
                    <a:cubicBezTo>
                      <a:pt x="132" y="82"/>
                      <a:pt x="127" y="92"/>
                      <a:pt x="118" y="101"/>
                    </a:cubicBezTo>
                    <a:cubicBezTo>
                      <a:pt x="112" y="107"/>
                      <a:pt x="105" y="112"/>
                      <a:pt x="98" y="117"/>
                    </a:cubicBezTo>
                    <a:cubicBezTo>
                      <a:pt x="88" y="126"/>
                      <a:pt x="79" y="136"/>
                      <a:pt x="71" y="147"/>
                    </a:cubicBezTo>
                    <a:cubicBezTo>
                      <a:pt x="66" y="156"/>
                      <a:pt x="61" y="166"/>
                      <a:pt x="51" y="172"/>
                    </a:cubicBezTo>
                    <a:cubicBezTo>
                      <a:pt x="47" y="174"/>
                      <a:pt x="42" y="176"/>
                      <a:pt x="37" y="178"/>
                    </a:cubicBezTo>
                    <a:cubicBezTo>
                      <a:pt x="25" y="183"/>
                      <a:pt x="13" y="188"/>
                      <a:pt x="0" y="190"/>
                    </a:cubicBezTo>
                    <a:cubicBezTo>
                      <a:pt x="0" y="190"/>
                      <a:pt x="0" y="190"/>
                      <a:pt x="0" y="190"/>
                    </a:cubicBezTo>
                    <a:cubicBezTo>
                      <a:pt x="17" y="188"/>
                      <a:pt x="33" y="182"/>
                      <a:pt x="47" y="176"/>
                    </a:cubicBezTo>
                    <a:cubicBezTo>
                      <a:pt x="52" y="174"/>
                      <a:pt x="57" y="172"/>
                      <a:pt x="61" y="169"/>
                    </a:cubicBezTo>
                    <a:cubicBezTo>
                      <a:pt x="72" y="162"/>
                      <a:pt x="77" y="152"/>
                      <a:pt x="83" y="142"/>
                    </a:cubicBezTo>
                    <a:cubicBezTo>
                      <a:pt x="90" y="130"/>
                      <a:pt x="100" y="119"/>
                      <a:pt x="111" y="110"/>
                    </a:cubicBezTo>
                    <a:cubicBezTo>
                      <a:pt x="118" y="104"/>
                      <a:pt x="125" y="98"/>
                      <a:pt x="131" y="92"/>
                    </a:cubicBezTo>
                    <a:cubicBezTo>
                      <a:pt x="140" y="83"/>
                      <a:pt x="146" y="72"/>
                      <a:pt x="154" y="62"/>
                    </a:cubicBezTo>
                    <a:cubicBezTo>
                      <a:pt x="161" y="53"/>
                      <a:pt x="171" y="45"/>
                      <a:pt x="177" y="35"/>
                    </a:cubicBezTo>
                    <a:cubicBezTo>
                      <a:pt x="184" y="25"/>
                      <a:pt x="187" y="12"/>
                      <a:pt x="180" y="0"/>
                    </a:cubicBezTo>
                    <a:cubicBezTo>
                      <a:pt x="164" y="6"/>
                      <a:pt x="148" y="14"/>
                      <a:pt x="132" y="23"/>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 name="Google Shape;4322;p72"/>
              <p:cNvSpPr/>
              <p:nvPr/>
            </p:nvSpPr>
            <p:spPr>
              <a:xfrm>
                <a:off x="8429834" y="1408696"/>
                <a:ext cx="532971" cy="311850"/>
              </a:xfrm>
              <a:custGeom>
                <a:avLst/>
                <a:gdLst/>
                <a:ahLst/>
                <a:cxnLst/>
                <a:rect l="l" t="t" r="r" b="b"/>
                <a:pathLst>
                  <a:path w="107" h="63" extrusionOk="0">
                    <a:moveTo>
                      <a:pt x="107" y="0"/>
                    </a:moveTo>
                    <a:cubicBezTo>
                      <a:pt x="82" y="5"/>
                      <a:pt x="74" y="23"/>
                      <a:pt x="53" y="35"/>
                    </a:cubicBezTo>
                    <a:cubicBezTo>
                      <a:pt x="45" y="39"/>
                      <a:pt x="33" y="43"/>
                      <a:pt x="22" y="43"/>
                    </a:cubicBezTo>
                    <a:cubicBezTo>
                      <a:pt x="18" y="43"/>
                      <a:pt x="15" y="42"/>
                      <a:pt x="12" y="42"/>
                    </a:cubicBezTo>
                    <a:cubicBezTo>
                      <a:pt x="9" y="45"/>
                      <a:pt x="6" y="49"/>
                      <a:pt x="4" y="53"/>
                    </a:cubicBezTo>
                    <a:cubicBezTo>
                      <a:pt x="3" y="55"/>
                      <a:pt x="1" y="57"/>
                      <a:pt x="0" y="59"/>
                    </a:cubicBezTo>
                    <a:cubicBezTo>
                      <a:pt x="0" y="60"/>
                      <a:pt x="0" y="61"/>
                      <a:pt x="0" y="63"/>
                    </a:cubicBezTo>
                    <a:cubicBezTo>
                      <a:pt x="7" y="59"/>
                      <a:pt x="15" y="56"/>
                      <a:pt x="23" y="56"/>
                    </a:cubicBezTo>
                    <a:cubicBezTo>
                      <a:pt x="26" y="56"/>
                      <a:pt x="28" y="56"/>
                      <a:pt x="31" y="57"/>
                    </a:cubicBezTo>
                    <a:cubicBezTo>
                      <a:pt x="36" y="58"/>
                      <a:pt x="42" y="62"/>
                      <a:pt x="47" y="62"/>
                    </a:cubicBezTo>
                    <a:cubicBezTo>
                      <a:pt x="50" y="58"/>
                      <a:pt x="54" y="54"/>
                      <a:pt x="57" y="50"/>
                    </a:cubicBezTo>
                    <a:cubicBezTo>
                      <a:pt x="64" y="42"/>
                      <a:pt x="71" y="34"/>
                      <a:pt x="79" y="27"/>
                    </a:cubicBezTo>
                    <a:cubicBezTo>
                      <a:pt x="86" y="21"/>
                      <a:pt x="93" y="16"/>
                      <a:pt x="99" y="10"/>
                    </a:cubicBezTo>
                    <a:cubicBezTo>
                      <a:pt x="100" y="9"/>
                      <a:pt x="101" y="8"/>
                      <a:pt x="101" y="8"/>
                    </a:cubicBezTo>
                    <a:cubicBezTo>
                      <a:pt x="103" y="5"/>
                      <a:pt x="105" y="2"/>
                      <a:pt x="107"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 name="Google Shape;4323;p72"/>
              <p:cNvSpPr/>
              <p:nvPr/>
            </p:nvSpPr>
            <p:spPr>
              <a:xfrm>
                <a:off x="8662298" y="1403028"/>
                <a:ext cx="306175" cy="317518"/>
              </a:xfrm>
              <a:custGeom>
                <a:avLst/>
                <a:gdLst/>
                <a:ahLst/>
                <a:cxnLst/>
                <a:rect l="l" t="t" r="r" b="b"/>
                <a:pathLst>
                  <a:path w="61" h="63" extrusionOk="0">
                    <a:moveTo>
                      <a:pt x="10" y="51"/>
                    </a:moveTo>
                    <a:cubicBezTo>
                      <a:pt x="7" y="55"/>
                      <a:pt x="3" y="59"/>
                      <a:pt x="0" y="63"/>
                    </a:cubicBezTo>
                    <a:cubicBezTo>
                      <a:pt x="0" y="63"/>
                      <a:pt x="1" y="63"/>
                      <a:pt x="1" y="63"/>
                    </a:cubicBezTo>
                    <a:cubicBezTo>
                      <a:pt x="1" y="63"/>
                      <a:pt x="2" y="63"/>
                      <a:pt x="2" y="63"/>
                    </a:cubicBezTo>
                    <a:cubicBezTo>
                      <a:pt x="3" y="63"/>
                      <a:pt x="3" y="62"/>
                      <a:pt x="4" y="61"/>
                    </a:cubicBezTo>
                    <a:cubicBezTo>
                      <a:pt x="6" y="58"/>
                      <a:pt x="8" y="54"/>
                      <a:pt x="10" y="51"/>
                    </a:cubicBezTo>
                    <a:moveTo>
                      <a:pt x="61" y="0"/>
                    </a:moveTo>
                    <a:cubicBezTo>
                      <a:pt x="60" y="0"/>
                      <a:pt x="60" y="0"/>
                      <a:pt x="60" y="1"/>
                    </a:cubicBezTo>
                    <a:cubicBezTo>
                      <a:pt x="58" y="3"/>
                      <a:pt x="56" y="6"/>
                      <a:pt x="54" y="9"/>
                    </a:cubicBezTo>
                    <a:cubicBezTo>
                      <a:pt x="56" y="6"/>
                      <a:pt x="59" y="3"/>
                      <a:pt x="61"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 name="Google Shape;4324;p72"/>
              <p:cNvSpPr/>
              <p:nvPr/>
            </p:nvSpPr>
            <p:spPr>
              <a:xfrm>
                <a:off x="8296612" y="1516427"/>
                <a:ext cx="1496856" cy="515969"/>
              </a:xfrm>
              <a:custGeom>
                <a:avLst/>
                <a:gdLst/>
                <a:ahLst/>
                <a:cxnLst/>
                <a:rect l="l" t="t" r="r" b="b"/>
                <a:pathLst>
                  <a:path w="301" h="104" extrusionOk="0">
                    <a:moveTo>
                      <a:pt x="296" y="7"/>
                    </a:moveTo>
                    <a:cubicBezTo>
                      <a:pt x="260" y="1"/>
                      <a:pt x="223" y="0"/>
                      <a:pt x="187" y="7"/>
                    </a:cubicBezTo>
                    <a:cubicBezTo>
                      <a:pt x="155" y="12"/>
                      <a:pt x="126" y="24"/>
                      <a:pt x="96" y="35"/>
                    </a:cubicBezTo>
                    <a:cubicBezTo>
                      <a:pt x="64" y="47"/>
                      <a:pt x="32" y="59"/>
                      <a:pt x="7" y="83"/>
                    </a:cubicBezTo>
                    <a:cubicBezTo>
                      <a:pt x="3" y="86"/>
                      <a:pt x="0" y="91"/>
                      <a:pt x="1" y="96"/>
                    </a:cubicBezTo>
                    <a:cubicBezTo>
                      <a:pt x="16" y="100"/>
                      <a:pt x="32" y="104"/>
                      <a:pt x="48" y="103"/>
                    </a:cubicBezTo>
                    <a:cubicBezTo>
                      <a:pt x="73" y="103"/>
                      <a:pt x="97" y="92"/>
                      <a:pt x="121" y="85"/>
                    </a:cubicBezTo>
                    <a:cubicBezTo>
                      <a:pt x="160" y="74"/>
                      <a:pt x="201" y="72"/>
                      <a:pt x="237" y="56"/>
                    </a:cubicBezTo>
                    <a:cubicBezTo>
                      <a:pt x="259" y="46"/>
                      <a:pt x="278" y="31"/>
                      <a:pt x="296" y="16"/>
                    </a:cubicBezTo>
                    <a:cubicBezTo>
                      <a:pt x="299" y="14"/>
                      <a:pt x="301" y="10"/>
                      <a:pt x="299" y="8"/>
                    </a:cubicBezTo>
                    <a:cubicBezTo>
                      <a:pt x="298" y="7"/>
                      <a:pt x="297" y="7"/>
                      <a:pt x="296" y="7"/>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 name="Google Shape;4325;p72"/>
              <p:cNvSpPr/>
              <p:nvPr/>
            </p:nvSpPr>
            <p:spPr>
              <a:xfrm>
                <a:off x="8601358" y="1516427"/>
                <a:ext cx="1190680" cy="306179"/>
              </a:xfrm>
              <a:custGeom>
                <a:avLst/>
                <a:gdLst/>
                <a:ahLst/>
                <a:cxnLst/>
                <a:rect l="l" t="t" r="r" b="b"/>
                <a:pathLst>
                  <a:path w="240" h="62" extrusionOk="0">
                    <a:moveTo>
                      <a:pt x="235" y="7"/>
                    </a:moveTo>
                    <a:cubicBezTo>
                      <a:pt x="199" y="1"/>
                      <a:pt x="162" y="0"/>
                      <a:pt x="126" y="7"/>
                    </a:cubicBezTo>
                    <a:cubicBezTo>
                      <a:pt x="94" y="12"/>
                      <a:pt x="65" y="24"/>
                      <a:pt x="35" y="35"/>
                    </a:cubicBezTo>
                    <a:cubicBezTo>
                      <a:pt x="23" y="39"/>
                      <a:pt x="12" y="44"/>
                      <a:pt x="0" y="49"/>
                    </a:cubicBezTo>
                    <a:cubicBezTo>
                      <a:pt x="5" y="47"/>
                      <a:pt x="10" y="45"/>
                      <a:pt x="16" y="43"/>
                    </a:cubicBezTo>
                    <a:cubicBezTo>
                      <a:pt x="45" y="32"/>
                      <a:pt x="75" y="20"/>
                      <a:pt x="106" y="15"/>
                    </a:cubicBezTo>
                    <a:cubicBezTo>
                      <a:pt x="143" y="8"/>
                      <a:pt x="180" y="9"/>
                      <a:pt x="216" y="15"/>
                    </a:cubicBezTo>
                    <a:cubicBezTo>
                      <a:pt x="217" y="15"/>
                      <a:pt x="218" y="15"/>
                      <a:pt x="219" y="16"/>
                    </a:cubicBezTo>
                    <a:cubicBezTo>
                      <a:pt x="221" y="18"/>
                      <a:pt x="219" y="22"/>
                      <a:pt x="216" y="24"/>
                    </a:cubicBezTo>
                    <a:cubicBezTo>
                      <a:pt x="198" y="38"/>
                      <a:pt x="181" y="52"/>
                      <a:pt x="161" y="62"/>
                    </a:cubicBezTo>
                    <a:cubicBezTo>
                      <a:pt x="166" y="60"/>
                      <a:pt x="171" y="58"/>
                      <a:pt x="176" y="56"/>
                    </a:cubicBezTo>
                    <a:cubicBezTo>
                      <a:pt x="198" y="46"/>
                      <a:pt x="217" y="31"/>
                      <a:pt x="235" y="16"/>
                    </a:cubicBezTo>
                    <a:cubicBezTo>
                      <a:pt x="238" y="14"/>
                      <a:pt x="240" y="10"/>
                      <a:pt x="238" y="8"/>
                    </a:cubicBezTo>
                    <a:cubicBezTo>
                      <a:pt x="237" y="7"/>
                      <a:pt x="236" y="7"/>
                      <a:pt x="235" y="7"/>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 name="Google Shape;4326;p72"/>
              <p:cNvSpPr/>
              <p:nvPr/>
            </p:nvSpPr>
            <p:spPr>
              <a:xfrm>
                <a:off x="8492201" y="1720546"/>
                <a:ext cx="1077283" cy="198451"/>
              </a:xfrm>
              <a:custGeom>
                <a:avLst/>
                <a:gdLst/>
                <a:ahLst/>
                <a:cxnLst/>
                <a:rect l="l" t="t" r="r" b="b"/>
                <a:pathLst>
                  <a:path w="217" h="41" extrusionOk="0">
                    <a:moveTo>
                      <a:pt x="217" y="0"/>
                    </a:moveTo>
                    <a:cubicBezTo>
                      <a:pt x="202" y="3"/>
                      <a:pt x="188" y="5"/>
                      <a:pt x="175" y="6"/>
                    </a:cubicBezTo>
                    <a:cubicBezTo>
                      <a:pt x="156" y="9"/>
                      <a:pt x="137" y="14"/>
                      <a:pt x="118" y="16"/>
                    </a:cubicBezTo>
                    <a:cubicBezTo>
                      <a:pt x="108" y="17"/>
                      <a:pt x="94" y="23"/>
                      <a:pt x="83" y="23"/>
                    </a:cubicBezTo>
                    <a:cubicBezTo>
                      <a:pt x="81" y="23"/>
                      <a:pt x="80" y="23"/>
                      <a:pt x="78" y="22"/>
                    </a:cubicBezTo>
                    <a:cubicBezTo>
                      <a:pt x="71" y="21"/>
                      <a:pt x="60" y="18"/>
                      <a:pt x="59" y="10"/>
                    </a:cubicBezTo>
                    <a:cubicBezTo>
                      <a:pt x="58" y="7"/>
                      <a:pt x="57" y="6"/>
                      <a:pt x="56" y="4"/>
                    </a:cubicBezTo>
                    <a:cubicBezTo>
                      <a:pt x="57" y="5"/>
                      <a:pt x="57" y="7"/>
                      <a:pt x="57" y="8"/>
                    </a:cubicBezTo>
                    <a:cubicBezTo>
                      <a:pt x="57" y="11"/>
                      <a:pt x="55" y="14"/>
                      <a:pt x="53" y="15"/>
                    </a:cubicBezTo>
                    <a:cubicBezTo>
                      <a:pt x="53" y="15"/>
                      <a:pt x="53" y="15"/>
                      <a:pt x="53" y="15"/>
                    </a:cubicBezTo>
                    <a:cubicBezTo>
                      <a:pt x="53" y="16"/>
                      <a:pt x="53"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49" y="18"/>
                      <a:pt x="46" y="19"/>
                      <a:pt x="42" y="19"/>
                    </a:cubicBezTo>
                    <a:cubicBezTo>
                      <a:pt x="42" y="19"/>
                      <a:pt x="41" y="19"/>
                      <a:pt x="41" y="19"/>
                    </a:cubicBezTo>
                    <a:cubicBezTo>
                      <a:pt x="39" y="19"/>
                      <a:pt x="38" y="18"/>
                      <a:pt x="36" y="18"/>
                    </a:cubicBezTo>
                    <a:cubicBezTo>
                      <a:pt x="34" y="18"/>
                      <a:pt x="33" y="19"/>
                      <a:pt x="31" y="19"/>
                    </a:cubicBezTo>
                    <a:cubicBezTo>
                      <a:pt x="29" y="20"/>
                      <a:pt x="27" y="22"/>
                      <a:pt x="25" y="24"/>
                    </a:cubicBezTo>
                    <a:cubicBezTo>
                      <a:pt x="18" y="30"/>
                      <a:pt x="9" y="33"/>
                      <a:pt x="0" y="37"/>
                    </a:cubicBezTo>
                    <a:cubicBezTo>
                      <a:pt x="7" y="37"/>
                      <a:pt x="14" y="39"/>
                      <a:pt x="21" y="41"/>
                    </a:cubicBezTo>
                    <a:cubicBezTo>
                      <a:pt x="30" y="39"/>
                      <a:pt x="38" y="39"/>
                      <a:pt x="47" y="38"/>
                    </a:cubicBezTo>
                    <a:cubicBezTo>
                      <a:pt x="48" y="38"/>
                      <a:pt x="49" y="38"/>
                      <a:pt x="50" y="38"/>
                    </a:cubicBezTo>
                    <a:cubicBezTo>
                      <a:pt x="60" y="38"/>
                      <a:pt x="71" y="39"/>
                      <a:pt x="81" y="41"/>
                    </a:cubicBezTo>
                    <a:cubicBezTo>
                      <a:pt x="95" y="36"/>
                      <a:pt x="109" y="30"/>
                      <a:pt x="123" y="27"/>
                    </a:cubicBezTo>
                    <a:cubicBezTo>
                      <a:pt x="145" y="21"/>
                      <a:pt x="173" y="21"/>
                      <a:pt x="196" y="14"/>
                    </a:cubicBezTo>
                    <a:cubicBezTo>
                      <a:pt x="203" y="10"/>
                      <a:pt x="210" y="5"/>
                      <a:pt x="217"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 name="Google Shape;4327;p72"/>
              <p:cNvSpPr/>
              <p:nvPr/>
            </p:nvSpPr>
            <p:spPr>
              <a:xfrm>
                <a:off x="8690650" y="1709206"/>
                <a:ext cx="907185" cy="79380"/>
              </a:xfrm>
              <a:custGeom>
                <a:avLst/>
                <a:gdLst/>
                <a:ahLst/>
                <a:cxnLst/>
                <a:rect l="l" t="t" r="r" b="b"/>
                <a:pathLst>
                  <a:path w="182" h="16" extrusionOk="0">
                    <a:moveTo>
                      <a:pt x="1" y="2"/>
                    </a:moveTo>
                    <a:cubicBezTo>
                      <a:pt x="1" y="2"/>
                      <a:pt x="0" y="2"/>
                      <a:pt x="0" y="2"/>
                    </a:cubicBezTo>
                    <a:cubicBezTo>
                      <a:pt x="1" y="2"/>
                      <a:pt x="1" y="2"/>
                      <a:pt x="1" y="2"/>
                    </a:cubicBezTo>
                    <a:cubicBezTo>
                      <a:pt x="1" y="2"/>
                      <a:pt x="1" y="2"/>
                      <a:pt x="1" y="2"/>
                    </a:cubicBezTo>
                    <a:moveTo>
                      <a:pt x="182" y="0"/>
                    </a:moveTo>
                    <a:cubicBezTo>
                      <a:pt x="180" y="1"/>
                      <a:pt x="178" y="1"/>
                      <a:pt x="176" y="2"/>
                    </a:cubicBezTo>
                    <a:cubicBezTo>
                      <a:pt x="169" y="7"/>
                      <a:pt x="162" y="12"/>
                      <a:pt x="155" y="16"/>
                    </a:cubicBezTo>
                    <a:cubicBezTo>
                      <a:pt x="165" y="13"/>
                      <a:pt x="175" y="8"/>
                      <a:pt x="182"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 name="Google Shape;4328;p72"/>
              <p:cNvSpPr/>
              <p:nvPr/>
            </p:nvSpPr>
            <p:spPr>
              <a:xfrm>
                <a:off x="8316436" y="1907653"/>
                <a:ext cx="1508195" cy="345870"/>
              </a:xfrm>
              <a:custGeom>
                <a:avLst/>
                <a:gdLst/>
                <a:ahLst/>
                <a:cxnLst/>
                <a:rect l="l" t="t" r="r" b="b"/>
                <a:pathLst>
                  <a:path w="304" h="70" extrusionOk="0">
                    <a:moveTo>
                      <a:pt x="288" y="37"/>
                    </a:moveTo>
                    <a:cubicBezTo>
                      <a:pt x="243" y="28"/>
                      <a:pt x="198" y="19"/>
                      <a:pt x="153" y="10"/>
                    </a:cubicBezTo>
                    <a:cubicBezTo>
                      <a:pt x="129" y="5"/>
                      <a:pt x="106" y="0"/>
                      <a:pt x="82" y="0"/>
                    </a:cubicBezTo>
                    <a:cubicBezTo>
                      <a:pt x="54" y="1"/>
                      <a:pt x="26" y="9"/>
                      <a:pt x="0" y="19"/>
                    </a:cubicBezTo>
                    <a:cubicBezTo>
                      <a:pt x="12" y="19"/>
                      <a:pt x="19" y="31"/>
                      <a:pt x="27" y="39"/>
                    </a:cubicBezTo>
                    <a:cubicBezTo>
                      <a:pt x="38" y="50"/>
                      <a:pt x="55" y="53"/>
                      <a:pt x="70" y="54"/>
                    </a:cubicBezTo>
                    <a:cubicBezTo>
                      <a:pt x="76" y="54"/>
                      <a:pt x="82" y="53"/>
                      <a:pt x="88" y="53"/>
                    </a:cubicBezTo>
                    <a:cubicBezTo>
                      <a:pt x="98" y="53"/>
                      <a:pt x="107" y="52"/>
                      <a:pt x="116" y="53"/>
                    </a:cubicBezTo>
                    <a:cubicBezTo>
                      <a:pt x="124" y="54"/>
                      <a:pt x="131" y="56"/>
                      <a:pt x="139" y="57"/>
                    </a:cubicBezTo>
                    <a:cubicBezTo>
                      <a:pt x="167" y="63"/>
                      <a:pt x="195" y="67"/>
                      <a:pt x="224" y="69"/>
                    </a:cubicBezTo>
                    <a:cubicBezTo>
                      <a:pt x="234" y="70"/>
                      <a:pt x="244" y="70"/>
                      <a:pt x="255" y="69"/>
                    </a:cubicBezTo>
                    <a:cubicBezTo>
                      <a:pt x="272" y="66"/>
                      <a:pt x="288" y="58"/>
                      <a:pt x="304" y="50"/>
                    </a:cubicBezTo>
                    <a:cubicBezTo>
                      <a:pt x="304" y="42"/>
                      <a:pt x="295" y="39"/>
                      <a:pt x="288" y="37"/>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 name="Google Shape;4329;p72"/>
              <p:cNvSpPr/>
              <p:nvPr/>
            </p:nvSpPr>
            <p:spPr>
              <a:xfrm>
                <a:off x="9043611" y="1947345"/>
                <a:ext cx="776779" cy="277831"/>
              </a:xfrm>
              <a:custGeom>
                <a:avLst/>
                <a:gdLst/>
                <a:ahLst/>
                <a:cxnLst/>
                <a:rect l="l" t="t" r="r" b="b"/>
                <a:pathLst>
                  <a:path w="157" h="56" extrusionOk="0">
                    <a:moveTo>
                      <a:pt x="141" y="29"/>
                    </a:moveTo>
                    <a:cubicBezTo>
                      <a:pt x="96" y="20"/>
                      <a:pt x="51" y="11"/>
                      <a:pt x="6" y="2"/>
                    </a:cubicBezTo>
                    <a:cubicBezTo>
                      <a:pt x="4" y="1"/>
                      <a:pt x="2" y="1"/>
                      <a:pt x="0" y="0"/>
                    </a:cubicBezTo>
                    <a:cubicBezTo>
                      <a:pt x="0" y="1"/>
                      <a:pt x="0" y="1"/>
                      <a:pt x="0" y="1"/>
                    </a:cubicBezTo>
                    <a:cubicBezTo>
                      <a:pt x="42" y="11"/>
                      <a:pt x="85" y="21"/>
                      <a:pt x="127" y="31"/>
                    </a:cubicBezTo>
                    <a:cubicBezTo>
                      <a:pt x="134" y="32"/>
                      <a:pt x="144" y="36"/>
                      <a:pt x="143" y="44"/>
                    </a:cubicBezTo>
                    <a:cubicBezTo>
                      <a:pt x="136" y="47"/>
                      <a:pt x="124" y="55"/>
                      <a:pt x="125" y="56"/>
                    </a:cubicBezTo>
                    <a:cubicBezTo>
                      <a:pt x="136" y="53"/>
                      <a:pt x="147" y="47"/>
                      <a:pt x="157" y="42"/>
                    </a:cubicBezTo>
                    <a:cubicBezTo>
                      <a:pt x="157" y="34"/>
                      <a:pt x="148" y="31"/>
                      <a:pt x="141" y="29"/>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3" name="Google Shape;4330;p72"/>
              <p:cNvSpPr/>
              <p:nvPr/>
            </p:nvSpPr>
            <p:spPr>
              <a:xfrm>
                <a:off x="8684978" y="1947345"/>
                <a:ext cx="680389" cy="130411"/>
              </a:xfrm>
              <a:custGeom>
                <a:avLst/>
                <a:gdLst/>
                <a:ahLst/>
                <a:cxnLst/>
                <a:rect l="l" t="t" r="r" b="b"/>
                <a:pathLst>
                  <a:path w="138" h="27" extrusionOk="0">
                    <a:moveTo>
                      <a:pt x="0" y="0"/>
                    </a:moveTo>
                    <a:cubicBezTo>
                      <a:pt x="9" y="3"/>
                      <a:pt x="18" y="5"/>
                      <a:pt x="25" y="10"/>
                    </a:cubicBezTo>
                    <a:cubicBezTo>
                      <a:pt x="40" y="19"/>
                      <a:pt x="72" y="27"/>
                      <a:pt x="85" y="27"/>
                    </a:cubicBezTo>
                    <a:cubicBezTo>
                      <a:pt x="87" y="27"/>
                      <a:pt x="89" y="27"/>
                      <a:pt x="90" y="27"/>
                    </a:cubicBezTo>
                    <a:cubicBezTo>
                      <a:pt x="106" y="23"/>
                      <a:pt x="122" y="21"/>
                      <a:pt x="138" y="20"/>
                    </a:cubicBezTo>
                    <a:cubicBezTo>
                      <a:pt x="122" y="17"/>
                      <a:pt x="106" y="13"/>
                      <a:pt x="91" y="10"/>
                    </a:cubicBezTo>
                    <a:cubicBezTo>
                      <a:pt x="68" y="6"/>
                      <a:pt x="46" y="1"/>
                      <a:pt x="23" y="1"/>
                    </a:cubicBezTo>
                    <a:cubicBezTo>
                      <a:pt x="22" y="1"/>
                      <a:pt x="21" y="1"/>
                      <a:pt x="20" y="1"/>
                    </a:cubicBezTo>
                    <a:cubicBezTo>
                      <a:pt x="20" y="1"/>
                      <a:pt x="20" y="1"/>
                      <a:pt x="20" y="1"/>
                    </a:cubicBezTo>
                    <a:cubicBezTo>
                      <a:pt x="17" y="1"/>
                      <a:pt x="8" y="0"/>
                      <a:pt x="0"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 name="Google Shape;4331;p72"/>
              <p:cNvSpPr/>
              <p:nvPr/>
            </p:nvSpPr>
            <p:spPr>
              <a:xfrm>
                <a:off x="8594259" y="1981365"/>
                <a:ext cx="1150993" cy="272159"/>
              </a:xfrm>
              <a:custGeom>
                <a:avLst/>
                <a:gdLst/>
                <a:ahLst/>
                <a:cxnLst/>
                <a:rect l="l" t="t" r="r" b="b"/>
                <a:pathLst>
                  <a:path w="232" h="55" extrusionOk="0">
                    <a:moveTo>
                      <a:pt x="0" y="23"/>
                    </a:moveTo>
                    <a:cubicBezTo>
                      <a:pt x="3" y="26"/>
                      <a:pt x="6" y="28"/>
                      <a:pt x="8" y="30"/>
                    </a:cubicBezTo>
                    <a:cubicBezTo>
                      <a:pt x="9" y="30"/>
                      <a:pt x="9" y="30"/>
                      <a:pt x="9" y="30"/>
                    </a:cubicBezTo>
                    <a:cubicBezTo>
                      <a:pt x="10" y="31"/>
                      <a:pt x="11" y="32"/>
                      <a:pt x="12" y="32"/>
                    </a:cubicBezTo>
                    <a:cubicBezTo>
                      <a:pt x="10" y="31"/>
                      <a:pt x="9" y="29"/>
                      <a:pt x="8" y="28"/>
                    </a:cubicBezTo>
                    <a:cubicBezTo>
                      <a:pt x="7" y="27"/>
                      <a:pt x="6" y="27"/>
                      <a:pt x="6" y="26"/>
                    </a:cubicBezTo>
                    <a:cubicBezTo>
                      <a:pt x="6" y="26"/>
                      <a:pt x="6" y="26"/>
                      <a:pt x="6" y="26"/>
                    </a:cubicBezTo>
                    <a:cubicBezTo>
                      <a:pt x="4" y="25"/>
                      <a:pt x="2" y="24"/>
                      <a:pt x="0" y="23"/>
                    </a:cubicBezTo>
                    <a:moveTo>
                      <a:pt x="22" y="0"/>
                    </a:moveTo>
                    <a:cubicBezTo>
                      <a:pt x="28" y="5"/>
                      <a:pt x="32" y="11"/>
                      <a:pt x="35" y="18"/>
                    </a:cubicBezTo>
                    <a:cubicBezTo>
                      <a:pt x="37" y="21"/>
                      <a:pt x="38" y="24"/>
                      <a:pt x="41" y="27"/>
                    </a:cubicBezTo>
                    <a:cubicBezTo>
                      <a:pt x="43" y="29"/>
                      <a:pt x="46" y="30"/>
                      <a:pt x="48" y="32"/>
                    </a:cubicBezTo>
                    <a:cubicBezTo>
                      <a:pt x="48" y="32"/>
                      <a:pt x="49" y="32"/>
                      <a:pt x="49" y="32"/>
                    </a:cubicBezTo>
                    <a:cubicBezTo>
                      <a:pt x="50" y="33"/>
                      <a:pt x="52" y="36"/>
                      <a:pt x="52" y="38"/>
                    </a:cubicBezTo>
                    <a:cubicBezTo>
                      <a:pt x="55" y="38"/>
                      <a:pt x="58" y="38"/>
                      <a:pt x="60" y="38"/>
                    </a:cubicBezTo>
                    <a:cubicBezTo>
                      <a:pt x="68" y="39"/>
                      <a:pt x="75" y="41"/>
                      <a:pt x="83" y="42"/>
                    </a:cubicBezTo>
                    <a:cubicBezTo>
                      <a:pt x="111" y="48"/>
                      <a:pt x="139" y="52"/>
                      <a:pt x="168" y="54"/>
                    </a:cubicBezTo>
                    <a:cubicBezTo>
                      <a:pt x="173" y="55"/>
                      <a:pt x="178" y="55"/>
                      <a:pt x="183" y="55"/>
                    </a:cubicBezTo>
                    <a:cubicBezTo>
                      <a:pt x="188" y="55"/>
                      <a:pt x="193" y="55"/>
                      <a:pt x="199" y="54"/>
                    </a:cubicBezTo>
                    <a:cubicBezTo>
                      <a:pt x="199" y="54"/>
                      <a:pt x="199" y="54"/>
                      <a:pt x="199" y="54"/>
                    </a:cubicBezTo>
                    <a:cubicBezTo>
                      <a:pt x="199" y="54"/>
                      <a:pt x="199" y="54"/>
                      <a:pt x="199" y="54"/>
                    </a:cubicBezTo>
                    <a:cubicBezTo>
                      <a:pt x="211" y="52"/>
                      <a:pt x="221" y="48"/>
                      <a:pt x="232" y="43"/>
                    </a:cubicBezTo>
                    <a:cubicBezTo>
                      <a:pt x="227" y="45"/>
                      <a:pt x="221" y="48"/>
                      <a:pt x="216" y="49"/>
                    </a:cubicBezTo>
                    <a:cubicBezTo>
                      <a:pt x="215" y="49"/>
                      <a:pt x="223" y="43"/>
                      <a:pt x="229" y="40"/>
                    </a:cubicBezTo>
                    <a:cubicBezTo>
                      <a:pt x="227" y="39"/>
                      <a:pt x="225" y="38"/>
                      <a:pt x="223" y="38"/>
                    </a:cubicBezTo>
                    <a:cubicBezTo>
                      <a:pt x="215" y="38"/>
                      <a:pt x="206" y="43"/>
                      <a:pt x="197" y="44"/>
                    </a:cubicBezTo>
                    <a:cubicBezTo>
                      <a:pt x="191" y="44"/>
                      <a:pt x="185" y="44"/>
                      <a:pt x="178" y="44"/>
                    </a:cubicBezTo>
                    <a:cubicBezTo>
                      <a:pt x="157" y="44"/>
                      <a:pt x="135" y="42"/>
                      <a:pt x="115" y="37"/>
                    </a:cubicBezTo>
                    <a:cubicBezTo>
                      <a:pt x="91" y="31"/>
                      <a:pt x="62" y="30"/>
                      <a:pt x="43" y="12"/>
                    </a:cubicBezTo>
                    <a:cubicBezTo>
                      <a:pt x="36" y="7"/>
                      <a:pt x="29" y="3"/>
                      <a:pt x="22"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 name="Google Shape;4332;p72"/>
              <p:cNvSpPr/>
              <p:nvPr/>
            </p:nvSpPr>
            <p:spPr>
              <a:xfrm>
                <a:off x="7970570" y="864379"/>
                <a:ext cx="470604" cy="1128326"/>
              </a:xfrm>
              <a:custGeom>
                <a:avLst/>
                <a:gdLst/>
                <a:ahLst/>
                <a:cxnLst/>
                <a:rect l="l" t="t" r="r" b="b"/>
                <a:pathLst>
                  <a:path w="94" h="227" extrusionOk="0">
                    <a:moveTo>
                      <a:pt x="70" y="81"/>
                    </a:moveTo>
                    <a:cubicBezTo>
                      <a:pt x="67" y="73"/>
                      <a:pt x="63" y="64"/>
                      <a:pt x="60" y="56"/>
                    </a:cubicBezTo>
                    <a:cubicBezTo>
                      <a:pt x="53" y="39"/>
                      <a:pt x="47" y="24"/>
                      <a:pt x="41" y="9"/>
                    </a:cubicBezTo>
                    <a:cubicBezTo>
                      <a:pt x="37" y="5"/>
                      <a:pt x="32" y="5"/>
                      <a:pt x="31" y="7"/>
                    </a:cubicBezTo>
                    <a:cubicBezTo>
                      <a:pt x="30" y="9"/>
                      <a:pt x="28" y="12"/>
                      <a:pt x="22" y="9"/>
                    </a:cubicBezTo>
                    <a:cubicBezTo>
                      <a:pt x="18" y="6"/>
                      <a:pt x="16" y="3"/>
                      <a:pt x="14" y="0"/>
                    </a:cubicBezTo>
                    <a:cubicBezTo>
                      <a:pt x="8" y="0"/>
                      <a:pt x="6" y="4"/>
                      <a:pt x="4" y="9"/>
                    </a:cubicBezTo>
                    <a:cubicBezTo>
                      <a:pt x="0" y="28"/>
                      <a:pt x="5" y="54"/>
                      <a:pt x="12" y="84"/>
                    </a:cubicBezTo>
                    <a:cubicBezTo>
                      <a:pt x="15" y="102"/>
                      <a:pt x="20" y="121"/>
                      <a:pt x="30" y="142"/>
                    </a:cubicBezTo>
                    <a:cubicBezTo>
                      <a:pt x="37" y="157"/>
                      <a:pt x="47" y="172"/>
                      <a:pt x="57" y="187"/>
                    </a:cubicBezTo>
                    <a:cubicBezTo>
                      <a:pt x="65" y="200"/>
                      <a:pt x="74" y="214"/>
                      <a:pt x="83" y="227"/>
                    </a:cubicBezTo>
                    <a:cubicBezTo>
                      <a:pt x="83" y="200"/>
                      <a:pt x="94" y="180"/>
                      <a:pt x="93" y="159"/>
                    </a:cubicBezTo>
                    <a:cubicBezTo>
                      <a:pt x="92" y="146"/>
                      <a:pt x="88" y="133"/>
                      <a:pt x="84" y="121"/>
                    </a:cubicBezTo>
                    <a:cubicBezTo>
                      <a:pt x="79" y="107"/>
                      <a:pt x="75" y="94"/>
                      <a:pt x="70" y="81"/>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 name="Google Shape;4333;p72"/>
              <p:cNvSpPr/>
              <p:nvPr/>
            </p:nvSpPr>
            <p:spPr>
              <a:xfrm>
                <a:off x="7970570" y="864379"/>
                <a:ext cx="323186" cy="986575"/>
              </a:xfrm>
              <a:custGeom>
                <a:avLst/>
                <a:gdLst/>
                <a:ahLst/>
                <a:cxnLst/>
                <a:rect l="l" t="t" r="r" b="b"/>
                <a:pathLst>
                  <a:path w="65" h="199" extrusionOk="0">
                    <a:moveTo>
                      <a:pt x="32" y="142"/>
                    </a:moveTo>
                    <a:cubicBezTo>
                      <a:pt x="23" y="123"/>
                      <a:pt x="19" y="106"/>
                      <a:pt x="16" y="89"/>
                    </a:cubicBezTo>
                    <a:cubicBezTo>
                      <a:pt x="10" y="63"/>
                      <a:pt x="5" y="39"/>
                      <a:pt x="9" y="23"/>
                    </a:cubicBezTo>
                    <a:cubicBezTo>
                      <a:pt x="10" y="18"/>
                      <a:pt x="12" y="15"/>
                      <a:pt x="18" y="15"/>
                    </a:cubicBezTo>
                    <a:cubicBezTo>
                      <a:pt x="20" y="17"/>
                      <a:pt x="22" y="20"/>
                      <a:pt x="25" y="22"/>
                    </a:cubicBezTo>
                    <a:cubicBezTo>
                      <a:pt x="30" y="25"/>
                      <a:pt x="32" y="23"/>
                      <a:pt x="33" y="21"/>
                    </a:cubicBezTo>
                    <a:cubicBezTo>
                      <a:pt x="34" y="20"/>
                      <a:pt x="52" y="39"/>
                      <a:pt x="54" y="40"/>
                    </a:cubicBezTo>
                    <a:cubicBezTo>
                      <a:pt x="49" y="29"/>
                      <a:pt x="45" y="19"/>
                      <a:pt x="41" y="9"/>
                    </a:cubicBezTo>
                    <a:cubicBezTo>
                      <a:pt x="37" y="5"/>
                      <a:pt x="32" y="5"/>
                      <a:pt x="31" y="7"/>
                    </a:cubicBezTo>
                    <a:cubicBezTo>
                      <a:pt x="30" y="9"/>
                      <a:pt x="28" y="12"/>
                      <a:pt x="22" y="9"/>
                    </a:cubicBezTo>
                    <a:cubicBezTo>
                      <a:pt x="18" y="6"/>
                      <a:pt x="16" y="3"/>
                      <a:pt x="14" y="0"/>
                    </a:cubicBezTo>
                    <a:cubicBezTo>
                      <a:pt x="8" y="0"/>
                      <a:pt x="6" y="4"/>
                      <a:pt x="4" y="9"/>
                    </a:cubicBezTo>
                    <a:cubicBezTo>
                      <a:pt x="0" y="28"/>
                      <a:pt x="5" y="54"/>
                      <a:pt x="12" y="84"/>
                    </a:cubicBezTo>
                    <a:cubicBezTo>
                      <a:pt x="15" y="102"/>
                      <a:pt x="20" y="121"/>
                      <a:pt x="30" y="142"/>
                    </a:cubicBezTo>
                    <a:cubicBezTo>
                      <a:pt x="37" y="157"/>
                      <a:pt x="47" y="172"/>
                      <a:pt x="57" y="187"/>
                    </a:cubicBezTo>
                    <a:cubicBezTo>
                      <a:pt x="59" y="191"/>
                      <a:pt x="62" y="195"/>
                      <a:pt x="65" y="199"/>
                    </a:cubicBezTo>
                    <a:cubicBezTo>
                      <a:pt x="65" y="195"/>
                      <a:pt x="65" y="195"/>
                      <a:pt x="65" y="195"/>
                    </a:cubicBezTo>
                    <a:cubicBezTo>
                      <a:pt x="62" y="191"/>
                      <a:pt x="59" y="186"/>
                      <a:pt x="56" y="182"/>
                    </a:cubicBezTo>
                    <a:cubicBezTo>
                      <a:pt x="47" y="169"/>
                      <a:pt x="38" y="155"/>
                      <a:pt x="32" y="142"/>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7" name="Google Shape;4334;p72"/>
              <p:cNvSpPr/>
              <p:nvPr/>
            </p:nvSpPr>
            <p:spPr>
              <a:xfrm>
                <a:off x="8010261" y="949430"/>
                <a:ext cx="181437" cy="663389"/>
              </a:xfrm>
              <a:custGeom>
                <a:avLst/>
                <a:gdLst/>
                <a:ahLst/>
                <a:cxnLst/>
                <a:rect l="l" t="t" r="r" b="b"/>
                <a:pathLst>
                  <a:path w="36" h="134" extrusionOk="0">
                    <a:moveTo>
                      <a:pt x="4" y="0"/>
                    </a:moveTo>
                    <a:cubicBezTo>
                      <a:pt x="3" y="2"/>
                      <a:pt x="2" y="4"/>
                      <a:pt x="1" y="6"/>
                    </a:cubicBezTo>
                    <a:cubicBezTo>
                      <a:pt x="1" y="8"/>
                      <a:pt x="0" y="11"/>
                      <a:pt x="0" y="15"/>
                    </a:cubicBezTo>
                    <a:cubicBezTo>
                      <a:pt x="1" y="30"/>
                      <a:pt x="5" y="48"/>
                      <a:pt x="9" y="67"/>
                    </a:cubicBezTo>
                    <a:cubicBezTo>
                      <a:pt x="13" y="85"/>
                      <a:pt x="17" y="104"/>
                      <a:pt x="27" y="125"/>
                    </a:cubicBezTo>
                    <a:cubicBezTo>
                      <a:pt x="28" y="128"/>
                      <a:pt x="30" y="131"/>
                      <a:pt x="31" y="134"/>
                    </a:cubicBezTo>
                    <a:cubicBezTo>
                      <a:pt x="33" y="129"/>
                      <a:pt x="35" y="124"/>
                      <a:pt x="36" y="119"/>
                    </a:cubicBezTo>
                    <a:cubicBezTo>
                      <a:pt x="31" y="109"/>
                      <a:pt x="26" y="99"/>
                      <a:pt x="23" y="88"/>
                    </a:cubicBezTo>
                    <a:cubicBezTo>
                      <a:pt x="15" y="61"/>
                      <a:pt x="8" y="30"/>
                      <a:pt x="4"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8" name="Google Shape;4335;p72"/>
              <p:cNvSpPr/>
              <p:nvPr/>
            </p:nvSpPr>
            <p:spPr>
              <a:xfrm>
                <a:off x="8010261" y="898398"/>
                <a:ext cx="22680" cy="124739"/>
              </a:xfrm>
              <a:custGeom>
                <a:avLst/>
                <a:gdLst/>
                <a:ahLst/>
                <a:cxnLst/>
                <a:rect l="l" t="t" r="r" b="b"/>
                <a:pathLst>
                  <a:path w="5" h="25" extrusionOk="0">
                    <a:moveTo>
                      <a:pt x="3" y="0"/>
                    </a:moveTo>
                    <a:cubicBezTo>
                      <a:pt x="3" y="0"/>
                      <a:pt x="3" y="1"/>
                      <a:pt x="3" y="2"/>
                    </a:cubicBezTo>
                    <a:cubicBezTo>
                      <a:pt x="1" y="8"/>
                      <a:pt x="0" y="16"/>
                      <a:pt x="1" y="25"/>
                    </a:cubicBezTo>
                    <a:cubicBezTo>
                      <a:pt x="1" y="21"/>
                      <a:pt x="2" y="18"/>
                      <a:pt x="2" y="16"/>
                    </a:cubicBezTo>
                    <a:cubicBezTo>
                      <a:pt x="3" y="14"/>
                      <a:pt x="4" y="12"/>
                      <a:pt x="5" y="10"/>
                    </a:cubicBezTo>
                    <a:cubicBezTo>
                      <a:pt x="4" y="7"/>
                      <a:pt x="4" y="3"/>
                      <a:pt x="3"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 name="Google Shape;4336;p72"/>
              <p:cNvSpPr/>
              <p:nvPr/>
            </p:nvSpPr>
            <p:spPr>
              <a:xfrm>
                <a:off x="7307192" y="1000458"/>
                <a:ext cx="963884" cy="958227"/>
              </a:xfrm>
              <a:custGeom>
                <a:avLst/>
                <a:gdLst/>
                <a:ahLst/>
                <a:cxnLst/>
                <a:rect l="l" t="t" r="r" b="b"/>
                <a:pathLst>
                  <a:path w="194" h="193" extrusionOk="0">
                    <a:moveTo>
                      <a:pt x="164" y="120"/>
                    </a:moveTo>
                    <a:cubicBezTo>
                      <a:pt x="143" y="81"/>
                      <a:pt x="108" y="53"/>
                      <a:pt x="73" y="25"/>
                    </a:cubicBezTo>
                    <a:cubicBezTo>
                      <a:pt x="57" y="13"/>
                      <a:pt x="41" y="1"/>
                      <a:pt x="21" y="0"/>
                    </a:cubicBezTo>
                    <a:cubicBezTo>
                      <a:pt x="18" y="2"/>
                      <a:pt x="21" y="7"/>
                      <a:pt x="23" y="9"/>
                    </a:cubicBezTo>
                    <a:cubicBezTo>
                      <a:pt x="26" y="11"/>
                      <a:pt x="30" y="14"/>
                      <a:pt x="28" y="18"/>
                    </a:cubicBezTo>
                    <a:cubicBezTo>
                      <a:pt x="19" y="14"/>
                      <a:pt x="7" y="17"/>
                      <a:pt x="0" y="25"/>
                    </a:cubicBezTo>
                    <a:cubicBezTo>
                      <a:pt x="21" y="38"/>
                      <a:pt x="38" y="56"/>
                      <a:pt x="55" y="74"/>
                    </a:cubicBezTo>
                    <a:cubicBezTo>
                      <a:pt x="67" y="86"/>
                      <a:pt x="79" y="99"/>
                      <a:pt x="84" y="116"/>
                    </a:cubicBezTo>
                    <a:cubicBezTo>
                      <a:pt x="85" y="120"/>
                      <a:pt x="86" y="124"/>
                      <a:pt x="88" y="128"/>
                    </a:cubicBezTo>
                    <a:cubicBezTo>
                      <a:pt x="91" y="131"/>
                      <a:pt x="95" y="133"/>
                      <a:pt x="98" y="136"/>
                    </a:cubicBezTo>
                    <a:cubicBezTo>
                      <a:pt x="111" y="143"/>
                      <a:pt x="125" y="151"/>
                      <a:pt x="138" y="158"/>
                    </a:cubicBezTo>
                    <a:cubicBezTo>
                      <a:pt x="147" y="164"/>
                      <a:pt x="156" y="169"/>
                      <a:pt x="163" y="176"/>
                    </a:cubicBezTo>
                    <a:cubicBezTo>
                      <a:pt x="168" y="180"/>
                      <a:pt x="172" y="185"/>
                      <a:pt x="177" y="188"/>
                    </a:cubicBezTo>
                    <a:cubicBezTo>
                      <a:pt x="182" y="192"/>
                      <a:pt x="188" y="193"/>
                      <a:pt x="194" y="191"/>
                    </a:cubicBezTo>
                    <a:cubicBezTo>
                      <a:pt x="189" y="179"/>
                      <a:pt x="185" y="168"/>
                      <a:pt x="181" y="157"/>
                    </a:cubicBezTo>
                    <a:cubicBezTo>
                      <a:pt x="176" y="144"/>
                      <a:pt x="171" y="132"/>
                      <a:pt x="164" y="120"/>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 name="Google Shape;4337;p72"/>
              <p:cNvSpPr/>
              <p:nvPr/>
            </p:nvSpPr>
            <p:spPr>
              <a:xfrm>
                <a:off x="7307192" y="1000458"/>
                <a:ext cx="618022" cy="334530"/>
              </a:xfrm>
              <a:custGeom>
                <a:avLst/>
                <a:gdLst/>
                <a:ahLst/>
                <a:cxnLst/>
                <a:rect l="l" t="t" r="r" b="b"/>
                <a:pathLst>
                  <a:path w="124" h="68" extrusionOk="0">
                    <a:moveTo>
                      <a:pt x="21" y="0"/>
                    </a:moveTo>
                    <a:cubicBezTo>
                      <a:pt x="18" y="2"/>
                      <a:pt x="21" y="7"/>
                      <a:pt x="23" y="9"/>
                    </a:cubicBezTo>
                    <a:cubicBezTo>
                      <a:pt x="26" y="11"/>
                      <a:pt x="30" y="14"/>
                      <a:pt x="28" y="18"/>
                    </a:cubicBezTo>
                    <a:cubicBezTo>
                      <a:pt x="19" y="14"/>
                      <a:pt x="7" y="17"/>
                      <a:pt x="0" y="25"/>
                    </a:cubicBezTo>
                    <a:cubicBezTo>
                      <a:pt x="2" y="26"/>
                      <a:pt x="4" y="28"/>
                      <a:pt x="6" y="29"/>
                    </a:cubicBezTo>
                    <a:cubicBezTo>
                      <a:pt x="5" y="24"/>
                      <a:pt x="34" y="24"/>
                      <a:pt x="42" y="27"/>
                    </a:cubicBezTo>
                    <a:cubicBezTo>
                      <a:pt x="43" y="24"/>
                      <a:pt x="41" y="18"/>
                      <a:pt x="39" y="16"/>
                    </a:cubicBezTo>
                    <a:cubicBezTo>
                      <a:pt x="36" y="14"/>
                      <a:pt x="34" y="14"/>
                      <a:pt x="36" y="12"/>
                    </a:cubicBezTo>
                    <a:cubicBezTo>
                      <a:pt x="53" y="12"/>
                      <a:pt x="59" y="19"/>
                      <a:pt x="72" y="29"/>
                    </a:cubicBezTo>
                    <a:cubicBezTo>
                      <a:pt x="87" y="41"/>
                      <a:pt x="121" y="67"/>
                      <a:pt x="124" y="68"/>
                    </a:cubicBezTo>
                    <a:cubicBezTo>
                      <a:pt x="108" y="53"/>
                      <a:pt x="90" y="39"/>
                      <a:pt x="73" y="25"/>
                    </a:cubicBezTo>
                    <a:cubicBezTo>
                      <a:pt x="57" y="13"/>
                      <a:pt x="41" y="1"/>
                      <a:pt x="21" y="0"/>
                    </a:cubicBezTo>
                    <a:close/>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 name="Google Shape;4338;p72"/>
              <p:cNvSpPr/>
              <p:nvPr/>
            </p:nvSpPr>
            <p:spPr>
              <a:xfrm>
                <a:off x="7346880" y="1147877"/>
                <a:ext cx="232468" cy="215459"/>
              </a:xfrm>
              <a:custGeom>
                <a:avLst/>
                <a:gdLst/>
                <a:ahLst/>
                <a:cxnLst/>
                <a:rect l="l" t="t" r="r" b="b"/>
                <a:pathLst>
                  <a:path w="47" h="44" extrusionOk="0">
                    <a:moveTo>
                      <a:pt x="0" y="0"/>
                    </a:moveTo>
                    <a:cubicBezTo>
                      <a:pt x="18" y="13"/>
                      <a:pt x="33" y="28"/>
                      <a:pt x="47" y="44"/>
                    </a:cubicBezTo>
                    <a:cubicBezTo>
                      <a:pt x="33" y="28"/>
                      <a:pt x="18" y="13"/>
                      <a:pt x="0" y="0"/>
                    </a:cubicBezTo>
                    <a:cubicBezTo>
                      <a:pt x="0" y="0"/>
                      <a:pt x="0" y="0"/>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 name="Google Shape;4339;p72"/>
              <p:cNvSpPr/>
              <p:nvPr/>
            </p:nvSpPr>
            <p:spPr>
              <a:xfrm>
                <a:off x="7346880" y="1147877"/>
                <a:ext cx="799458" cy="561329"/>
              </a:xfrm>
              <a:custGeom>
                <a:avLst/>
                <a:gdLst/>
                <a:ahLst/>
                <a:cxnLst/>
                <a:rect l="l" t="t" r="r" b="b"/>
                <a:pathLst>
                  <a:path w="161" h="113" extrusionOk="0">
                    <a:moveTo>
                      <a:pt x="0" y="0"/>
                    </a:moveTo>
                    <a:cubicBezTo>
                      <a:pt x="18" y="13"/>
                      <a:pt x="33" y="28"/>
                      <a:pt x="47" y="44"/>
                    </a:cubicBezTo>
                    <a:cubicBezTo>
                      <a:pt x="47" y="44"/>
                      <a:pt x="47" y="44"/>
                      <a:pt x="47" y="44"/>
                    </a:cubicBezTo>
                    <a:cubicBezTo>
                      <a:pt x="59" y="56"/>
                      <a:pt x="71" y="69"/>
                      <a:pt x="76" y="86"/>
                    </a:cubicBezTo>
                    <a:cubicBezTo>
                      <a:pt x="77" y="90"/>
                      <a:pt x="78" y="94"/>
                      <a:pt x="80" y="98"/>
                    </a:cubicBezTo>
                    <a:cubicBezTo>
                      <a:pt x="80" y="98"/>
                      <a:pt x="81" y="98"/>
                      <a:pt x="81" y="98"/>
                    </a:cubicBezTo>
                    <a:cubicBezTo>
                      <a:pt x="86" y="100"/>
                      <a:pt x="92" y="102"/>
                      <a:pt x="98" y="104"/>
                    </a:cubicBezTo>
                    <a:cubicBezTo>
                      <a:pt x="104" y="107"/>
                      <a:pt x="110" y="109"/>
                      <a:pt x="116" y="113"/>
                    </a:cubicBezTo>
                    <a:cubicBezTo>
                      <a:pt x="116" y="109"/>
                      <a:pt x="117" y="106"/>
                      <a:pt x="117" y="103"/>
                    </a:cubicBezTo>
                    <a:cubicBezTo>
                      <a:pt x="117" y="103"/>
                      <a:pt x="117" y="103"/>
                      <a:pt x="117" y="103"/>
                    </a:cubicBezTo>
                    <a:cubicBezTo>
                      <a:pt x="118" y="103"/>
                      <a:pt x="118" y="102"/>
                      <a:pt x="118" y="102"/>
                    </a:cubicBezTo>
                    <a:cubicBezTo>
                      <a:pt x="118" y="101"/>
                      <a:pt x="117" y="99"/>
                      <a:pt x="117" y="98"/>
                    </a:cubicBezTo>
                    <a:cubicBezTo>
                      <a:pt x="117" y="98"/>
                      <a:pt x="117" y="98"/>
                      <a:pt x="117" y="98"/>
                    </a:cubicBezTo>
                    <a:cubicBezTo>
                      <a:pt x="117" y="98"/>
                      <a:pt x="117" y="98"/>
                      <a:pt x="117" y="98"/>
                    </a:cubicBezTo>
                    <a:cubicBezTo>
                      <a:pt x="125" y="97"/>
                      <a:pt x="133" y="97"/>
                      <a:pt x="141" y="96"/>
                    </a:cubicBezTo>
                    <a:cubicBezTo>
                      <a:pt x="143" y="96"/>
                      <a:pt x="145" y="96"/>
                      <a:pt x="147" y="96"/>
                    </a:cubicBezTo>
                    <a:cubicBezTo>
                      <a:pt x="152" y="96"/>
                      <a:pt x="156" y="97"/>
                      <a:pt x="160" y="99"/>
                    </a:cubicBezTo>
                    <a:cubicBezTo>
                      <a:pt x="160" y="99"/>
                      <a:pt x="161" y="99"/>
                      <a:pt x="161" y="100"/>
                    </a:cubicBezTo>
                    <a:cubicBezTo>
                      <a:pt x="161" y="100"/>
                      <a:pt x="161" y="100"/>
                      <a:pt x="161" y="100"/>
                    </a:cubicBezTo>
                    <a:cubicBezTo>
                      <a:pt x="160" y="97"/>
                      <a:pt x="158" y="93"/>
                      <a:pt x="156" y="90"/>
                    </a:cubicBezTo>
                    <a:cubicBezTo>
                      <a:pt x="156" y="90"/>
                      <a:pt x="156" y="90"/>
                      <a:pt x="156" y="90"/>
                    </a:cubicBezTo>
                    <a:cubicBezTo>
                      <a:pt x="155" y="87"/>
                      <a:pt x="154" y="85"/>
                      <a:pt x="152" y="83"/>
                    </a:cubicBezTo>
                    <a:cubicBezTo>
                      <a:pt x="147" y="90"/>
                      <a:pt x="134" y="92"/>
                      <a:pt x="123" y="92"/>
                    </a:cubicBezTo>
                    <a:cubicBezTo>
                      <a:pt x="119" y="92"/>
                      <a:pt x="115" y="91"/>
                      <a:pt x="112" y="91"/>
                    </a:cubicBezTo>
                    <a:cubicBezTo>
                      <a:pt x="84" y="89"/>
                      <a:pt x="81" y="61"/>
                      <a:pt x="62" y="44"/>
                    </a:cubicBezTo>
                    <a:cubicBezTo>
                      <a:pt x="47" y="29"/>
                      <a:pt x="28" y="6"/>
                      <a:pt x="7" y="2"/>
                    </a:cubicBezTo>
                    <a:cubicBezTo>
                      <a:pt x="4" y="2"/>
                      <a:pt x="2" y="1"/>
                      <a:pt x="0"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 name="Google Shape;4340;p72"/>
              <p:cNvSpPr/>
              <p:nvPr/>
            </p:nvSpPr>
            <p:spPr>
              <a:xfrm>
                <a:off x="7057716" y="1266948"/>
                <a:ext cx="1230371" cy="725756"/>
              </a:xfrm>
              <a:custGeom>
                <a:avLst/>
                <a:gdLst/>
                <a:ahLst/>
                <a:cxnLst/>
                <a:rect l="l" t="t" r="r" b="b"/>
                <a:pathLst>
                  <a:path w="247" h="146" extrusionOk="0">
                    <a:moveTo>
                      <a:pt x="234" y="129"/>
                    </a:moveTo>
                    <a:cubicBezTo>
                      <a:pt x="210" y="110"/>
                      <a:pt x="185" y="91"/>
                      <a:pt x="156" y="80"/>
                    </a:cubicBezTo>
                    <a:cubicBezTo>
                      <a:pt x="142" y="75"/>
                      <a:pt x="127" y="72"/>
                      <a:pt x="116" y="62"/>
                    </a:cubicBezTo>
                    <a:cubicBezTo>
                      <a:pt x="110" y="58"/>
                      <a:pt x="106" y="52"/>
                      <a:pt x="100" y="47"/>
                    </a:cubicBezTo>
                    <a:cubicBezTo>
                      <a:pt x="89" y="39"/>
                      <a:pt x="75" y="36"/>
                      <a:pt x="63" y="29"/>
                    </a:cubicBezTo>
                    <a:cubicBezTo>
                      <a:pt x="48" y="20"/>
                      <a:pt x="35" y="4"/>
                      <a:pt x="17" y="1"/>
                    </a:cubicBezTo>
                    <a:cubicBezTo>
                      <a:pt x="10" y="0"/>
                      <a:pt x="2" y="2"/>
                      <a:pt x="1" y="8"/>
                    </a:cubicBezTo>
                    <a:cubicBezTo>
                      <a:pt x="0" y="13"/>
                      <a:pt x="3" y="17"/>
                      <a:pt x="6" y="19"/>
                    </a:cubicBezTo>
                    <a:cubicBezTo>
                      <a:pt x="10" y="22"/>
                      <a:pt x="14" y="23"/>
                      <a:pt x="18" y="25"/>
                    </a:cubicBezTo>
                    <a:cubicBezTo>
                      <a:pt x="24" y="27"/>
                      <a:pt x="30" y="32"/>
                      <a:pt x="35" y="36"/>
                    </a:cubicBezTo>
                    <a:cubicBezTo>
                      <a:pt x="50" y="48"/>
                      <a:pt x="65" y="62"/>
                      <a:pt x="79" y="76"/>
                    </a:cubicBezTo>
                    <a:cubicBezTo>
                      <a:pt x="85" y="83"/>
                      <a:pt x="91" y="90"/>
                      <a:pt x="98" y="95"/>
                    </a:cubicBezTo>
                    <a:cubicBezTo>
                      <a:pt x="115" y="108"/>
                      <a:pt x="137" y="111"/>
                      <a:pt x="158" y="114"/>
                    </a:cubicBezTo>
                    <a:cubicBezTo>
                      <a:pt x="166" y="114"/>
                      <a:pt x="175" y="115"/>
                      <a:pt x="183" y="118"/>
                    </a:cubicBezTo>
                    <a:cubicBezTo>
                      <a:pt x="190" y="120"/>
                      <a:pt x="196" y="124"/>
                      <a:pt x="202" y="128"/>
                    </a:cubicBezTo>
                    <a:cubicBezTo>
                      <a:pt x="216" y="136"/>
                      <a:pt x="232" y="142"/>
                      <a:pt x="247" y="146"/>
                    </a:cubicBezTo>
                    <a:cubicBezTo>
                      <a:pt x="247" y="139"/>
                      <a:pt x="240" y="133"/>
                      <a:pt x="234" y="129"/>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 name="Google Shape;4341;p72"/>
              <p:cNvSpPr/>
              <p:nvPr/>
            </p:nvSpPr>
            <p:spPr>
              <a:xfrm>
                <a:off x="7057716" y="1266948"/>
                <a:ext cx="198449" cy="119071"/>
              </a:xfrm>
              <a:custGeom>
                <a:avLst/>
                <a:gdLst/>
                <a:ahLst/>
                <a:cxnLst/>
                <a:rect l="l" t="t" r="r" b="b"/>
                <a:pathLst>
                  <a:path w="40" h="24" extrusionOk="0">
                    <a:moveTo>
                      <a:pt x="1" y="8"/>
                    </a:moveTo>
                    <a:cubicBezTo>
                      <a:pt x="0" y="13"/>
                      <a:pt x="3" y="17"/>
                      <a:pt x="6" y="19"/>
                    </a:cubicBezTo>
                    <a:cubicBezTo>
                      <a:pt x="9" y="21"/>
                      <a:pt x="12" y="22"/>
                      <a:pt x="15" y="24"/>
                    </a:cubicBezTo>
                    <a:cubicBezTo>
                      <a:pt x="14" y="21"/>
                      <a:pt x="13" y="19"/>
                      <a:pt x="13" y="16"/>
                    </a:cubicBezTo>
                    <a:cubicBezTo>
                      <a:pt x="15" y="10"/>
                      <a:pt x="23" y="8"/>
                      <a:pt x="29" y="9"/>
                    </a:cubicBezTo>
                    <a:cubicBezTo>
                      <a:pt x="33" y="10"/>
                      <a:pt x="37" y="11"/>
                      <a:pt x="40" y="13"/>
                    </a:cubicBezTo>
                    <a:cubicBezTo>
                      <a:pt x="33" y="7"/>
                      <a:pt x="25" y="3"/>
                      <a:pt x="17" y="1"/>
                    </a:cubicBezTo>
                    <a:cubicBezTo>
                      <a:pt x="10" y="0"/>
                      <a:pt x="2" y="2"/>
                      <a:pt x="1" y="8"/>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 name="Google Shape;4342;p72"/>
              <p:cNvSpPr/>
              <p:nvPr/>
            </p:nvSpPr>
            <p:spPr>
              <a:xfrm>
                <a:off x="7086064" y="1357668"/>
                <a:ext cx="459264" cy="379890"/>
              </a:xfrm>
              <a:custGeom>
                <a:avLst/>
                <a:gdLst/>
                <a:ahLst/>
                <a:cxnLst/>
                <a:rect l="l" t="t" r="r" b="b"/>
                <a:pathLst>
                  <a:path w="93" h="77" extrusionOk="0">
                    <a:moveTo>
                      <a:pt x="74" y="59"/>
                    </a:moveTo>
                    <a:cubicBezTo>
                      <a:pt x="80" y="65"/>
                      <a:pt x="86" y="72"/>
                      <a:pt x="93" y="77"/>
                    </a:cubicBezTo>
                    <a:cubicBezTo>
                      <a:pt x="86" y="72"/>
                      <a:pt x="80" y="65"/>
                      <a:pt x="74" y="59"/>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0" y="1"/>
                    </a:moveTo>
                    <a:cubicBezTo>
                      <a:pt x="0" y="1"/>
                      <a:pt x="1" y="1"/>
                      <a:pt x="1" y="1"/>
                    </a:cubicBezTo>
                    <a:cubicBezTo>
                      <a:pt x="1"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 name="Google Shape;4343;p72"/>
              <p:cNvSpPr/>
              <p:nvPr/>
            </p:nvSpPr>
            <p:spPr>
              <a:xfrm>
                <a:off x="7091736" y="1346328"/>
                <a:ext cx="980895" cy="493289"/>
              </a:xfrm>
              <a:custGeom>
                <a:avLst/>
                <a:gdLst/>
                <a:ahLst/>
                <a:cxnLst/>
                <a:rect l="l" t="t" r="r" b="b"/>
                <a:pathLst>
                  <a:path w="198" h="99" extrusionOk="0">
                    <a:moveTo>
                      <a:pt x="3" y="5"/>
                    </a:moveTo>
                    <a:cubicBezTo>
                      <a:pt x="3" y="5"/>
                      <a:pt x="3" y="5"/>
                      <a:pt x="3" y="5"/>
                    </a:cubicBezTo>
                    <a:cubicBezTo>
                      <a:pt x="3" y="5"/>
                      <a:pt x="3" y="5"/>
                      <a:pt x="3" y="5"/>
                    </a:cubicBezTo>
                    <a:moveTo>
                      <a:pt x="2" y="5"/>
                    </a:moveTo>
                    <a:cubicBezTo>
                      <a:pt x="2" y="5"/>
                      <a:pt x="3" y="5"/>
                      <a:pt x="3" y="5"/>
                    </a:cubicBezTo>
                    <a:cubicBezTo>
                      <a:pt x="3" y="5"/>
                      <a:pt x="2" y="5"/>
                      <a:pt x="2" y="5"/>
                    </a:cubicBezTo>
                    <a:moveTo>
                      <a:pt x="1" y="4"/>
                    </a:moveTo>
                    <a:cubicBezTo>
                      <a:pt x="1" y="4"/>
                      <a:pt x="2" y="4"/>
                      <a:pt x="2" y="5"/>
                    </a:cubicBezTo>
                    <a:cubicBezTo>
                      <a:pt x="2" y="4"/>
                      <a:pt x="1" y="4"/>
                      <a:pt x="1" y="4"/>
                    </a:cubicBezTo>
                    <a:moveTo>
                      <a:pt x="0" y="3"/>
                    </a:moveTo>
                    <a:cubicBezTo>
                      <a:pt x="0" y="3"/>
                      <a:pt x="0" y="4"/>
                      <a:pt x="0" y="4"/>
                    </a:cubicBezTo>
                    <a:cubicBezTo>
                      <a:pt x="0" y="4"/>
                      <a:pt x="0" y="3"/>
                      <a:pt x="0" y="3"/>
                    </a:cubicBezTo>
                    <a:moveTo>
                      <a:pt x="7" y="0"/>
                    </a:moveTo>
                    <a:cubicBezTo>
                      <a:pt x="7" y="3"/>
                      <a:pt x="8" y="5"/>
                      <a:pt x="9" y="8"/>
                    </a:cubicBezTo>
                    <a:cubicBezTo>
                      <a:pt x="10" y="8"/>
                      <a:pt x="11" y="8"/>
                      <a:pt x="12" y="9"/>
                    </a:cubicBezTo>
                    <a:cubicBezTo>
                      <a:pt x="18" y="11"/>
                      <a:pt x="24" y="16"/>
                      <a:pt x="29" y="20"/>
                    </a:cubicBezTo>
                    <a:cubicBezTo>
                      <a:pt x="44" y="32"/>
                      <a:pt x="59" y="46"/>
                      <a:pt x="73" y="60"/>
                    </a:cubicBezTo>
                    <a:cubicBezTo>
                      <a:pt x="73" y="61"/>
                      <a:pt x="73" y="61"/>
                      <a:pt x="73" y="61"/>
                    </a:cubicBezTo>
                    <a:cubicBezTo>
                      <a:pt x="79" y="67"/>
                      <a:pt x="85" y="74"/>
                      <a:pt x="92" y="79"/>
                    </a:cubicBezTo>
                    <a:cubicBezTo>
                      <a:pt x="92" y="79"/>
                      <a:pt x="92" y="79"/>
                      <a:pt x="92" y="79"/>
                    </a:cubicBezTo>
                    <a:cubicBezTo>
                      <a:pt x="103" y="88"/>
                      <a:pt x="117" y="92"/>
                      <a:pt x="131" y="95"/>
                    </a:cubicBezTo>
                    <a:cubicBezTo>
                      <a:pt x="132" y="94"/>
                      <a:pt x="134" y="94"/>
                      <a:pt x="135" y="94"/>
                    </a:cubicBezTo>
                    <a:cubicBezTo>
                      <a:pt x="135" y="94"/>
                      <a:pt x="135" y="94"/>
                      <a:pt x="135" y="94"/>
                    </a:cubicBezTo>
                    <a:cubicBezTo>
                      <a:pt x="141" y="93"/>
                      <a:pt x="148" y="93"/>
                      <a:pt x="155" y="93"/>
                    </a:cubicBezTo>
                    <a:cubicBezTo>
                      <a:pt x="169" y="93"/>
                      <a:pt x="184" y="95"/>
                      <a:pt x="198" y="99"/>
                    </a:cubicBezTo>
                    <a:cubicBezTo>
                      <a:pt x="198" y="98"/>
                      <a:pt x="198" y="97"/>
                      <a:pt x="198" y="95"/>
                    </a:cubicBezTo>
                    <a:cubicBezTo>
                      <a:pt x="188" y="92"/>
                      <a:pt x="177" y="89"/>
                      <a:pt x="166" y="88"/>
                    </a:cubicBezTo>
                    <a:cubicBezTo>
                      <a:pt x="149" y="86"/>
                      <a:pt x="132" y="82"/>
                      <a:pt x="119" y="77"/>
                    </a:cubicBezTo>
                    <a:cubicBezTo>
                      <a:pt x="94" y="67"/>
                      <a:pt x="72" y="44"/>
                      <a:pt x="53" y="25"/>
                    </a:cubicBezTo>
                    <a:cubicBezTo>
                      <a:pt x="40" y="13"/>
                      <a:pt x="23" y="7"/>
                      <a:pt x="7"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 name="Google Shape;4344;p72"/>
              <p:cNvSpPr/>
              <p:nvPr/>
            </p:nvSpPr>
            <p:spPr>
              <a:xfrm>
                <a:off x="7063384" y="1317976"/>
                <a:ext cx="68039" cy="68040"/>
              </a:xfrm>
              <a:custGeom>
                <a:avLst/>
                <a:gdLst/>
                <a:ahLst/>
                <a:cxnLst/>
                <a:rect l="l" t="t" r="r" b="b"/>
                <a:pathLst>
                  <a:path w="14" h="14" extrusionOk="0">
                    <a:moveTo>
                      <a:pt x="0" y="0"/>
                    </a:moveTo>
                    <a:cubicBezTo>
                      <a:pt x="0" y="3"/>
                      <a:pt x="1" y="6"/>
                      <a:pt x="4" y="8"/>
                    </a:cubicBezTo>
                    <a:cubicBezTo>
                      <a:pt x="4" y="8"/>
                      <a:pt x="4" y="8"/>
                      <a:pt x="4" y="8"/>
                    </a:cubicBezTo>
                    <a:cubicBezTo>
                      <a:pt x="4" y="8"/>
                      <a:pt x="4" y="8"/>
                      <a:pt x="4" y="8"/>
                    </a:cubicBezTo>
                    <a:cubicBezTo>
                      <a:pt x="4" y="8"/>
                      <a:pt x="4" y="8"/>
                      <a:pt x="4" y="8"/>
                    </a:cubicBezTo>
                    <a:cubicBezTo>
                      <a:pt x="4" y="8"/>
                      <a:pt x="4" y="8"/>
                      <a:pt x="4" y="8"/>
                    </a:cubicBezTo>
                    <a:cubicBezTo>
                      <a:pt x="4" y="8"/>
                      <a:pt x="4" y="8"/>
                      <a:pt x="4" y="8"/>
                    </a:cubicBezTo>
                    <a:cubicBezTo>
                      <a:pt x="4" y="8"/>
                      <a:pt x="4" y="9"/>
                      <a:pt x="4" y="9"/>
                    </a:cubicBezTo>
                    <a:cubicBezTo>
                      <a:pt x="4" y="9"/>
                      <a:pt x="4" y="9"/>
                      <a:pt x="4" y="9"/>
                    </a:cubicBezTo>
                    <a:cubicBezTo>
                      <a:pt x="4" y="9"/>
                      <a:pt x="4" y="9"/>
                      <a:pt x="4" y="9"/>
                    </a:cubicBezTo>
                    <a:cubicBezTo>
                      <a:pt x="4" y="9"/>
                      <a:pt x="4" y="9"/>
                      <a:pt x="4" y="9"/>
                    </a:cubicBezTo>
                    <a:cubicBezTo>
                      <a:pt x="4" y="9"/>
                      <a:pt x="4" y="9"/>
                      <a:pt x="4" y="9"/>
                    </a:cubicBezTo>
                    <a:cubicBezTo>
                      <a:pt x="4"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10"/>
                      <a:pt x="5" y="10"/>
                    </a:cubicBezTo>
                    <a:cubicBezTo>
                      <a:pt x="5" y="10"/>
                      <a:pt x="5" y="10"/>
                      <a:pt x="6" y="10"/>
                    </a:cubicBezTo>
                    <a:cubicBezTo>
                      <a:pt x="6" y="10"/>
                      <a:pt x="7" y="10"/>
                      <a:pt x="7" y="11"/>
                    </a:cubicBezTo>
                    <a:cubicBezTo>
                      <a:pt x="7" y="11"/>
                      <a:pt x="7" y="11"/>
                      <a:pt x="7" y="11"/>
                    </a:cubicBezTo>
                    <a:cubicBezTo>
                      <a:pt x="7" y="11"/>
                      <a:pt x="8" y="11"/>
                      <a:pt x="8" y="11"/>
                    </a:cubicBezTo>
                    <a:cubicBezTo>
                      <a:pt x="8" y="11"/>
                      <a:pt x="8" y="11"/>
                      <a:pt x="8" y="11"/>
                    </a:cubicBezTo>
                    <a:cubicBezTo>
                      <a:pt x="8" y="11"/>
                      <a:pt x="8" y="11"/>
                      <a:pt x="8" y="11"/>
                    </a:cubicBezTo>
                    <a:cubicBezTo>
                      <a:pt x="10" y="12"/>
                      <a:pt x="12" y="13"/>
                      <a:pt x="14" y="14"/>
                    </a:cubicBezTo>
                    <a:cubicBezTo>
                      <a:pt x="13" y="11"/>
                      <a:pt x="12" y="9"/>
                      <a:pt x="12" y="6"/>
                    </a:cubicBezTo>
                    <a:cubicBezTo>
                      <a:pt x="8" y="4"/>
                      <a:pt x="4" y="2"/>
                      <a:pt x="0"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8" name="Google Shape;4345;p72"/>
              <p:cNvSpPr/>
              <p:nvPr/>
            </p:nvSpPr>
            <p:spPr>
              <a:xfrm>
                <a:off x="6757209" y="1822606"/>
                <a:ext cx="1508195" cy="266491"/>
              </a:xfrm>
              <a:custGeom>
                <a:avLst/>
                <a:gdLst/>
                <a:ahLst/>
                <a:cxnLst/>
                <a:rect l="l" t="t" r="r" b="b"/>
                <a:pathLst>
                  <a:path w="304" h="54" extrusionOk="0">
                    <a:moveTo>
                      <a:pt x="296" y="17"/>
                    </a:moveTo>
                    <a:cubicBezTo>
                      <a:pt x="292" y="16"/>
                      <a:pt x="288" y="16"/>
                      <a:pt x="283" y="16"/>
                    </a:cubicBezTo>
                    <a:cubicBezTo>
                      <a:pt x="264" y="15"/>
                      <a:pt x="246" y="8"/>
                      <a:pt x="227" y="9"/>
                    </a:cubicBezTo>
                    <a:cubicBezTo>
                      <a:pt x="218" y="10"/>
                      <a:pt x="210" y="12"/>
                      <a:pt x="202" y="13"/>
                    </a:cubicBezTo>
                    <a:cubicBezTo>
                      <a:pt x="168" y="19"/>
                      <a:pt x="134" y="9"/>
                      <a:pt x="100" y="4"/>
                    </a:cubicBezTo>
                    <a:cubicBezTo>
                      <a:pt x="65" y="0"/>
                      <a:pt x="27" y="3"/>
                      <a:pt x="3" y="28"/>
                    </a:cubicBezTo>
                    <a:cubicBezTo>
                      <a:pt x="2" y="29"/>
                      <a:pt x="1" y="29"/>
                      <a:pt x="1" y="30"/>
                    </a:cubicBezTo>
                    <a:cubicBezTo>
                      <a:pt x="0" y="33"/>
                      <a:pt x="4" y="36"/>
                      <a:pt x="7" y="36"/>
                    </a:cubicBezTo>
                    <a:cubicBezTo>
                      <a:pt x="23" y="41"/>
                      <a:pt x="39" y="40"/>
                      <a:pt x="56" y="40"/>
                    </a:cubicBezTo>
                    <a:cubicBezTo>
                      <a:pt x="67" y="40"/>
                      <a:pt x="78" y="40"/>
                      <a:pt x="89" y="41"/>
                    </a:cubicBezTo>
                    <a:cubicBezTo>
                      <a:pt x="115" y="43"/>
                      <a:pt x="141" y="54"/>
                      <a:pt x="167" y="53"/>
                    </a:cubicBezTo>
                    <a:cubicBezTo>
                      <a:pt x="191" y="52"/>
                      <a:pt x="214" y="42"/>
                      <a:pt x="237" y="38"/>
                    </a:cubicBezTo>
                    <a:cubicBezTo>
                      <a:pt x="254" y="36"/>
                      <a:pt x="271" y="36"/>
                      <a:pt x="288" y="36"/>
                    </a:cubicBezTo>
                    <a:cubicBezTo>
                      <a:pt x="294" y="36"/>
                      <a:pt x="302" y="34"/>
                      <a:pt x="303" y="28"/>
                    </a:cubicBezTo>
                    <a:cubicBezTo>
                      <a:pt x="304" y="24"/>
                      <a:pt x="301" y="19"/>
                      <a:pt x="296" y="17"/>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9" name="Google Shape;4346;p72"/>
              <p:cNvSpPr/>
              <p:nvPr/>
            </p:nvSpPr>
            <p:spPr>
              <a:xfrm>
                <a:off x="6755781" y="1822606"/>
                <a:ext cx="538643" cy="192779"/>
              </a:xfrm>
              <a:custGeom>
                <a:avLst/>
                <a:gdLst/>
                <a:ahLst/>
                <a:cxnLst/>
                <a:rect l="l" t="t" r="r" b="b"/>
                <a:pathLst>
                  <a:path w="109" h="39" extrusionOk="0">
                    <a:moveTo>
                      <a:pt x="3" y="28"/>
                    </a:moveTo>
                    <a:cubicBezTo>
                      <a:pt x="2" y="29"/>
                      <a:pt x="1" y="29"/>
                      <a:pt x="1" y="30"/>
                    </a:cubicBezTo>
                    <a:cubicBezTo>
                      <a:pt x="0" y="33"/>
                      <a:pt x="4" y="36"/>
                      <a:pt x="7" y="36"/>
                    </a:cubicBezTo>
                    <a:cubicBezTo>
                      <a:pt x="11" y="38"/>
                      <a:pt x="16" y="38"/>
                      <a:pt x="21" y="39"/>
                    </a:cubicBezTo>
                    <a:cubicBezTo>
                      <a:pt x="18" y="38"/>
                      <a:pt x="15" y="36"/>
                      <a:pt x="16" y="33"/>
                    </a:cubicBezTo>
                    <a:cubicBezTo>
                      <a:pt x="16" y="32"/>
                      <a:pt x="17" y="32"/>
                      <a:pt x="18" y="31"/>
                    </a:cubicBezTo>
                    <a:cubicBezTo>
                      <a:pt x="29" y="2"/>
                      <a:pt x="109" y="6"/>
                      <a:pt x="109" y="6"/>
                    </a:cubicBezTo>
                    <a:cubicBezTo>
                      <a:pt x="106" y="5"/>
                      <a:pt x="103" y="5"/>
                      <a:pt x="100" y="4"/>
                    </a:cubicBezTo>
                    <a:cubicBezTo>
                      <a:pt x="65" y="0"/>
                      <a:pt x="27" y="3"/>
                      <a:pt x="3" y="28"/>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0" name="Google Shape;4347;p72"/>
              <p:cNvSpPr/>
              <p:nvPr/>
            </p:nvSpPr>
            <p:spPr>
              <a:xfrm>
                <a:off x="7647387" y="1896313"/>
                <a:ext cx="45359" cy="0"/>
              </a:xfrm>
              <a:custGeom>
                <a:avLst/>
                <a:gdLst/>
                <a:ahLst/>
                <a:cxnLst/>
                <a:rect l="l" t="t" r="r" b="b"/>
                <a:pathLst>
                  <a:path w="10" h="120000" extrusionOk="0">
                    <a:moveTo>
                      <a:pt x="10" y="0"/>
                    </a:moveTo>
                    <a:cubicBezTo>
                      <a:pt x="7" y="0"/>
                      <a:pt x="5" y="0"/>
                      <a:pt x="3" y="0"/>
                    </a:cubicBezTo>
                    <a:cubicBezTo>
                      <a:pt x="2" y="0"/>
                      <a:pt x="1" y="0"/>
                      <a:pt x="0" y="0"/>
                    </a:cubicBezTo>
                    <a:cubicBezTo>
                      <a:pt x="0" y="0"/>
                      <a:pt x="0" y="0"/>
                      <a:pt x="0" y="0"/>
                    </a:cubicBezTo>
                    <a:cubicBezTo>
                      <a:pt x="1" y="0"/>
                      <a:pt x="1" y="0"/>
                      <a:pt x="2" y="0"/>
                    </a:cubicBezTo>
                    <a:cubicBezTo>
                      <a:pt x="5" y="0"/>
                      <a:pt x="7" y="0"/>
                      <a:pt x="10" y="0"/>
                    </a:cubicBezTo>
                    <a:cubicBezTo>
                      <a:pt x="10" y="0"/>
                      <a:pt x="10" y="0"/>
                      <a:pt x="1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1" name="Google Shape;4348;p72"/>
              <p:cNvSpPr/>
              <p:nvPr/>
            </p:nvSpPr>
            <p:spPr>
              <a:xfrm>
                <a:off x="6847928" y="1896313"/>
                <a:ext cx="997904" cy="187111"/>
              </a:xfrm>
              <a:custGeom>
                <a:avLst/>
                <a:gdLst/>
                <a:ahLst/>
                <a:cxnLst/>
                <a:rect l="l" t="t" r="r" b="b"/>
                <a:pathLst>
                  <a:path w="201" h="38" extrusionOk="0">
                    <a:moveTo>
                      <a:pt x="171" y="0"/>
                    </a:moveTo>
                    <a:cubicBezTo>
                      <a:pt x="168" y="0"/>
                      <a:pt x="166" y="0"/>
                      <a:pt x="163" y="0"/>
                    </a:cubicBezTo>
                    <a:cubicBezTo>
                      <a:pt x="162" y="0"/>
                      <a:pt x="162" y="0"/>
                      <a:pt x="161" y="0"/>
                    </a:cubicBezTo>
                    <a:cubicBezTo>
                      <a:pt x="163" y="5"/>
                      <a:pt x="166" y="10"/>
                      <a:pt x="166" y="12"/>
                    </a:cubicBezTo>
                    <a:cubicBezTo>
                      <a:pt x="165" y="17"/>
                      <a:pt x="164" y="22"/>
                      <a:pt x="161" y="25"/>
                    </a:cubicBezTo>
                    <a:cubicBezTo>
                      <a:pt x="132" y="21"/>
                      <a:pt x="104" y="9"/>
                      <a:pt x="74" y="7"/>
                    </a:cubicBezTo>
                    <a:cubicBezTo>
                      <a:pt x="73" y="7"/>
                      <a:pt x="72" y="7"/>
                      <a:pt x="71" y="7"/>
                    </a:cubicBezTo>
                    <a:cubicBezTo>
                      <a:pt x="64" y="7"/>
                      <a:pt x="57" y="8"/>
                      <a:pt x="49" y="8"/>
                    </a:cubicBezTo>
                    <a:cubicBezTo>
                      <a:pt x="42" y="9"/>
                      <a:pt x="34" y="10"/>
                      <a:pt x="26" y="10"/>
                    </a:cubicBezTo>
                    <a:cubicBezTo>
                      <a:pt x="19" y="10"/>
                      <a:pt x="12" y="9"/>
                      <a:pt x="5" y="8"/>
                    </a:cubicBezTo>
                    <a:cubicBezTo>
                      <a:pt x="3" y="10"/>
                      <a:pt x="1" y="12"/>
                      <a:pt x="0" y="14"/>
                    </a:cubicBezTo>
                    <a:cubicBezTo>
                      <a:pt x="31" y="22"/>
                      <a:pt x="69" y="16"/>
                      <a:pt x="98" y="25"/>
                    </a:cubicBezTo>
                    <a:cubicBezTo>
                      <a:pt x="117" y="31"/>
                      <a:pt x="134" y="37"/>
                      <a:pt x="154" y="38"/>
                    </a:cubicBezTo>
                    <a:cubicBezTo>
                      <a:pt x="155" y="38"/>
                      <a:pt x="156" y="37"/>
                      <a:pt x="157" y="37"/>
                    </a:cubicBezTo>
                    <a:cubicBezTo>
                      <a:pt x="158" y="37"/>
                      <a:pt x="159" y="36"/>
                      <a:pt x="160" y="35"/>
                    </a:cubicBezTo>
                    <a:cubicBezTo>
                      <a:pt x="172" y="27"/>
                      <a:pt x="186" y="20"/>
                      <a:pt x="201" y="17"/>
                    </a:cubicBezTo>
                    <a:cubicBezTo>
                      <a:pt x="199" y="15"/>
                      <a:pt x="197" y="13"/>
                      <a:pt x="195" y="11"/>
                    </a:cubicBezTo>
                    <a:cubicBezTo>
                      <a:pt x="195" y="11"/>
                      <a:pt x="195" y="11"/>
                      <a:pt x="195" y="11"/>
                    </a:cubicBezTo>
                    <a:cubicBezTo>
                      <a:pt x="194" y="10"/>
                      <a:pt x="193" y="10"/>
                      <a:pt x="192" y="9"/>
                    </a:cubicBezTo>
                    <a:cubicBezTo>
                      <a:pt x="192" y="9"/>
                      <a:pt x="193" y="9"/>
                      <a:pt x="193" y="10"/>
                    </a:cubicBezTo>
                    <a:cubicBezTo>
                      <a:pt x="188" y="6"/>
                      <a:pt x="182" y="5"/>
                      <a:pt x="176" y="3"/>
                    </a:cubicBezTo>
                    <a:cubicBezTo>
                      <a:pt x="174" y="2"/>
                      <a:pt x="172" y="1"/>
                      <a:pt x="171"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2" name="Google Shape;4349;p72"/>
              <p:cNvSpPr/>
              <p:nvPr/>
            </p:nvSpPr>
            <p:spPr>
              <a:xfrm>
                <a:off x="7066244" y="1964353"/>
                <a:ext cx="1179341" cy="510297"/>
              </a:xfrm>
              <a:custGeom>
                <a:avLst/>
                <a:gdLst/>
                <a:ahLst/>
                <a:cxnLst/>
                <a:rect l="l" t="t" r="r" b="b"/>
                <a:pathLst>
                  <a:path w="238" h="102" extrusionOk="0">
                    <a:moveTo>
                      <a:pt x="175" y="0"/>
                    </a:moveTo>
                    <a:cubicBezTo>
                      <a:pt x="153" y="0"/>
                      <a:pt x="133" y="10"/>
                      <a:pt x="115" y="21"/>
                    </a:cubicBezTo>
                    <a:cubicBezTo>
                      <a:pt x="96" y="33"/>
                      <a:pt x="79" y="47"/>
                      <a:pt x="60" y="56"/>
                    </a:cubicBezTo>
                    <a:cubicBezTo>
                      <a:pt x="41" y="64"/>
                      <a:pt x="19" y="69"/>
                      <a:pt x="5" y="85"/>
                    </a:cubicBezTo>
                    <a:cubicBezTo>
                      <a:pt x="3" y="88"/>
                      <a:pt x="0" y="92"/>
                      <a:pt x="2" y="96"/>
                    </a:cubicBezTo>
                    <a:cubicBezTo>
                      <a:pt x="4" y="102"/>
                      <a:pt x="13" y="102"/>
                      <a:pt x="20" y="100"/>
                    </a:cubicBezTo>
                    <a:cubicBezTo>
                      <a:pt x="39" y="95"/>
                      <a:pt x="57" y="90"/>
                      <a:pt x="76" y="85"/>
                    </a:cubicBezTo>
                    <a:cubicBezTo>
                      <a:pt x="88" y="81"/>
                      <a:pt x="100" y="78"/>
                      <a:pt x="112" y="74"/>
                    </a:cubicBezTo>
                    <a:cubicBezTo>
                      <a:pt x="153" y="63"/>
                      <a:pt x="194" y="51"/>
                      <a:pt x="227" y="26"/>
                    </a:cubicBezTo>
                    <a:cubicBezTo>
                      <a:pt x="232" y="21"/>
                      <a:pt x="238" y="13"/>
                      <a:pt x="234" y="8"/>
                    </a:cubicBezTo>
                    <a:cubicBezTo>
                      <a:pt x="214" y="9"/>
                      <a:pt x="195" y="1"/>
                      <a:pt x="175" y="0"/>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3" name="Google Shape;4350;p72"/>
              <p:cNvSpPr/>
              <p:nvPr/>
            </p:nvSpPr>
            <p:spPr>
              <a:xfrm>
                <a:off x="7064815" y="2276203"/>
                <a:ext cx="209789" cy="192779"/>
              </a:xfrm>
              <a:custGeom>
                <a:avLst/>
                <a:gdLst/>
                <a:ahLst/>
                <a:cxnLst/>
                <a:rect l="l" t="t" r="r" b="b"/>
                <a:pathLst>
                  <a:path w="42" h="38" extrusionOk="0">
                    <a:moveTo>
                      <a:pt x="42" y="0"/>
                    </a:moveTo>
                    <a:cubicBezTo>
                      <a:pt x="28" y="5"/>
                      <a:pt x="15" y="11"/>
                      <a:pt x="5" y="22"/>
                    </a:cubicBezTo>
                    <a:cubicBezTo>
                      <a:pt x="3" y="25"/>
                      <a:pt x="0" y="29"/>
                      <a:pt x="2" y="33"/>
                    </a:cubicBezTo>
                    <a:cubicBezTo>
                      <a:pt x="3" y="37"/>
                      <a:pt x="8" y="38"/>
                      <a:pt x="13" y="38"/>
                    </a:cubicBezTo>
                    <a:cubicBezTo>
                      <a:pt x="11" y="37"/>
                      <a:pt x="10" y="36"/>
                      <a:pt x="9" y="34"/>
                    </a:cubicBezTo>
                    <a:cubicBezTo>
                      <a:pt x="8" y="30"/>
                      <a:pt x="10" y="26"/>
                      <a:pt x="13" y="23"/>
                    </a:cubicBezTo>
                    <a:cubicBezTo>
                      <a:pt x="19" y="15"/>
                      <a:pt x="30" y="7"/>
                      <a:pt x="42" y="0"/>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4" name="Google Shape;4351;p72"/>
              <p:cNvSpPr/>
              <p:nvPr/>
            </p:nvSpPr>
            <p:spPr>
              <a:xfrm>
                <a:off x="7114415" y="2009713"/>
                <a:ext cx="827807" cy="430918"/>
              </a:xfrm>
              <a:custGeom>
                <a:avLst/>
                <a:gdLst/>
                <a:ahLst/>
                <a:cxnLst/>
                <a:rect l="l" t="t" r="r" b="b"/>
                <a:pathLst>
                  <a:path w="167" h="86" extrusionOk="0">
                    <a:moveTo>
                      <a:pt x="154" y="0"/>
                    </a:moveTo>
                    <a:cubicBezTo>
                      <a:pt x="151" y="1"/>
                      <a:pt x="149" y="1"/>
                      <a:pt x="146" y="2"/>
                    </a:cubicBezTo>
                    <a:cubicBezTo>
                      <a:pt x="148" y="6"/>
                      <a:pt x="149" y="9"/>
                      <a:pt x="149" y="13"/>
                    </a:cubicBezTo>
                    <a:cubicBezTo>
                      <a:pt x="149" y="28"/>
                      <a:pt x="131" y="26"/>
                      <a:pt x="118" y="32"/>
                    </a:cubicBezTo>
                    <a:cubicBezTo>
                      <a:pt x="95" y="43"/>
                      <a:pt x="79" y="58"/>
                      <a:pt x="56" y="65"/>
                    </a:cubicBezTo>
                    <a:cubicBezTo>
                      <a:pt x="39" y="70"/>
                      <a:pt x="20" y="78"/>
                      <a:pt x="2" y="79"/>
                    </a:cubicBezTo>
                    <a:cubicBezTo>
                      <a:pt x="1" y="81"/>
                      <a:pt x="0" y="82"/>
                      <a:pt x="0" y="84"/>
                    </a:cubicBezTo>
                    <a:cubicBezTo>
                      <a:pt x="2" y="86"/>
                      <a:pt x="4" y="86"/>
                      <a:pt x="8" y="86"/>
                    </a:cubicBezTo>
                    <a:cubicBezTo>
                      <a:pt x="10" y="86"/>
                      <a:pt x="13" y="86"/>
                      <a:pt x="16" y="85"/>
                    </a:cubicBezTo>
                    <a:cubicBezTo>
                      <a:pt x="34" y="80"/>
                      <a:pt x="53" y="75"/>
                      <a:pt x="71" y="70"/>
                    </a:cubicBezTo>
                    <a:cubicBezTo>
                      <a:pt x="84" y="66"/>
                      <a:pt x="96" y="63"/>
                      <a:pt x="108" y="59"/>
                    </a:cubicBezTo>
                    <a:cubicBezTo>
                      <a:pt x="119" y="56"/>
                      <a:pt x="130" y="53"/>
                      <a:pt x="140" y="50"/>
                    </a:cubicBezTo>
                    <a:cubicBezTo>
                      <a:pt x="141" y="47"/>
                      <a:pt x="142" y="44"/>
                      <a:pt x="143" y="41"/>
                    </a:cubicBezTo>
                    <a:cubicBezTo>
                      <a:pt x="144" y="35"/>
                      <a:pt x="146" y="30"/>
                      <a:pt x="149" y="24"/>
                    </a:cubicBezTo>
                    <a:cubicBezTo>
                      <a:pt x="149" y="24"/>
                      <a:pt x="149" y="24"/>
                      <a:pt x="149" y="24"/>
                    </a:cubicBezTo>
                    <a:cubicBezTo>
                      <a:pt x="149" y="24"/>
                      <a:pt x="149" y="24"/>
                      <a:pt x="149" y="24"/>
                    </a:cubicBezTo>
                    <a:cubicBezTo>
                      <a:pt x="149" y="24"/>
                      <a:pt x="149" y="24"/>
                      <a:pt x="149" y="24"/>
                    </a:cubicBezTo>
                    <a:cubicBezTo>
                      <a:pt x="153" y="16"/>
                      <a:pt x="160" y="10"/>
                      <a:pt x="167" y="5"/>
                    </a:cubicBezTo>
                    <a:cubicBezTo>
                      <a:pt x="162" y="4"/>
                      <a:pt x="158" y="3"/>
                      <a:pt x="154" y="0"/>
                    </a:cubicBezTo>
                    <a:cubicBezTo>
                      <a:pt x="154" y="0"/>
                      <a:pt x="154" y="0"/>
                      <a:pt x="154"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5" name="Google Shape;4352;p72"/>
              <p:cNvSpPr/>
              <p:nvPr/>
            </p:nvSpPr>
            <p:spPr>
              <a:xfrm>
                <a:off x="7097404" y="2400943"/>
                <a:ext cx="28351" cy="28352"/>
              </a:xfrm>
              <a:custGeom>
                <a:avLst/>
                <a:gdLst/>
                <a:ahLst/>
                <a:cxnLst/>
                <a:rect l="l" t="t" r="r" b="b"/>
                <a:pathLst>
                  <a:path w="5" h="5" extrusionOk="0">
                    <a:moveTo>
                      <a:pt x="5" y="0"/>
                    </a:moveTo>
                    <a:cubicBezTo>
                      <a:pt x="3" y="1"/>
                      <a:pt x="2" y="1"/>
                      <a:pt x="0" y="1"/>
                    </a:cubicBezTo>
                    <a:cubicBezTo>
                      <a:pt x="0" y="2"/>
                      <a:pt x="0" y="2"/>
                      <a:pt x="0" y="2"/>
                    </a:cubicBezTo>
                    <a:cubicBezTo>
                      <a:pt x="1" y="3"/>
                      <a:pt x="2" y="4"/>
                      <a:pt x="3" y="5"/>
                    </a:cubicBezTo>
                    <a:cubicBezTo>
                      <a:pt x="3" y="3"/>
                      <a:pt x="4" y="2"/>
                      <a:pt x="5"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6" name="Google Shape;4353;p72"/>
              <p:cNvSpPr/>
              <p:nvPr/>
            </p:nvSpPr>
            <p:spPr>
              <a:xfrm>
                <a:off x="7681406" y="2004045"/>
                <a:ext cx="652041" cy="782456"/>
              </a:xfrm>
              <a:custGeom>
                <a:avLst/>
                <a:gdLst/>
                <a:ahLst/>
                <a:cxnLst/>
                <a:rect l="l" t="t" r="r" b="b"/>
                <a:pathLst>
                  <a:path w="132" h="157" extrusionOk="0">
                    <a:moveTo>
                      <a:pt x="125" y="2"/>
                    </a:moveTo>
                    <a:cubicBezTo>
                      <a:pt x="121" y="0"/>
                      <a:pt x="116" y="1"/>
                      <a:pt x="112" y="4"/>
                    </a:cubicBezTo>
                    <a:cubicBezTo>
                      <a:pt x="108" y="6"/>
                      <a:pt x="106" y="9"/>
                      <a:pt x="103" y="12"/>
                    </a:cubicBezTo>
                    <a:cubicBezTo>
                      <a:pt x="91" y="25"/>
                      <a:pt x="74" y="35"/>
                      <a:pt x="60" y="47"/>
                    </a:cubicBezTo>
                    <a:cubicBezTo>
                      <a:pt x="47" y="58"/>
                      <a:pt x="37" y="71"/>
                      <a:pt x="31" y="86"/>
                    </a:cubicBezTo>
                    <a:cubicBezTo>
                      <a:pt x="26" y="96"/>
                      <a:pt x="23" y="106"/>
                      <a:pt x="16" y="115"/>
                    </a:cubicBezTo>
                    <a:cubicBezTo>
                      <a:pt x="13" y="119"/>
                      <a:pt x="8" y="122"/>
                      <a:pt x="6" y="127"/>
                    </a:cubicBezTo>
                    <a:cubicBezTo>
                      <a:pt x="2" y="132"/>
                      <a:pt x="2" y="138"/>
                      <a:pt x="1" y="144"/>
                    </a:cubicBezTo>
                    <a:cubicBezTo>
                      <a:pt x="1" y="146"/>
                      <a:pt x="0" y="149"/>
                      <a:pt x="1" y="152"/>
                    </a:cubicBezTo>
                    <a:cubicBezTo>
                      <a:pt x="3" y="155"/>
                      <a:pt x="6" y="157"/>
                      <a:pt x="9" y="157"/>
                    </a:cubicBezTo>
                    <a:cubicBezTo>
                      <a:pt x="14" y="156"/>
                      <a:pt x="16" y="152"/>
                      <a:pt x="18" y="149"/>
                    </a:cubicBezTo>
                    <a:cubicBezTo>
                      <a:pt x="35" y="124"/>
                      <a:pt x="76" y="115"/>
                      <a:pt x="100" y="93"/>
                    </a:cubicBezTo>
                    <a:cubicBezTo>
                      <a:pt x="122" y="73"/>
                      <a:pt x="127" y="44"/>
                      <a:pt x="131" y="18"/>
                    </a:cubicBezTo>
                    <a:cubicBezTo>
                      <a:pt x="132" y="12"/>
                      <a:pt x="132" y="4"/>
                      <a:pt x="125" y="2"/>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7" name="Google Shape;4354;p72"/>
              <p:cNvSpPr/>
              <p:nvPr/>
            </p:nvSpPr>
            <p:spPr>
              <a:xfrm>
                <a:off x="7677165" y="2412283"/>
                <a:ext cx="164429" cy="374218"/>
              </a:xfrm>
              <a:custGeom>
                <a:avLst/>
                <a:gdLst/>
                <a:ahLst/>
                <a:cxnLst/>
                <a:rect l="l" t="t" r="r" b="b"/>
                <a:pathLst>
                  <a:path w="33" h="75" extrusionOk="0">
                    <a:moveTo>
                      <a:pt x="16" y="33"/>
                    </a:moveTo>
                    <a:cubicBezTo>
                      <a:pt x="13" y="37"/>
                      <a:pt x="8" y="40"/>
                      <a:pt x="6" y="45"/>
                    </a:cubicBezTo>
                    <a:cubicBezTo>
                      <a:pt x="2" y="50"/>
                      <a:pt x="2" y="56"/>
                      <a:pt x="1" y="62"/>
                    </a:cubicBezTo>
                    <a:cubicBezTo>
                      <a:pt x="1" y="64"/>
                      <a:pt x="0" y="67"/>
                      <a:pt x="1" y="70"/>
                    </a:cubicBezTo>
                    <a:cubicBezTo>
                      <a:pt x="3" y="73"/>
                      <a:pt x="6" y="75"/>
                      <a:pt x="9" y="75"/>
                    </a:cubicBezTo>
                    <a:cubicBezTo>
                      <a:pt x="12" y="74"/>
                      <a:pt x="13" y="73"/>
                      <a:pt x="15" y="71"/>
                    </a:cubicBezTo>
                    <a:cubicBezTo>
                      <a:pt x="12" y="72"/>
                      <a:pt x="8" y="69"/>
                      <a:pt x="7" y="67"/>
                    </a:cubicBezTo>
                    <a:cubicBezTo>
                      <a:pt x="6" y="64"/>
                      <a:pt x="6" y="61"/>
                      <a:pt x="7" y="58"/>
                    </a:cubicBezTo>
                    <a:cubicBezTo>
                      <a:pt x="7" y="53"/>
                      <a:pt x="8" y="47"/>
                      <a:pt x="11" y="42"/>
                    </a:cubicBezTo>
                    <a:cubicBezTo>
                      <a:pt x="14" y="37"/>
                      <a:pt x="18" y="34"/>
                      <a:pt x="22" y="30"/>
                    </a:cubicBezTo>
                    <a:cubicBezTo>
                      <a:pt x="26" y="25"/>
                      <a:pt x="31" y="5"/>
                      <a:pt x="33" y="0"/>
                    </a:cubicBezTo>
                    <a:cubicBezTo>
                      <a:pt x="32" y="1"/>
                      <a:pt x="31" y="2"/>
                      <a:pt x="31" y="4"/>
                    </a:cubicBezTo>
                    <a:cubicBezTo>
                      <a:pt x="26" y="14"/>
                      <a:pt x="23" y="24"/>
                      <a:pt x="16" y="33"/>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 name="Google Shape;4355;p72"/>
              <p:cNvSpPr/>
              <p:nvPr/>
            </p:nvSpPr>
            <p:spPr>
              <a:xfrm>
                <a:off x="7726765" y="2434962"/>
                <a:ext cx="453593" cy="351538"/>
              </a:xfrm>
              <a:custGeom>
                <a:avLst/>
                <a:gdLst/>
                <a:ahLst/>
                <a:cxnLst/>
                <a:rect l="l" t="t" r="r" b="b"/>
                <a:pathLst>
                  <a:path w="92" h="71" extrusionOk="0">
                    <a:moveTo>
                      <a:pt x="0" y="71"/>
                    </a:moveTo>
                    <a:cubicBezTo>
                      <a:pt x="0" y="71"/>
                      <a:pt x="0" y="71"/>
                      <a:pt x="0" y="71"/>
                    </a:cubicBezTo>
                    <a:cubicBezTo>
                      <a:pt x="0" y="71"/>
                      <a:pt x="0" y="71"/>
                      <a:pt x="0" y="71"/>
                    </a:cubicBezTo>
                    <a:moveTo>
                      <a:pt x="13" y="58"/>
                    </a:moveTo>
                    <a:cubicBezTo>
                      <a:pt x="12" y="60"/>
                      <a:pt x="10" y="61"/>
                      <a:pt x="9" y="63"/>
                    </a:cubicBezTo>
                    <a:cubicBezTo>
                      <a:pt x="10" y="61"/>
                      <a:pt x="12" y="60"/>
                      <a:pt x="13" y="58"/>
                    </a:cubicBezTo>
                    <a:moveTo>
                      <a:pt x="13" y="58"/>
                    </a:moveTo>
                    <a:cubicBezTo>
                      <a:pt x="13" y="58"/>
                      <a:pt x="13" y="58"/>
                      <a:pt x="13" y="58"/>
                    </a:cubicBezTo>
                    <a:cubicBezTo>
                      <a:pt x="13" y="58"/>
                      <a:pt x="13" y="58"/>
                      <a:pt x="13" y="58"/>
                    </a:cubicBezTo>
                    <a:moveTo>
                      <a:pt x="14" y="57"/>
                    </a:moveTo>
                    <a:cubicBezTo>
                      <a:pt x="13" y="57"/>
                      <a:pt x="13" y="57"/>
                      <a:pt x="13" y="57"/>
                    </a:cubicBezTo>
                    <a:cubicBezTo>
                      <a:pt x="13" y="57"/>
                      <a:pt x="13" y="57"/>
                      <a:pt x="14" y="57"/>
                    </a:cubicBezTo>
                    <a:moveTo>
                      <a:pt x="14" y="57"/>
                    </a:moveTo>
                    <a:cubicBezTo>
                      <a:pt x="14" y="57"/>
                      <a:pt x="14" y="57"/>
                      <a:pt x="14" y="57"/>
                    </a:cubicBezTo>
                    <a:cubicBezTo>
                      <a:pt x="14" y="57"/>
                      <a:pt x="14" y="57"/>
                      <a:pt x="14" y="57"/>
                    </a:cubicBezTo>
                    <a:moveTo>
                      <a:pt x="14" y="57"/>
                    </a:moveTo>
                    <a:cubicBezTo>
                      <a:pt x="14" y="57"/>
                      <a:pt x="14" y="57"/>
                      <a:pt x="14" y="57"/>
                    </a:cubicBezTo>
                    <a:cubicBezTo>
                      <a:pt x="14" y="57"/>
                      <a:pt x="14" y="57"/>
                      <a:pt x="14" y="57"/>
                    </a:cubicBezTo>
                    <a:moveTo>
                      <a:pt x="14" y="56"/>
                    </a:moveTo>
                    <a:cubicBezTo>
                      <a:pt x="14" y="57"/>
                      <a:pt x="14" y="57"/>
                      <a:pt x="14" y="57"/>
                    </a:cubicBezTo>
                    <a:cubicBezTo>
                      <a:pt x="14" y="57"/>
                      <a:pt x="14" y="57"/>
                      <a:pt x="14" y="56"/>
                    </a:cubicBezTo>
                    <a:moveTo>
                      <a:pt x="14" y="56"/>
                    </a:moveTo>
                    <a:cubicBezTo>
                      <a:pt x="14" y="56"/>
                      <a:pt x="14" y="56"/>
                      <a:pt x="14" y="56"/>
                    </a:cubicBezTo>
                    <a:cubicBezTo>
                      <a:pt x="14" y="56"/>
                      <a:pt x="14" y="56"/>
                      <a:pt x="14" y="56"/>
                    </a:cubicBezTo>
                    <a:moveTo>
                      <a:pt x="15" y="56"/>
                    </a:moveTo>
                    <a:cubicBezTo>
                      <a:pt x="15" y="56"/>
                      <a:pt x="15" y="56"/>
                      <a:pt x="15" y="56"/>
                    </a:cubicBezTo>
                    <a:cubicBezTo>
                      <a:pt x="15" y="56"/>
                      <a:pt x="15" y="56"/>
                      <a:pt x="15" y="56"/>
                    </a:cubicBezTo>
                    <a:moveTo>
                      <a:pt x="15" y="56"/>
                    </a:moveTo>
                    <a:cubicBezTo>
                      <a:pt x="15" y="56"/>
                      <a:pt x="15" y="56"/>
                      <a:pt x="15" y="56"/>
                    </a:cubicBezTo>
                    <a:cubicBezTo>
                      <a:pt x="15" y="56"/>
                      <a:pt x="15" y="56"/>
                      <a:pt x="15" y="56"/>
                    </a:cubicBezTo>
                    <a:moveTo>
                      <a:pt x="91" y="6"/>
                    </a:moveTo>
                    <a:cubicBezTo>
                      <a:pt x="91" y="6"/>
                      <a:pt x="91" y="6"/>
                      <a:pt x="91" y="7"/>
                    </a:cubicBezTo>
                    <a:cubicBezTo>
                      <a:pt x="91" y="6"/>
                      <a:pt x="91" y="6"/>
                      <a:pt x="91" y="6"/>
                    </a:cubicBezTo>
                    <a:moveTo>
                      <a:pt x="92" y="6"/>
                    </a:moveTo>
                    <a:cubicBezTo>
                      <a:pt x="91" y="6"/>
                      <a:pt x="91" y="6"/>
                      <a:pt x="91" y="6"/>
                    </a:cubicBezTo>
                    <a:cubicBezTo>
                      <a:pt x="91" y="6"/>
                      <a:pt x="91" y="6"/>
                      <a:pt x="92" y="6"/>
                    </a:cubicBezTo>
                    <a:moveTo>
                      <a:pt x="21" y="1"/>
                    </a:moveTo>
                    <a:cubicBezTo>
                      <a:pt x="20" y="3"/>
                      <a:pt x="19" y="5"/>
                      <a:pt x="19" y="7"/>
                    </a:cubicBezTo>
                    <a:cubicBezTo>
                      <a:pt x="19" y="7"/>
                      <a:pt x="19" y="7"/>
                      <a:pt x="19" y="7"/>
                    </a:cubicBezTo>
                    <a:cubicBezTo>
                      <a:pt x="19" y="5"/>
                      <a:pt x="20" y="3"/>
                      <a:pt x="21" y="1"/>
                    </a:cubicBezTo>
                    <a:moveTo>
                      <a:pt x="21" y="1"/>
                    </a:moveTo>
                    <a:cubicBezTo>
                      <a:pt x="21" y="1"/>
                      <a:pt x="21" y="1"/>
                      <a:pt x="21" y="1"/>
                    </a:cubicBezTo>
                    <a:cubicBezTo>
                      <a:pt x="21" y="1"/>
                      <a:pt x="21" y="1"/>
                      <a:pt x="21" y="1"/>
                    </a:cubicBezTo>
                    <a:moveTo>
                      <a:pt x="21" y="0"/>
                    </a:moveTo>
                    <a:cubicBezTo>
                      <a:pt x="21" y="1"/>
                      <a:pt x="21" y="1"/>
                      <a:pt x="21" y="1"/>
                    </a:cubicBezTo>
                    <a:cubicBezTo>
                      <a:pt x="21" y="1"/>
                      <a:pt x="21" y="1"/>
                      <a:pt x="21" y="0"/>
                    </a:cubicBezTo>
                    <a:moveTo>
                      <a:pt x="22" y="0"/>
                    </a:moveTo>
                    <a:cubicBezTo>
                      <a:pt x="21" y="0"/>
                      <a:pt x="21" y="0"/>
                      <a:pt x="21" y="0"/>
                    </a:cubicBezTo>
                    <a:cubicBezTo>
                      <a:pt x="21" y="0"/>
                      <a:pt x="21" y="0"/>
                      <a:pt x="22"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 name="Google Shape;4356;p72"/>
              <p:cNvSpPr/>
              <p:nvPr/>
            </p:nvSpPr>
            <p:spPr>
              <a:xfrm>
                <a:off x="7721094" y="2157132"/>
                <a:ext cx="521632" cy="629369"/>
              </a:xfrm>
              <a:custGeom>
                <a:avLst/>
                <a:gdLst/>
                <a:ahLst/>
                <a:cxnLst/>
                <a:rect l="l" t="t" r="r" b="b"/>
                <a:pathLst>
                  <a:path w="105" h="127" extrusionOk="0">
                    <a:moveTo>
                      <a:pt x="1" y="127"/>
                    </a:moveTo>
                    <a:cubicBezTo>
                      <a:pt x="1" y="127"/>
                      <a:pt x="1" y="127"/>
                      <a:pt x="1" y="127"/>
                    </a:cubicBezTo>
                    <a:cubicBezTo>
                      <a:pt x="1" y="127"/>
                      <a:pt x="1" y="127"/>
                      <a:pt x="1" y="127"/>
                    </a:cubicBezTo>
                    <a:moveTo>
                      <a:pt x="2" y="126"/>
                    </a:moveTo>
                    <a:cubicBezTo>
                      <a:pt x="2" y="126"/>
                      <a:pt x="2" y="126"/>
                      <a:pt x="2" y="127"/>
                    </a:cubicBezTo>
                    <a:cubicBezTo>
                      <a:pt x="2" y="126"/>
                      <a:pt x="2" y="126"/>
                      <a:pt x="2" y="126"/>
                    </a:cubicBezTo>
                    <a:moveTo>
                      <a:pt x="84" y="0"/>
                    </a:moveTo>
                    <a:cubicBezTo>
                      <a:pt x="83" y="1"/>
                      <a:pt x="81" y="2"/>
                      <a:pt x="80" y="3"/>
                    </a:cubicBezTo>
                    <a:cubicBezTo>
                      <a:pt x="70" y="12"/>
                      <a:pt x="63" y="24"/>
                      <a:pt x="54" y="34"/>
                    </a:cubicBezTo>
                    <a:cubicBezTo>
                      <a:pt x="46" y="42"/>
                      <a:pt x="36" y="49"/>
                      <a:pt x="26" y="50"/>
                    </a:cubicBezTo>
                    <a:cubicBezTo>
                      <a:pt x="25" y="52"/>
                      <a:pt x="24" y="54"/>
                      <a:pt x="23" y="56"/>
                    </a:cubicBezTo>
                    <a:cubicBezTo>
                      <a:pt x="23" y="54"/>
                      <a:pt x="24" y="53"/>
                      <a:pt x="25" y="52"/>
                    </a:cubicBezTo>
                    <a:cubicBezTo>
                      <a:pt x="25" y="52"/>
                      <a:pt x="25" y="52"/>
                      <a:pt x="25" y="52"/>
                    </a:cubicBezTo>
                    <a:cubicBezTo>
                      <a:pt x="25" y="52"/>
                      <a:pt x="25" y="52"/>
                      <a:pt x="25" y="52"/>
                    </a:cubicBezTo>
                    <a:cubicBezTo>
                      <a:pt x="24" y="54"/>
                      <a:pt x="23" y="58"/>
                      <a:pt x="22" y="63"/>
                    </a:cubicBezTo>
                    <a:cubicBezTo>
                      <a:pt x="29" y="61"/>
                      <a:pt x="35" y="59"/>
                      <a:pt x="41" y="55"/>
                    </a:cubicBezTo>
                    <a:cubicBezTo>
                      <a:pt x="56" y="44"/>
                      <a:pt x="61" y="26"/>
                      <a:pt x="76" y="16"/>
                    </a:cubicBezTo>
                    <a:cubicBezTo>
                      <a:pt x="79" y="14"/>
                      <a:pt x="81" y="14"/>
                      <a:pt x="82" y="14"/>
                    </a:cubicBezTo>
                    <a:cubicBezTo>
                      <a:pt x="89" y="14"/>
                      <a:pt x="95" y="21"/>
                      <a:pt x="94" y="29"/>
                    </a:cubicBezTo>
                    <a:cubicBezTo>
                      <a:pt x="93" y="33"/>
                      <a:pt x="92" y="39"/>
                      <a:pt x="91" y="46"/>
                    </a:cubicBezTo>
                    <a:cubicBezTo>
                      <a:pt x="87" y="50"/>
                      <a:pt x="82" y="54"/>
                      <a:pt x="77" y="58"/>
                    </a:cubicBezTo>
                    <a:cubicBezTo>
                      <a:pt x="61" y="71"/>
                      <a:pt x="22" y="82"/>
                      <a:pt x="12" y="102"/>
                    </a:cubicBezTo>
                    <a:cubicBezTo>
                      <a:pt x="9" y="108"/>
                      <a:pt x="5" y="114"/>
                      <a:pt x="0" y="120"/>
                    </a:cubicBezTo>
                    <a:cubicBezTo>
                      <a:pt x="1" y="122"/>
                      <a:pt x="4" y="123"/>
                      <a:pt x="7" y="123"/>
                    </a:cubicBezTo>
                    <a:cubicBezTo>
                      <a:pt x="7" y="123"/>
                      <a:pt x="7" y="123"/>
                      <a:pt x="7" y="123"/>
                    </a:cubicBezTo>
                    <a:cubicBezTo>
                      <a:pt x="6" y="125"/>
                      <a:pt x="4" y="126"/>
                      <a:pt x="2" y="126"/>
                    </a:cubicBezTo>
                    <a:cubicBezTo>
                      <a:pt x="6" y="126"/>
                      <a:pt x="8" y="122"/>
                      <a:pt x="10" y="119"/>
                    </a:cubicBezTo>
                    <a:cubicBezTo>
                      <a:pt x="10" y="119"/>
                      <a:pt x="10" y="119"/>
                      <a:pt x="10" y="119"/>
                    </a:cubicBezTo>
                    <a:cubicBezTo>
                      <a:pt x="11" y="117"/>
                      <a:pt x="13" y="116"/>
                      <a:pt x="14" y="114"/>
                    </a:cubicBezTo>
                    <a:cubicBezTo>
                      <a:pt x="14" y="114"/>
                      <a:pt x="14" y="114"/>
                      <a:pt x="14" y="114"/>
                    </a:cubicBezTo>
                    <a:cubicBezTo>
                      <a:pt x="14" y="114"/>
                      <a:pt x="14" y="114"/>
                      <a:pt x="14" y="114"/>
                    </a:cubicBezTo>
                    <a:cubicBezTo>
                      <a:pt x="14" y="114"/>
                      <a:pt x="14" y="113"/>
                      <a:pt x="14" y="113"/>
                    </a:cubicBezTo>
                    <a:cubicBezTo>
                      <a:pt x="14" y="113"/>
                      <a:pt x="14" y="113"/>
                      <a:pt x="15" y="113"/>
                    </a:cubicBezTo>
                    <a:cubicBezTo>
                      <a:pt x="15" y="113"/>
                      <a:pt x="15" y="113"/>
                      <a:pt x="15" y="113"/>
                    </a:cubicBezTo>
                    <a:cubicBezTo>
                      <a:pt x="15" y="113"/>
                      <a:pt x="15" y="113"/>
                      <a:pt x="15" y="113"/>
                    </a:cubicBezTo>
                    <a:cubicBezTo>
                      <a:pt x="15" y="113"/>
                      <a:pt x="15" y="113"/>
                      <a:pt x="15" y="113"/>
                    </a:cubicBezTo>
                    <a:cubicBezTo>
                      <a:pt x="15" y="113"/>
                      <a:pt x="15" y="113"/>
                      <a:pt x="15" y="113"/>
                    </a:cubicBezTo>
                    <a:cubicBezTo>
                      <a:pt x="15" y="113"/>
                      <a:pt x="15" y="113"/>
                      <a:pt x="15" y="113"/>
                    </a:cubicBezTo>
                    <a:cubicBezTo>
                      <a:pt x="15" y="113"/>
                      <a:pt x="15" y="113"/>
                      <a:pt x="15" y="112"/>
                    </a:cubicBezTo>
                    <a:cubicBezTo>
                      <a:pt x="15" y="112"/>
                      <a:pt x="15" y="112"/>
                      <a:pt x="15" y="112"/>
                    </a:cubicBezTo>
                    <a:cubicBezTo>
                      <a:pt x="15" y="112"/>
                      <a:pt x="15" y="112"/>
                      <a:pt x="15" y="112"/>
                    </a:cubicBezTo>
                    <a:cubicBezTo>
                      <a:pt x="16" y="112"/>
                      <a:pt x="16" y="112"/>
                      <a:pt x="16" y="112"/>
                    </a:cubicBezTo>
                    <a:cubicBezTo>
                      <a:pt x="16" y="112"/>
                      <a:pt x="16" y="112"/>
                      <a:pt x="16" y="112"/>
                    </a:cubicBezTo>
                    <a:cubicBezTo>
                      <a:pt x="16" y="112"/>
                      <a:pt x="16" y="112"/>
                      <a:pt x="16" y="112"/>
                    </a:cubicBezTo>
                    <a:cubicBezTo>
                      <a:pt x="16" y="112"/>
                      <a:pt x="16" y="112"/>
                      <a:pt x="16" y="112"/>
                    </a:cubicBezTo>
                    <a:cubicBezTo>
                      <a:pt x="35" y="92"/>
                      <a:pt x="69" y="83"/>
                      <a:pt x="90" y="64"/>
                    </a:cubicBezTo>
                    <a:cubicBezTo>
                      <a:pt x="91" y="63"/>
                      <a:pt x="91" y="63"/>
                      <a:pt x="92" y="63"/>
                    </a:cubicBezTo>
                    <a:cubicBezTo>
                      <a:pt x="92" y="63"/>
                      <a:pt x="92" y="63"/>
                      <a:pt x="92" y="63"/>
                    </a:cubicBezTo>
                    <a:cubicBezTo>
                      <a:pt x="92" y="62"/>
                      <a:pt x="92" y="62"/>
                      <a:pt x="92" y="62"/>
                    </a:cubicBezTo>
                    <a:cubicBezTo>
                      <a:pt x="92" y="62"/>
                      <a:pt x="92" y="62"/>
                      <a:pt x="92" y="62"/>
                    </a:cubicBezTo>
                    <a:cubicBezTo>
                      <a:pt x="92" y="62"/>
                      <a:pt x="92" y="62"/>
                      <a:pt x="93" y="62"/>
                    </a:cubicBezTo>
                    <a:cubicBezTo>
                      <a:pt x="94" y="61"/>
                      <a:pt x="95" y="60"/>
                      <a:pt x="96" y="59"/>
                    </a:cubicBezTo>
                    <a:cubicBezTo>
                      <a:pt x="96" y="58"/>
                      <a:pt x="96" y="58"/>
                      <a:pt x="97" y="57"/>
                    </a:cubicBezTo>
                    <a:cubicBezTo>
                      <a:pt x="98" y="56"/>
                      <a:pt x="99" y="55"/>
                      <a:pt x="99" y="54"/>
                    </a:cubicBezTo>
                    <a:cubicBezTo>
                      <a:pt x="99" y="52"/>
                      <a:pt x="99" y="50"/>
                      <a:pt x="99" y="48"/>
                    </a:cubicBezTo>
                    <a:cubicBezTo>
                      <a:pt x="99" y="41"/>
                      <a:pt x="101" y="34"/>
                      <a:pt x="103" y="26"/>
                    </a:cubicBezTo>
                    <a:cubicBezTo>
                      <a:pt x="104" y="20"/>
                      <a:pt x="105" y="13"/>
                      <a:pt x="105" y="7"/>
                    </a:cubicBezTo>
                    <a:cubicBezTo>
                      <a:pt x="98" y="5"/>
                      <a:pt x="91" y="2"/>
                      <a:pt x="84"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0" name="Google Shape;4357;p72"/>
              <p:cNvSpPr/>
              <p:nvPr/>
            </p:nvSpPr>
            <p:spPr>
              <a:xfrm>
                <a:off x="7698414" y="2412283"/>
                <a:ext cx="147418" cy="374218"/>
              </a:xfrm>
              <a:custGeom>
                <a:avLst/>
                <a:gdLst/>
                <a:ahLst/>
                <a:cxnLst/>
                <a:rect l="l" t="t" r="r" b="b"/>
                <a:pathLst>
                  <a:path w="29" h="75" extrusionOk="0">
                    <a:moveTo>
                      <a:pt x="4" y="68"/>
                    </a:moveTo>
                    <a:cubicBezTo>
                      <a:pt x="3" y="70"/>
                      <a:pt x="1" y="71"/>
                      <a:pt x="0" y="73"/>
                    </a:cubicBezTo>
                    <a:cubicBezTo>
                      <a:pt x="1" y="74"/>
                      <a:pt x="3" y="75"/>
                      <a:pt x="5" y="75"/>
                    </a:cubicBezTo>
                    <a:cubicBezTo>
                      <a:pt x="5" y="75"/>
                      <a:pt x="5" y="75"/>
                      <a:pt x="5" y="75"/>
                    </a:cubicBezTo>
                    <a:cubicBezTo>
                      <a:pt x="5" y="75"/>
                      <a:pt x="5" y="75"/>
                      <a:pt x="5" y="75"/>
                    </a:cubicBezTo>
                    <a:cubicBezTo>
                      <a:pt x="5" y="75"/>
                      <a:pt x="5" y="75"/>
                      <a:pt x="5" y="75"/>
                    </a:cubicBezTo>
                    <a:cubicBezTo>
                      <a:pt x="5" y="75"/>
                      <a:pt x="5" y="75"/>
                      <a:pt x="5" y="75"/>
                    </a:cubicBezTo>
                    <a:cubicBezTo>
                      <a:pt x="5" y="75"/>
                      <a:pt x="5" y="75"/>
                      <a:pt x="5" y="75"/>
                    </a:cubicBezTo>
                    <a:cubicBezTo>
                      <a:pt x="6" y="75"/>
                      <a:pt x="6" y="75"/>
                      <a:pt x="6" y="75"/>
                    </a:cubicBezTo>
                    <a:cubicBezTo>
                      <a:pt x="6" y="74"/>
                      <a:pt x="6" y="74"/>
                      <a:pt x="6" y="74"/>
                    </a:cubicBezTo>
                    <a:cubicBezTo>
                      <a:pt x="6" y="74"/>
                      <a:pt x="6" y="74"/>
                      <a:pt x="6" y="74"/>
                    </a:cubicBezTo>
                    <a:cubicBezTo>
                      <a:pt x="8" y="74"/>
                      <a:pt x="10" y="73"/>
                      <a:pt x="11" y="71"/>
                    </a:cubicBezTo>
                    <a:cubicBezTo>
                      <a:pt x="11" y="71"/>
                      <a:pt x="11" y="71"/>
                      <a:pt x="11" y="71"/>
                    </a:cubicBezTo>
                    <a:cubicBezTo>
                      <a:pt x="8" y="71"/>
                      <a:pt x="5" y="70"/>
                      <a:pt x="4" y="68"/>
                    </a:cubicBezTo>
                    <a:moveTo>
                      <a:pt x="29" y="0"/>
                    </a:moveTo>
                    <a:cubicBezTo>
                      <a:pt x="28" y="1"/>
                      <a:pt x="27" y="2"/>
                      <a:pt x="27" y="4"/>
                    </a:cubicBezTo>
                    <a:cubicBezTo>
                      <a:pt x="27" y="4"/>
                      <a:pt x="27" y="4"/>
                      <a:pt x="27" y="4"/>
                    </a:cubicBezTo>
                    <a:cubicBezTo>
                      <a:pt x="27" y="4"/>
                      <a:pt x="27" y="4"/>
                      <a:pt x="27" y="4"/>
                    </a:cubicBezTo>
                    <a:cubicBezTo>
                      <a:pt x="27" y="4"/>
                      <a:pt x="27" y="4"/>
                      <a:pt x="27" y="4"/>
                    </a:cubicBezTo>
                    <a:cubicBezTo>
                      <a:pt x="26" y="4"/>
                      <a:pt x="26" y="4"/>
                      <a:pt x="26" y="4"/>
                    </a:cubicBezTo>
                    <a:cubicBezTo>
                      <a:pt x="26" y="4"/>
                      <a:pt x="26" y="4"/>
                      <a:pt x="26" y="4"/>
                    </a:cubicBezTo>
                    <a:cubicBezTo>
                      <a:pt x="26" y="5"/>
                      <a:pt x="26" y="5"/>
                      <a:pt x="26" y="5"/>
                    </a:cubicBezTo>
                    <a:cubicBezTo>
                      <a:pt x="26" y="5"/>
                      <a:pt x="26" y="5"/>
                      <a:pt x="26" y="5"/>
                    </a:cubicBezTo>
                    <a:cubicBezTo>
                      <a:pt x="26" y="5"/>
                      <a:pt x="26" y="5"/>
                      <a:pt x="26" y="5"/>
                    </a:cubicBezTo>
                    <a:cubicBezTo>
                      <a:pt x="26" y="5"/>
                      <a:pt x="26" y="5"/>
                      <a:pt x="26" y="5"/>
                    </a:cubicBezTo>
                    <a:cubicBezTo>
                      <a:pt x="25" y="7"/>
                      <a:pt x="24" y="9"/>
                      <a:pt x="24" y="11"/>
                    </a:cubicBezTo>
                    <a:cubicBezTo>
                      <a:pt x="24" y="11"/>
                      <a:pt x="25" y="11"/>
                      <a:pt x="26" y="11"/>
                    </a:cubicBezTo>
                    <a:cubicBezTo>
                      <a:pt x="27" y="6"/>
                      <a:pt x="28" y="2"/>
                      <a:pt x="29"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1" name="Google Shape;4358;p72"/>
              <p:cNvSpPr/>
              <p:nvPr/>
            </p:nvSpPr>
            <p:spPr>
              <a:xfrm>
                <a:off x="8197366" y="1975693"/>
                <a:ext cx="493283" cy="861836"/>
              </a:xfrm>
              <a:custGeom>
                <a:avLst/>
                <a:gdLst/>
                <a:ahLst/>
                <a:cxnLst/>
                <a:rect l="l" t="t" r="r" b="b"/>
                <a:pathLst>
                  <a:path w="99" h="174" extrusionOk="0">
                    <a:moveTo>
                      <a:pt x="87" y="95"/>
                    </a:moveTo>
                    <a:cubicBezTo>
                      <a:pt x="75" y="77"/>
                      <a:pt x="67" y="57"/>
                      <a:pt x="63" y="37"/>
                    </a:cubicBezTo>
                    <a:cubicBezTo>
                      <a:pt x="62" y="26"/>
                      <a:pt x="60" y="13"/>
                      <a:pt x="49" y="6"/>
                    </a:cubicBezTo>
                    <a:cubicBezTo>
                      <a:pt x="39" y="0"/>
                      <a:pt x="23" y="2"/>
                      <a:pt x="15" y="10"/>
                    </a:cubicBezTo>
                    <a:cubicBezTo>
                      <a:pt x="9" y="18"/>
                      <a:pt x="9" y="28"/>
                      <a:pt x="9" y="37"/>
                    </a:cubicBezTo>
                    <a:cubicBezTo>
                      <a:pt x="9" y="45"/>
                      <a:pt x="9" y="54"/>
                      <a:pt x="7" y="62"/>
                    </a:cubicBezTo>
                    <a:cubicBezTo>
                      <a:pt x="4" y="73"/>
                      <a:pt x="0" y="85"/>
                      <a:pt x="5" y="96"/>
                    </a:cubicBezTo>
                    <a:cubicBezTo>
                      <a:pt x="11" y="108"/>
                      <a:pt x="28" y="115"/>
                      <a:pt x="39" y="124"/>
                    </a:cubicBezTo>
                    <a:cubicBezTo>
                      <a:pt x="57" y="139"/>
                      <a:pt x="63" y="161"/>
                      <a:pt x="83" y="174"/>
                    </a:cubicBezTo>
                    <a:cubicBezTo>
                      <a:pt x="88" y="161"/>
                      <a:pt x="93" y="149"/>
                      <a:pt x="96" y="136"/>
                    </a:cubicBezTo>
                    <a:cubicBezTo>
                      <a:pt x="98" y="129"/>
                      <a:pt x="99" y="122"/>
                      <a:pt x="98" y="116"/>
                    </a:cubicBezTo>
                    <a:cubicBezTo>
                      <a:pt x="96" y="108"/>
                      <a:pt x="91" y="101"/>
                      <a:pt x="87" y="95"/>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2" name="Google Shape;4359;p72"/>
              <p:cNvSpPr/>
              <p:nvPr/>
            </p:nvSpPr>
            <p:spPr>
              <a:xfrm>
                <a:off x="8204464" y="2423623"/>
                <a:ext cx="481944" cy="413910"/>
              </a:xfrm>
              <a:custGeom>
                <a:avLst/>
                <a:gdLst/>
                <a:ahLst/>
                <a:cxnLst/>
                <a:rect l="l" t="t" r="r" b="b"/>
                <a:pathLst>
                  <a:path w="96" h="84" extrusionOk="0">
                    <a:moveTo>
                      <a:pt x="93" y="19"/>
                    </a:moveTo>
                    <a:cubicBezTo>
                      <a:pt x="92" y="24"/>
                      <a:pt x="91" y="28"/>
                      <a:pt x="90" y="32"/>
                    </a:cubicBezTo>
                    <a:cubicBezTo>
                      <a:pt x="87" y="45"/>
                      <a:pt x="82" y="58"/>
                      <a:pt x="77" y="70"/>
                    </a:cubicBezTo>
                    <a:cubicBezTo>
                      <a:pt x="60" y="59"/>
                      <a:pt x="53" y="41"/>
                      <a:pt x="40" y="26"/>
                    </a:cubicBezTo>
                    <a:cubicBezTo>
                      <a:pt x="33" y="24"/>
                      <a:pt x="26" y="21"/>
                      <a:pt x="20" y="17"/>
                    </a:cubicBezTo>
                    <a:cubicBezTo>
                      <a:pt x="13" y="12"/>
                      <a:pt x="7" y="6"/>
                      <a:pt x="0" y="0"/>
                    </a:cubicBezTo>
                    <a:cubicBezTo>
                      <a:pt x="1" y="2"/>
                      <a:pt x="1" y="4"/>
                      <a:pt x="2" y="6"/>
                    </a:cubicBezTo>
                    <a:cubicBezTo>
                      <a:pt x="8" y="18"/>
                      <a:pt x="25" y="25"/>
                      <a:pt x="36" y="34"/>
                    </a:cubicBezTo>
                    <a:cubicBezTo>
                      <a:pt x="54" y="49"/>
                      <a:pt x="60" y="71"/>
                      <a:pt x="80" y="84"/>
                    </a:cubicBezTo>
                    <a:cubicBezTo>
                      <a:pt x="85" y="71"/>
                      <a:pt x="90" y="59"/>
                      <a:pt x="93" y="46"/>
                    </a:cubicBezTo>
                    <a:cubicBezTo>
                      <a:pt x="95" y="39"/>
                      <a:pt x="96" y="32"/>
                      <a:pt x="95" y="26"/>
                    </a:cubicBezTo>
                    <a:cubicBezTo>
                      <a:pt x="94" y="23"/>
                      <a:pt x="94" y="21"/>
                      <a:pt x="93" y="19"/>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3" name="Google Shape;4360;p72"/>
              <p:cNvSpPr/>
              <p:nvPr/>
            </p:nvSpPr>
            <p:spPr>
              <a:xfrm>
                <a:off x="8390143" y="2593722"/>
                <a:ext cx="79379" cy="90720"/>
              </a:xfrm>
              <a:custGeom>
                <a:avLst/>
                <a:gdLst/>
                <a:ahLst/>
                <a:cxnLst/>
                <a:rect l="l" t="t" r="r" b="b"/>
                <a:pathLst>
                  <a:path w="16" h="19" extrusionOk="0">
                    <a:moveTo>
                      <a:pt x="0" y="0"/>
                    </a:moveTo>
                    <a:cubicBezTo>
                      <a:pt x="3" y="2"/>
                      <a:pt x="5" y="4"/>
                      <a:pt x="6" y="6"/>
                    </a:cubicBezTo>
                    <a:cubicBezTo>
                      <a:pt x="7" y="7"/>
                      <a:pt x="7" y="7"/>
                      <a:pt x="7" y="7"/>
                    </a:cubicBezTo>
                    <a:cubicBezTo>
                      <a:pt x="11" y="11"/>
                      <a:pt x="14" y="15"/>
                      <a:pt x="16" y="19"/>
                    </a:cubicBezTo>
                    <a:cubicBezTo>
                      <a:pt x="12" y="12"/>
                      <a:pt x="7" y="6"/>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4" name="Google Shape;4361;p72"/>
              <p:cNvSpPr/>
              <p:nvPr/>
            </p:nvSpPr>
            <p:spPr>
              <a:xfrm>
                <a:off x="8208706" y="2191152"/>
                <a:ext cx="289167" cy="487618"/>
              </a:xfrm>
              <a:custGeom>
                <a:avLst/>
                <a:gdLst/>
                <a:ahLst/>
                <a:cxnLst/>
                <a:rect l="l" t="t" r="r" b="b"/>
                <a:pathLst>
                  <a:path w="58" h="98" extrusionOk="0">
                    <a:moveTo>
                      <a:pt x="6" y="0"/>
                    </a:moveTo>
                    <a:cubicBezTo>
                      <a:pt x="6" y="6"/>
                      <a:pt x="5" y="13"/>
                      <a:pt x="4" y="19"/>
                    </a:cubicBezTo>
                    <a:cubicBezTo>
                      <a:pt x="2" y="27"/>
                      <a:pt x="0" y="34"/>
                      <a:pt x="0" y="41"/>
                    </a:cubicBezTo>
                    <a:cubicBezTo>
                      <a:pt x="0" y="45"/>
                      <a:pt x="0" y="49"/>
                      <a:pt x="2" y="52"/>
                    </a:cubicBezTo>
                    <a:cubicBezTo>
                      <a:pt x="1" y="51"/>
                      <a:pt x="1" y="49"/>
                      <a:pt x="0" y="47"/>
                    </a:cubicBezTo>
                    <a:cubicBezTo>
                      <a:pt x="7" y="53"/>
                      <a:pt x="13" y="59"/>
                      <a:pt x="20" y="64"/>
                    </a:cubicBezTo>
                    <a:cubicBezTo>
                      <a:pt x="26" y="68"/>
                      <a:pt x="33" y="71"/>
                      <a:pt x="40" y="73"/>
                    </a:cubicBezTo>
                    <a:cubicBezTo>
                      <a:pt x="47" y="81"/>
                      <a:pt x="52" y="90"/>
                      <a:pt x="58" y="98"/>
                    </a:cubicBezTo>
                    <a:cubicBezTo>
                      <a:pt x="58" y="97"/>
                      <a:pt x="58" y="96"/>
                      <a:pt x="57" y="95"/>
                    </a:cubicBezTo>
                    <a:cubicBezTo>
                      <a:pt x="52" y="66"/>
                      <a:pt x="42" y="51"/>
                      <a:pt x="20" y="32"/>
                    </a:cubicBezTo>
                    <a:cubicBezTo>
                      <a:pt x="16" y="30"/>
                      <a:pt x="13" y="16"/>
                      <a:pt x="11" y="4"/>
                    </a:cubicBezTo>
                    <a:cubicBezTo>
                      <a:pt x="10" y="3"/>
                      <a:pt x="9" y="2"/>
                      <a:pt x="8" y="1"/>
                    </a:cubicBezTo>
                    <a:cubicBezTo>
                      <a:pt x="7" y="0"/>
                      <a:pt x="7" y="0"/>
                      <a:pt x="6"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5" name="Google Shape;4362;p72"/>
              <p:cNvSpPr/>
              <p:nvPr/>
            </p:nvSpPr>
            <p:spPr>
              <a:xfrm>
                <a:off x="8208706" y="2423623"/>
                <a:ext cx="391225" cy="413909"/>
              </a:xfrm>
              <a:custGeom>
                <a:avLst/>
                <a:gdLst/>
                <a:ahLst/>
                <a:cxnLst/>
                <a:rect l="l" t="t" r="r" b="b"/>
                <a:pathLst>
                  <a:path w="78" h="83" extrusionOk="0">
                    <a:moveTo>
                      <a:pt x="0" y="0"/>
                    </a:moveTo>
                    <a:cubicBezTo>
                      <a:pt x="1" y="2"/>
                      <a:pt x="1" y="4"/>
                      <a:pt x="2" y="5"/>
                    </a:cubicBezTo>
                    <a:cubicBezTo>
                      <a:pt x="2" y="6"/>
                      <a:pt x="2" y="6"/>
                      <a:pt x="2" y="6"/>
                    </a:cubicBezTo>
                    <a:cubicBezTo>
                      <a:pt x="8" y="18"/>
                      <a:pt x="25" y="25"/>
                      <a:pt x="36" y="34"/>
                    </a:cubicBezTo>
                    <a:cubicBezTo>
                      <a:pt x="36" y="34"/>
                      <a:pt x="36" y="34"/>
                      <a:pt x="36" y="34"/>
                    </a:cubicBezTo>
                    <a:cubicBezTo>
                      <a:pt x="43" y="40"/>
                      <a:pt x="48" y="46"/>
                      <a:pt x="52" y="53"/>
                    </a:cubicBezTo>
                    <a:cubicBezTo>
                      <a:pt x="60" y="64"/>
                      <a:pt x="67" y="75"/>
                      <a:pt x="78" y="83"/>
                    </a:cubicBezTo>
                    <a:cubicBezTo>
                      <a:pt x="69" y="74"/>
                      <a:pt x="61" y="64"/>
                      <a:pt x="58" y="51"/>
                    </a:cubicBezTo>
                    <a:cubicBezTo>
                      <a:pt x="52" y="43"/>
                      <a:pt x="47" y="34"/>
                      <a:pt x="40" y="26"/>
                    </a:cubicBezTo>
                    <a:cubicBezTo>
                      <a:pt x="33" y="24"/>
                      <a:pt x="26" y="21"/>
                      <a:pt x="20" y="17"/>
                    </a:cubicBezTo>
                    <a:cubicBezTo>
                      <a:pt x="13" y="12"/>
                      <a:pt x="7" y="6"/>
                      <a:pt x="0"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6" name="Google Shape;4363;p72"/>
              <p:cNvSpPr/>
              <p:nvPr/>
            </p:nvSpPr>
            <p:spPr>
              <a:xfrm>
                <a:off x="8237057" y="1913325"/>
                <a:ext cx="39691" cy="45360"/>
              </a:xfrm>
              <a:custGeom>
                <a:avLst/>
                <a:gdLst/>
                <a:ahLst/>
                <a:cxnLst/>
                <a:rect l="l" t="t" r="r" b="b"/>
                <a:pathLst>
                  <a:path w="8" h="9" extrusionOk="0">
                    <a:moveTo>
                      <a:pt x="8" y="0"/>
                    </a:moveTo>
                    <a:cubicBezTo>
                      <a:pt x="0" y="9"/>
                      <a:pt x="0" y="9"/>
                      <a:pt x="0" y="9"/>
                    </a:cubicBezTo>
                    <a:cubicBezTo>
                      <a:pt x="3" y="6"/>
                      <a:pt x="6" y="4"/>
                      <a:pt x="8" y="0"/>
                    </a:cubicBezTo>
                  </a:path>
                </a:pathLst>
              </a:custGeom>
              <a:solidFill>
                <a:srgbClr val="FF80B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7" name="Google Shape;4364;p72"/>
              <p:cNvSpPr/>
              <p:nvPr/>
            </p:nvSpPr>
            <p:spPr>
              <a:xfrm>
                <a:off x="8089682" y="1947434"/>
                <a:ext cx="1309751" cy="708748"/>
              </a:xfrm>
              <a:custGeom>
                <a:avLst/>
                <a:gdLst/>
                <a:ahLst/>
                <a:cxnLst/>
                <a:rect l="l" t="t" r="r" b="b"/>
                <a:pathLst>
                  <a:path w="264" h="143" extrusionOk="0">
                    <a:moveTo>
                      <a:pt x="256" y="126"/>
                    </a:moveTo>
                    <a:cubicBezTo>
                      <a:pt x="241" y="115"/>
                      <a:pt x="225" y="106"/>
                      <a:pt x="209" y="98"/>
                    </a:cubicBezTo>
                    <a:cubicBezTo>
                      <a:pt x="198" y="93"/>
                      <a:pt x="186" y="88"/>
                      <a:pt x="177" y="80"/>
                    </a:cubicBezTo>
                    <a:cubicBezTo>
                      <a:pt x="166" y="71"/>
                      <a:pt x="159" y="57"/>
                      <a:pt x="146" y="51"/>
                    </a:cubicBezTo>
                    <a:cubicBezTo>
                      <a:pt x="140" y="48"/>
                      <a:pt x="132" y="47"/>
                      <a:pt x="125" y="44"/>
                    </a:cubicBezTo>
                    <a:cubicBezTo>
                      <a:pt x="106" y="38"/>
                      <a:pt x="94" y="19"/>
                      <a:pt x="77" y="9"/>
                    </a:cubicBezTo>
                    <a:cubicBezTo>
                      <a:pt x="61" y="0"/>
                      <a:pt x="41" y="0"/>
                      <a:pt x="25" y="8"/>
                    </a:cubicBezTo>
                    <a:cubicBezTo>
                      <a:pt x="31" y="2"/>
                      <a:pt x="31" y="2"/>
                      <a:pt x="31" y="2"/>
                    </a:cubicBezTo>
                    <a:cubicBezTo>
                      <a:pt x="26" y="4"/>
                      <a:pt x="21" y="6"/>
                      <a:pt x="17" y="9"/>
                    </a:cubicBezTo>
                    <a:cubicBezTo>
                      <a:pt x="8" y="13"/>
                      <a:pt x="0" y="21"/>
                      <a:pt x="3" y="30"/>
                    </a:cubicBezTo>
                    <a:cubicBezTo>
                      <a:pt x="6" y="40"/>
                      <a:pt x="20" y="40"/>
                      <a:pt x="29" y="45"/>
                    </a:cubicBezTo>
                    <a:cubicBezTo>
                      <a:pt x="38" y="51"/>
                      <a:pt x="42" y="63"/>
                      <a:pt x="49" y="72"/>
                    </a:cubicBezTo>
                    <a:cubicBezTo>
                      <a:pt x="62" y="89"/>
                      <a:pt x="87" y="92"/>
                      <a:pt x="108" y="97"/>
                    </a:cubicBezTo>
                    <a:cubicBezTo>
                      <a:pt x="157" y="109"/>
                      <a:pt x="201" y="143"/>
                      <a:pt x="251" y="143"/>
                    </a:cubicBezTo>
                    <a:cubicBezTo>
                      <a:pt x="255" y="143"/>
                      <a:pt x="260" y="142"/>
                      <a:pt x="262" y="138"/>
                    </a:cubicBezTo>
                    <a:cubicBezTo>
                      <a:pt x="264" y="134"/>
                      <a:pt x="260" y="129"/>
                      <a:pt x="256" y="126"/>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8" name="Google Shape;4365;p72"/>
              <p:cNvSpPr/>
              <p:nvPr/>
            </p:nvSpPr>
            <p:spPr>
              <a:xfrm>
                <a:off x="9071962" y="2434962"/>
                <a:ext cx="317515" cy="221131"/>
              </a:xfrm>
              <a:custGeom>
                <a:avLst/>
                <a:gdLst/>
                <a:ahLst/>
                <a:cxnLst/>
                <a:rect l="l" t="t" r="r" b="b"/>
                <a:pathLst>
                  <a:path w="64" h="45" extrusionOk="0">
                    <a:moveTo>
                      <a:pt x="56" y="28"/>
                    </a:moveTo>
                    <a:cubicBezTo>
                      <a:pt x="41" y="17"/>
                      <a:pt x="25" y="8"/>
                      <a:pt x="9" y="0"/>
                    </a:cubicBezTo>
                    <a:cubicBezTo>
                      <a:pt x="9" y="0"/>
                      <a:pt x="9" y="0"/>
                      <a:pt x="9" y="0"/>
                    </a:cubicBezTo>
                    <a:cubicBezTo>
                      <a:pt x="21" y="6"/>
                      <a:pt x="33" y="14"/>
                      <a:pt x="44" y="23"/>
                    </a:cubicBezTo>
                    <a:cubicBezTo>
                      <a:pt x="48" y="25"/>
                      <a:pt x="52" y="30"/>
                      <a:pt x="50" y="34"/>
                    </a:cubicBezTo>
                    <a:cubicBezTo>
                      <a:pt x="49" y="38"/>
                      <a:pt x="44" y="39"/>
                      <a:pt x="40" y="39"/>
                    </a:cubicBezTo>
                    <a:cubicBezTo>
                      <a:pt x="26" y="39"/>
                      <a:pt x="0" y="35"/>
                      <a:pt x="0" y="35"/>
                    </a:cubicBezTo>
                    <a:cubicBezTo>
                      <a:pt x="17" y="41"/>
                      <a:pt x="33" y="45"/>
                      <a:pt x="51" y="45"/>
                    </a:cubicBezTo>
                    <a:cubicBezTo>
                      <a:pt x="55" y="45"/>
                      <a:pt x="60" y="44"/>
                      <a:pt x="62" y="40"/>
                    </a:cubicBezTo>
                    <a:cubicBezTo>
                      <a:pt x="64" y="36"/>
                      <a:pt x="60" y="31"/>
                      <a:pt x="56" y="28"/>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9" name="Google Shape;4366;p72"/>
              <p:cNvSpPr/>
              <p:nvPr/>
            </p:nvSpPr>
            <p:spPr>
              <a:xfrm>
                <a:off x="8594259" y="2094764"/>
                <a:ext cx="56699" cy="45360"/>
              </a:xfrm>
              <a:custGeom>
                <a:avLst/>
                <a:gdLst/>
                <a:ahLst/>
                <a:cxnLst/>
                <a:rect l="l" t="t" r="r" b="b"/>
                <a:pathLst>
                  <a:path w="12" h="9" extrusionOk="0">
                    <a:moveTo>
                      <a:pt x="0" y="0"/>
                    </a:moveTo>
                    <a:cubicBezTo>
                      <a:pt x="4" y="4"/>
                      <a:pt x="8" y="7"/>
                      <a:pt x="12" y="9"/>
                    </a:cubicBezTo>
                    <a:cubicBezTo>
                      <a:pt x="12" y="9"/>
                      <a:pt x="12" y="9"/>
                      <a:pt x="12" y="9"/>
                    </a:cubicBezTo>
                    <a:cubicBezTo>
                      <a:pt x="11" y="9"/>
                      <a:pt x="10" y="8"/>
                      <a:pt x="9" y="7"/>
                    </a:cubicBezTo>
                    <a:cubicBezTo>
                      <a:pt x="8" y="7"/>
                      <a:pt x="8" y="7"/>
                      <a:pt x="8" y="7"/>
                    </a:cubicBezTo>
                    <a:cubicBezTo>
                      <a:pt x="6" y="5"/>
                      <a:pt x="3" y="3"/>
                      <a:pt x="0" y="0"/>
                    </a:cubicBezTo>
                    <a:cubicBezTo>
                      <a:pt x="0" y="0"/>
                      <a:pt x="0" y="0"/>
                      <a:pt x="0" y="0"/>
                    </a:cubicBezTo>
                  </a:path>
                </a:pathLst>
              </a:custGeom>
              <a:solidFill>
                <a:srgbClr val="D336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0" name="Google Shape;4367;p72"/>
              <p:cNvSpPr/>
              <p:nvPr/>
            </p:nvSpPr>
            <p:spPr>
              <a:xfrm>
                <a:off x="8327775" y="2304551"/>
                <a:ext cx="0" cy="0"/>
              </a:xfrm>
              <a:custGeom>
                <a:avLst/>
                <a:gdLst/>
                <a:ahLst/>
                <a:cxnLst/>
                <a:rect l="l" t="t" r="r" b="b"/>
                <a:pathLst>
                  <a:path w="120000" h="120000" extrusionOk="0">
                    <a:moveTo>
                      <a:pt x="0" y="0"/>
                    </a:moveTo>
                    <a:cubicBezTo>
                      <a:pt x="0" y="0"/>
                      <a:pt x="0" y="0"/>
                      <a:pt x="0" y="0"/>
                    </a:cubicBezTo>
                    <a:cubicBezTo>
                      <a:pt x="0" y="0"/>
                      <a:pt x="0" y="0"/>
                      <a:pt x="0" y="0"/>
                    </a:cubicBezTo>
                  </a:path>
                </a:pathLst>
              </a:custGeom>
              <a:solidFill>
                <a:srgbClr val="E853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1" name="Google Shape;4368;p72"/>
              <p:cNvSpPr/>
              <p:nvPr/>
            </p:nvSpPr>
            <p:spPr>
              <a:xfrm>
                <a:off x="8945794" y="2332903"/>
                <a:ext cx="215457" cy="119071"/>
              </a:xfrm>
              <a:custGeom>
                <a:avLst/>
                <a:gdLst/>
                <a:ahLst/>
                <a:cxnLst/>
                <a:rect l="l" t="t" r="r" b="b"/>
                <a:pathLst>
                  <a:path w="43" h="24" extrusionOk="0">
                    <a:moveTo>
                      <a:pt x="2" y="2"/>
                    </a:moveTo>
                    <a:cubicBezTo>
                      <a:pt x="2" y="2"/>
                      <a:pt x="3" y="2"/>
                      <a:pt x="3" y="2"/>
                    </a:cubicBezTo>
                    <a:cubicBezTo>
                      <a:pt x="12" y="10"/>
                      <a:pt x="24" y="15"/>
                      <a:pt x="35" y="20"/>
                    </a:cubicBezTo>
                    <a:cubicBezTo>
                      <a:pt x="35" y="20"/>
                      <a:pt x="35" y="20"/>
                      <a:pt x="35" y="20"/>
                    </a:cubicBezTo>
                    <a:cubicBezTo>
                      <a:pt x="35" y="20"/>
                      <a:pt x="35" y="20"/>
                      <a:pt x="35" y="20"/>
                    </a:cubicBezTo>
                    <a:cubicBezTo>
                      <a:pt x="38" y="21"/>
                      <a:pt x="40" y="23"/>
                      <a:pt x="43" y="24"/>
                    </a:cubicBezTo>
                    <a:cubicBezTo>
                      <a:pt x="40" y="23"/>
                      <a:pt x="38" y="21"/>
                      <a:pt x="35" y="20"/>
                    </a:cubicBezTo>
                    <a:cubicBezTo>
                      <a:pt x="24" y="15"/>
                      <a:pt x="12" y="10"/>
                      <a:pt x="3" y="2"/>
                    </a:cubicBezTo>
                    <a:cubicBezTo>
                      <a:pt x="3" y="2"/>
                      <a:pt x="2" y="2"/>
                      <a:pt x="2" y="2"/>
                    </a:cubicBezTo>
                    <a:moveTo>
                      <a:pt x="1" y="1"/>
                    </a:moveTo>
                    <a:cubicBezTo>
                      <a:pt x="1" y="1"/>
                      <a:pt x="2" y="1"/>
                      <a:pt x="2" y="2"/>
                    </a:cubicBezTo>
                    <a:cubicBezTo>
                      <a:pt x="2" y="1"/>
                      <a:pt x="1" y="1"/>
                      <a:pt x="1" y="1"/>
                    </a:cubicBezTo>
                    <a:moveTo>
                      <a:pt x="0" y="0"/>
                    </a:moveTo>
                    <a:cubicBezTo>
                      <a:pt x="1" y="0"/>
                      <a:pt x="1" y="0"/>
                      <a:pt x="1" y="1"/>
                    </a:cubicBezTo>
                    <a:cubicBezTo>
                      <a:pt x="1" y="0"/>
                      <a:pt x="1" y="0"/>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2" name="Google Shape;4369;p72"/>
              <p:cNvSpPr/>
              <p:nvPr/>
            </p:nvSpPr>
            <p:spPr>
              <a:xfrm>
                <a:off x="8571580" y="2417951"/>
                <a:ext cx="39691" cy="5672"/>
              </a:xfrm>
              <a:custGeom>
                <a:avLst/>
                <a:gdLst/>
                <a:ahLst/>
                <a:cxnLst/>
                <a:rect l="l" t="t" r="r" b="b"/>
                <a:pathLst>
                  <a:path w="8" h="1" extrusionOk="0">
                    <a:moveTo>
                      <a:pt x="0" y="0"/>
                    </a:moveTo>
                    <a:cubicBezTo>
                      <a:pt x="2" y="0"/>
                      <a:pt x="3" y="0"/>
                      <a:pt x="5" y="1"/>
                    </a:cubicBezTo>
                    <a:cubicBezTo>
                      <a:pt x="6" y="1"/>
                      <a:pt x="7" y="1"/>
                      <a:pt x="8" y="1"/>
                    </a:cubicBezTo>
                    <a:cubicBezTo>
                      <a:pt x="5" y="1"/>
                      <a:pt x="3" y="0"/>
                      <a:pt x="0" y="0"/>
                    </a:cubicBezTo>
                  </a:path>
                </a:pathLst>
              </a:custGeom>
              <a:solidFill>
                <a:srgbClr val="E853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3" name="Google Shape;4370;p72"/>
              <p:cNvSpPr/>
              <p:nvPr/>
            </p:nvSpPr>
            <p:spPr>
              <a:xfrm>
                <a:off x="8248397" y="2066413"/>
                <a:ext cx="1077283" cy="589677"/>
              </a:xfrm>
              <a:custGeom>
                <a:avLst/>
                <a:gdLst/>
                <a:ahLst/>
                <a:cxnLst/>
                <a:rect l="l" t="t" r="r" b="b"/>
                <a:pathLst>
                  <a:path w="216" h="119" extrusionOk="0">
                    <a:moveTo>
                      <a:pt x="51" y="0"/>
                    </a:moveTo>
                    <a:cubicBezTo>
                      <a:pt x="51" y="0"/>
                      <a:pt x="51" y="0"/>
                      <a:pt x="51" y="0"/>
                    </a:cubicBezTo>
                    <a:cubicBezTo>
                      <a:pt x="51" y="0"/>
                      <a:pt x="51" y="0"/>
                      <a:pt x="51" y="0"/>
                    </a:cubicBezTo>
                    <a:cubicBezTo>
                      <a:pt x="51" y="0"/>
                      <a:pt x="51" y="0"/>
                      <a:pt x="51" y="0"/>
                    </a:cubicBezTo>
                    <a:cubicBezTo>
                      <a:pt x="52" y="1"/>
                      <a:pt x="52" y="3"/>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4" y="14"/>
                      <a:pt x="50" y="24"/>
                      <a:pt x="53" y="32"/>
                    </a:cubicBezTo>
                    <a:cubicBezTo>
                      <a:pt x="53" y="32"/>
                      <a:pt x="52" y="32"/>
                      <a:pt x="52" y="32"/>
                    </a:cubicBezTo>
                    <a:cubicBezTo>
                      <a:pt x="53" y="33"/>
                      <a:pt x="53" y="34"/>
                      <a:pt x="53" y="35"/>
                    </a:cubicBezTo>
                    <a:cubicBezTo>
                      <a:pt x="56" y="40"/>
                      <a:pt x="61" y="43"/>
                      <a:pt x="65" y="47"/>
                    </a:cubicBezTo>
                    <a:cubicBezTo>
                      <a:pt x="69" y="51"/>
                      <a:pt x="72" y="57"/>
                      <a:pt x="72" y="62"/>
                    </a:cubicBezTo>
                    <a:cubicBezTo>
                      <a:pt x="72" y="62"/>
                      <a:pt x="72" y="62"/>
                      <a:pt x="72" y="62"/>
                    </a:cubicBezTo>
                    <a:cubicBezTo>
                      <a:pt x="72" y="62"/>
                      <a:pt x="72" y="62"/>
                      <a:pt x="72" y="62"/>
                    </a:cubicBezTo>
                    <a:cubicBezTo>
                      <a:pt x="72" y="62"/>
                      <a:pt x="72" y="62"/>
                      <a:pt x="72" y="62"/>
                    </a:cubicBezTo>
                    <a:cubicBezTo>
                      <a:pt x="72" y="62"/>
                      <a:pt x="72" y="62"/>
                      <a:pt x="72" y="63"/>
                    </a:cubicBezTo>
                    <a:cubicBezTo>
                      <a:pt x="71" y="64"/>
                      <a:pt x="71" y="66"/>
                      <a:pt x="69" y="67"/>
                    </a:cubicBezTo>
                    <a:cubicBezTo>
                      <a:pt x="69" y="67"/>
                      <a:pt x="69" y="67"/>
                      <a:pt x="69" y="67"/>
                    </a:cubicBezTo>
                    <a:cubicBezTo>
                      <a:pt x="69" y="67"/>
                      <a:pt x="69" y="67"/>
                      <a:pt x="69" y="67"/>
                    </a:cubicBezTo>
                    <a:cubicBezTo>
                      <a:pt x="68" y="67"/>
                      <a:pt x="68" y="67"/>
                      <a:pt x="68" y="67"/>
                    </a:cubicBezTo>
                    <a:cubicBezTo>
                      <a:pt x="66" y="67"/>
                      <a:pt x="65" y="66"/>
                      <a:pt x="64" y="66"/>
                    </a:cubicBezTo>
                    <a:cubicBezTo>
                      <a:pt x="64" y="66"/>
                      <a:pt x="64" y="66"/>
                      <a:pt x="64" y="66"/>
                    </a:cubicBezTo>
                    <a:cubicBezTo>
                      <a:pt x="64" y="66"/>
                      <a:pt x="64" y="66"/>
                      <a:pt x="63" y="66"/>
                    </a:cubicBezTo>
                    <a:cubicBezTo>
                      <a:pt x="52" y="61"/>
                      <a:pt x="41" y="56"/>
                      <a:pt x="32" y="48"/>
                    </a:cubicBezTo>
                    <a:cubicBezTo>
                      <a:pt x="28" y="44"/>
                      <a:pt x="25" y="39"/>
                      <a:pt x="21" y="35"/>
                    </a:cubicBezTo>
                    <a:cubicBezTo>
                      <a:pt x="15" y="30"/>
                      <a:pt x="8" y="28"/>
                      <a:pt x="0" y="26"/>
                    </a:cubicBezTo>
                    <a:cubicBezTo>
                      <a:pt x="0" y="26"/>
                      <a:pt x="0" y="26"/>
                      <a:pt x="0" y="26"/>
                    </a:cubicBezTo>
                    <a:cubicBezTo>
                      <a:pt x="6" y="32"/>
                      <a:pt x="9" y="41"/>
                      <a:pt x="15" y="48"/>
                    </a:cubicBezTo>
                    <a:cubicBezTo>
                      <a:pt x="15" y="48"/>
                      <a:pt x="15" y="48"/>
                      <a:pt x="15" y="48"/>
                    </a:cubicBezTo>
                    <a:cubicBezTo>
                      <a:pt x="15" y="48"/>
                      <a:pt x="15" y="48"/>
                      <a:pt x="15" y="48"/>
                    </a:cubicBezTo>
                    <a:cubicBezTo>
                      <a:pt x="16" y="50"/>
                      <a:pt x="18" y="52"/>
                      <a:pt x="20" y="53"/>
                    </a:cubicBezTo>
                    <a:cubicBezTo>
                      <a:pt x="20" y="54"/>
                      <a:pt x="20" y="54"/>
                      <a:pt x="20" y="54"/>
                    </a:cubicBezTo>
                    <a:cubicBezTo>
                      <a:pt x="22" y="55"/>
                      <a:pt x="23" y="56"/>
                      <a:pt x="25" y="57"/>
                    </a:cubicBezTo>
                    <a:cubicBezTo>
                      <a:pt x="26" y="58"/>
                      <a:pt x="26" y="58"/>
                      <a:pt x="26" y="58"/>
                    </a:cubicBezTo>
                    <a:cubicBezTo>
                      <a:pt x="28" y="59"/>
                      <a:pt x="30" y="60"/>
                      <a:pt x="32" y="61"/>
                    </a:cubicBezTo>
                    <a:cubicBezTo>
                      <a:pt x="33" y="62"/>
                      <a:pt x="33" y="62"/>
                      <a:pt x="33" y="62"/>
                    </a:cubicBezTo>
                    <a:cubicBezTo>
                      <a:pt x="35" y="62"/>
                      <a:pt x="37" y="63"/>
                      <a:pt x="39" y="64"/>
                    </a:cubicBezTo>
                    <a:cubicBezTo>
                      <a:pt x="39" y="64"/>
                      <a:pt x="39" y="64"/>
                      <a:pt x="40" y="64"/>
                    </a:cubicBezTo>
                    <a:cubicBezTo>
                      <a:pt x="42" y="65"/>
                      <a:pt x="44" y="66"/>
                      <a:pt x="46" y="66"/>
                    </a:cubicBezTo>
                    <a:cubicBezTo>
                      <a:pt x="47" y="67"/>
                      <a:pt x="47" y="67"/>
                      <a:pt x="47" y="67"/>
                    </a:cubicBezTo>
                    <a:cubicBezTo>
                      <a:pt x="49" y="67"/>
                      <a:pt x="51" y="68"/>
                      <a:pt x="53" y="68"/>
                    </a:cubicBezTo>
                    <a:cubicBezTo>
                      <a:pt x="54" y="68"/>
                      <a:pt x="54" y="68"/>
                      <a:pt x="55" y="69"/>
                    </a:cubicBezTo>
                    <a:cubicBezTo>
                      <a:pt x="56" y="69"/>
                      <a:pt x="58" y="69"/>
                      <a:pt x="60" y="70"/>
                    </a:cubicBezTo>
                    <a:cubicBezTo>
                      <a:pt x="61" y="70"/>
                      <a:pt x="63" y="70"/>
                      <a:pt x="64" y="71"/>
                    </a:cubicBezTo>
                    <a:cubicBezTo>
                      <a:pt x="67" y="71"/>
                      <a:pt x="69" y="72"/>
                      <a:pt x="72" y="72"/>
                    </a:cubicBezTo>
                    <a:cubicBezTo>
                      <a:pt x="73" y="73"/>
                      <a:pt x="73" y="73"/>
                      <a:pt x="74" y="73"/>
                    </a:cubicBezTo>
                    <a:cubicBezTo>
                      <a:pt x="122" y="85"/>
                      <a:pt x="166" y="118"/>
                      <a:pt x="216" y="119"/>
                    </a:cubicBezTo>
                    <a:cubicBezTo>
                      <a:pt x="199" y="118"/>
                      <a:pt x="182" y="114"/>
                      <a:pt x="166" y="109"/>
                    </a:cubicBezTo>
                    <a:cubicBezTo>
                      <a:pt x="166" y="109"/>
                      <a:pt x="191" y="113"/>
                      <a:pt x="205" y="113"/>
                    </a:cubicBezTo>
                    <a:cubicBezTo>
                      <a:pt x="205" y="113"/>
                      <a:pt x="205" y="113"/>
                      <a:pt x="206" y="113"/>
                    </a:cubicBezTo>
                    <a:cubicBezTo>
                      <a:pt x="209" y="113"/>
                      <a:pt x="213" y="112"/>
                      <a:pt x="215" y="109"/>
                    </a:cubicBezTo>
                    <a:cubicBezTo>
                      <a:pt x="205" y="107"/>
                      <a:pt x="195" y="105"/>
                      <a:pt x="184" y="104"/>
                    </a:cubicBezTo>
                    <a:cubicBezTo>
                      <a:pt x="171" y="103"/>
                      <a:pt x="162" y="96"/>
                      <a:pt x="149" y="93"/>
                    </a:cubicBezTo>
                    <a:cubicBezTo>
                      <a:pt x="133" y="89"/>
                      <a:pt x="123" y="77"/>
                      <a:pt x="108" y="73"/>
                    </a:cubicBezTo>
                    <a:cubicBezTo>
                      <a:pt x="96" y="70"/>
                      <a:pt x="85" y="64"/>
                      <a:pt x="76" y="55"/>
                    </a:cubicBezTo>
                    <a:cubicBezTo>
                      <a:pt x="69" y="49"/>
                      <a:pt x="63" y="43"/>
                      <a:pt x="57" y="36"/>
                    </a:cubicBezTo>
                    <a:cubicBezTo>
                      <a:pt x="59" y="31"/>
                      <a:pt x="62" y="27"/>
                      <a:pt x="67" y="26"/>
                    </a:cubicBezTo>
                    <a:cubicBezTo>
                      <a:pt x="69" y="26"/>
                      <a:pt x="70" y="25"/>
                      <a:pt x="72" y="25"/>
                    </a:cubicBezTo>
                    <a:cubicBezTo>
                      <a:pt x="75" y="25"/>
                      <a:pt x="78" y="26"/>
                      <a:pt x="81" y="28"/>
                    </a:cubicBezTo>
                    <a:cubicBezTo>
                      <a:pt x="88" y="35"/>
                      <a:pt x="95" y="43"/>
                      <a:pt x="103" y="47"/>
                    </a:cubicBezTo>
                    <a:cubicBezTo>
                      <a:pt x="112" y="51"/>
                      <a:pt x="122" y="53"/>
                      <a:pt x="131" y="57"/>
                    </a:cubicBezTo>
                    <a:cubicBezTo>
                      <a:pt x="141" y="61"/>
                      <a:pt x="154" y="69"/>
                      <a:pt x="164" y="74"/>
                    </a:cubicBezTo>
                    <a:cubicBezTo>
                      <a:pt x="172" y="78"/>
                      <a:pt x="178" y="79"/>
                      <a:pt x="185" y="80"/>
                    </a:cubicBezTo>
                    <a:cubicBezTo>
                      <a:pt x="182" y="78"/>
                      <a:pt x="178" y="76"/>
                      <a:pt x="175" y="74"/>
                    </a:cubicBezTo>
                    <a:cubicBezTo>
                      <a:pt x="164" y="69"/>
                      <a:pt x="152" y="64"/>
                      <a:pt x="143" y="56"/>
                    </a:cubicBezTo>
                    <a:cubicBezTo>
                      <a:pt x="143" y="56"/>
                      <a:pt x="142" y="56"/>
                      <a:pt x="142" y="56"/>
                    </a:cubicBezTo>
                    <a:cubicBezTo>
                      <a:pt x="142" y="56"/>
                      <a:pt x="142" y="56"/>
                      <a:pt x="142" y="56"/>
                    </a:cubicBezTo>
                    <a:cubicBezTo>
                      <a:pt x="142" y="55"/>
                      <a:pt x="141" y="55"/>
                      <a:pt x="141" y="55"/>
                    </a:cubicBezTo>
                    <a:cubicBezTo>
                      <a:pt x="141" y="55"/>
                      <a:pt x="141" y="55"/>
                      <a:pt x="141" y="55"/>
                    </a:cubicBezTo>
                    <a:cubicBezTo>
                      <a:pt x="141" y="54"/>
                      <a:pt x="141" y="54"/>
                      <a:pt x="140" y="54"/>
                    </a:cubicBezTo>
                    <a:cubicBezTo>
                      <a:pt x="134" y="48"/>
                      <a:pt x="129" y="41"/>
                      <a:pt x="124" y="35"/>
                    </a:cubicBezTo>
                    <a:cubicBezTo>
                      <a:pt x="123" y="35"/>
                      <a:pt x="123" y="34"/>
                      <a:pt x="122" y="34"/>
                    </a:cubicBezTo>
                    <a:cubicBezTo>
                      <a:pt x="122" y="33"/>
                      <a:pt x="121" y="33"/>
                      <a:pt x="120" y="32"/>
                    </a:cubicBezTo>
                    <a:cubicBezTo>
                      <a:pt x="120" y="32"/>
                      <a:pt x="119" y="31"/>
                      <a:pt x="118" y="30"/>
                    </a:cubicBezTo>
                    <a:cubicBezTo>
                      <a:pt x="118" y="30"/>
                      <a:pt x="117" y="30"/>
                      <a:pt x="117" y="29"/>
                    </a:cubicBezTo>
                    <a:cubicBezTo>
                      <a:pt x="116" y="29"/>
                      <a:pt x="116" y="29"/>
                      <a:pt x="116" y="29"/>
                    </a:cubicBezTo>
                    <a:cubicBezTo>
                      <a:pt x="112" y="31"/>
                      <a:pt x="108" y="32"/>
                      <a:pt x="104" y="32"/>
                    </a:cubicBezTo>
                    <a:cubicBezTo>
                      <a:pt x="98" y="32"/>
                      <a:pt x="92" y="30"/>
                      <a:pt x="88" y="26"/>
                    </a:cubicBezTo>
                    <a:cubicBezTo>
                      <a:pt x="85" y="23"/>
                      <a:pt x="83" y="19"/>
                      <a:pt x="81" y="15"/>
                    </a:cubicBezTo>
                    <a:cubicBezTo>
                      <a:pt x="77" y="13"/>
                      <a:pt x="73" y="10"/>
                      <a:pt x="69" y="6"/>
                    </a:cubicBezTo>
                    <a:cubicBezTo>
                      <a:pt x="68" y="6"/>
                      <a:pt x="66" y="5"/>
                      <a:pt x="64" y="5"/>
                    </a:cubicBezTo>
                    <a:cubicBezTo>
                      <a:pt x="64" y="5"/>
                      <a:pt x="64" y="5"/>
                      <a:pt x="64" y="5"/>
                    </a:cubicBezTo>
                    <a:cubicBezTo>
                      <a:pt x="60" y="3"/>
                      <a:pt x="56" y="1"/>
                      <a:pt x="51"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4" name="Google Shape;4371;p72"/>
              <p:cNvSpPr/>
              <p:nvPr/>
            </p:nvSpPr>
            <p:spPr>
              <a:xfrm>
                <a:off x="9382378" y="2633410"/>
                <a:ext cx="0" cy="0"/>
              </a:xfrm>
              <a:custGeom>
                <a:avLst/>
                <a:gdLst/>
                <a:ahLst/>
                <a:cxnLst/>
                <a:rect l="l" t="t" r="r" b="b"/>
                <a:pathLst>
                  <a:path w="120000" h="120000" extrusionOk="0">
                    <a:moveTo>
                      <a:pt x="0" y="0"/>
                    </a:moveTo>
                    <a:cubicBezTo>
                      <a:pt x="0" y="0"/>
                      <a:pt x="0" y="0"/>
                      <a:pt x="0" y="0"/>
                    </a:cubicBezTo>
                    <a:cubicBezTo>
                      <a:pt x="0" y="0"/>
                      <a:pt x="0" y="0"/>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5" name="Google Shape;4372;p72"/>
              <p:cNvSpPr/>
              <p:nvPr/>
            </p:nvSpPr>
            <p:spPr>
              <a:xfrm>
                <a:off x="9325679" y="2656090"/>
                <a:ext cx="5400" cy="5400"/>
              </a:xfrm>
              <a:prstGeom prst="ellipse">
                <a:avLst/>
              </a:prstGeom>
              <a:solidFill>
                <a:srgbClr val="E853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6" name="Google Shape;4373;p72"/>
              <p:cNvSpPr/>
              <p:nvPr/>
            </p:nvSpPr>
            <p:spPr>
              <a:xfrm>
                <a:off x="9076203" y="2434962"/>
                <a:ext cx="306175" cy="221131"/>
              </a:xfrm>
              <a:custGeom>
                <a:avLst/>
                <a:gdLst/>
                <a:ahLst/>
                <a:cxnLst/>
                <a:rect l="l" t="t" r="r" b="b"/>
                <a:pathLst>
                  <a:path w="62" h="45" extrusionOk="0">
                    <a:moveTo>
                      <a:pt x="0" y="35"/>
                    </a:moveTo>
                    <a:cubicBezTo>
                      <a:pt x="16" y="40"/>
                      <a:pt x="33" y="44"/>
                      <a:pt x="50" y="45"/>
                    </a:cubicBezTo>
                    <a:cubicBezTo>
                      <a:pt x="50" y="45"/>
                      <a:pt x="50" y="45"/>
                      <a:pt x="50" y="45"/>
                    </a:cubicBezTo>
                    <a:cubicBezTo>
                      <a:pt x="50" y="45"/>
                      <a:pt x="50" y="45"/>
                      <a:pt x="51" y="45"/>
                    </a:cubicBezTo>
                    <a:cubicBezTo>
                      <a:pt x="51" y="45"/>
                      <a:pt x="51" y="45"/>
                      <a:pt x="51" y="45"/>
                    </a:cubicBezTo>
                    <a:cubicBezTo>
                      <a:pt x="51" y="45"/>
                      <a:pt x="51" y="45"/>
                      <a:pt x="51" y="45"/>
                    </a:cubicBezTo>
                    <a:cubicBezTo>
                      <a:pt x="55" y="45"/>
                      <a:pt x="60" y="44"/>
                      <a:pt x="62" y="40"/>
                    </a:cubicBezTo>
                    <a:cubicBezTo>
                      <a:pt x="62" y="40"/>
                      <a:pt x="62" y="40"/>
                      <a:pt x="62" y="40"/>
                    </a:cubicBezTo>
                    <a:cubicBezTo>
                      <a:pt x="62" y="40"/>
                      <a:pt x="62" y="40"/>
                      <a:pt x="62" y="40"/>
                    </a:cubicBezTo>
                    <a:cubicBezTo>
                      <a:pt x="62" y="39"/>
                      <a:pt x="62" y="39"/>
                      <a:pt x="62" y="38"/>
                    </a:cubicBezTo>
                    <a:cubicBezTo>
                      <a:pt x="58" y="37"/>
                      <a:pt x="54" y="36"/>
                      <a:pt x="49" y="35"/>
                    </a:cubicBezTo>
                    <a:cubicBezTo>
                      <a:pt x="47" y="38"/>
                      <a:pt x="43" y="39"/>
                      <a:pt x="40" y="39"/>
                    </a:cubicBezTo>
                    <a:cubicBezTo>
                      <a:pt x="39" y="39"/>
                      <a:pt x="39" y="39"/>
                      <a:pt x="39" y="39"/>
                    </a:cubicBezTo>
                    <a:cubicBezTo>
                      <a:pt x="25" y="39"/>
                      <a:pt x="0" y="35"/>
                      <a:pt x="0" y="35"/>
                    </a:cubicBezTo>
                    <a:moveTo>
                      <a:pt x="9" y="0"/>
                    </a:moveTo>
                    <a:cubicBezTo>
                      <a:pt x="9" y="0"/>
                      <a:pt x="9" y="0"/>
                      <a:pt x="9" y="0"/>
                    </a:cubicBezTo>
                    <a:cubicBezTo>
                      <a:pt x="12" y="2"/>
                      <a:pt x="16" y="4"/>
                      <a:pt x="19" y="6"/>
                    </a:cubicBezTo>
                    <a:cubicBezTo>
                      <a:pt x="20" y="6"/>
                      <a:pt x="20" y="6"/>
                      <a:pt x="21" y="6"/>
                    </a:cubicBezTo>
                    <a:cubicBezTo>
                      <a:pt x="20" y="5"/>
                      <a:pt x="18" y="5"/>
                      <a:pt x="17" y="4"/>
                    </a:cubicBezTo>
                    <a:cubicBezTo>
                      <a:pt x="14" y="3"/>
                      <a:pt x="12" y="1"/>
                      <a:pt x="9" y="0"/>
                    </a:cubicBezTo>
                    <a:cubicBezTo>
                      <a:pt x="9" y="0"/>
                      <a:pt x="9" y="0"/>
                      <a:pt x="9"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7" name="Google Shape;4374;p72"/>
              <p:cNvSpPr/>
              <p:nvPr/>
            </p:nvSpPr>
            <p:spPr>
              <a:xfrm>
                <a:off x="8066960" y="1947345"/>
                <a:ext cx="544311" cy="453598"/>
              </a:xfrm>
              <a:custGeom>
                <a:avLst/>
                <a:gdLst/>
                <a:ahLst/>
                <a:cxnLst/>
                <a:rect l="l" t="t" r="r" b="b"/>
                <a:pathLst>
                  <a:path w="110" h="91" extrusionOk="0">
                    <a:moveTo>
                      <a:pt x="90" y="59"/>
                    </a:moveTo>
                    <a:cubicBezTo>
                      <a:pt x="86" y="49"/>
                      <a:pt x="91" y="38"/>
                      <a:pt x="89" y="28"/>
                    </a:cubicBezTo>
                    <a:cubicBezTo>
                      <a:pt x="88" y="20"/>
                      <a:pt x="81" y="13"/>
                      <a:pt x="74" y="9"/>
                    </a:cubicBezTo>
                    <a:cubicBezTo>
                      <a:pt x="67" y="5"/>
                      <a:pt x="58" y="3"/>
                      <a:pt x="50" y="2"/>
                    </a:cubicBezTo>
                    <a:cubicBezTo>
                      <a:pt x="41" y="1"/>
                      <a:pt x="31" y="0"/>
                      <a:pt x="23" y="4"/>
                    </a:cubicBezTo>
                    <a:cubicBezTo>
                      <a:pt x="19" y="6"/>
                      <a:pt x="16" y="9"/>
                      <a:pt x="13" y="11"/>
                    </a:cubicBezTo>
                    <a:cubicBezTo>
                      <a:pt x="9" y="15"/>
                      <a:pt x="5" y="18"/>
                      <a:pt x="3" y="23"/>
                    </a:cubicBezTo>
                    <a:cubicBezTo>
                      <a:pt x="0" y="28"/>
                      <a:pt x="0" y="34"/>
                      <a:pt x="4" y="38"/>
                    </a:cubicBezTo>
                    <a:cubicBezTo>
                      <a:pt x="6" y="40"/>
                      <a:pt x="9" y="41"/>
                      <a:pt x="12" y="42"/>
                    </a:cubicBezTo>
                    <a:cubicBezTo>
                      <a:pt x="20" y="44"/>
                      <a:pt x="29" y="47"/>
                      <a:pt x="37" y="50"/>
                    </a:cubicBezTo>
                    <a:cubicBezTo>
                      <a:pt x="45" y="52"/>
                      <a:pt x="52" y="54"/>
                      <a:pt x="58" y="59"/>
                    </a:cubicBezTo>
                    <a:cubicBezTo>
                      <a:pt x="62" y="63"/>
                      <a:pt x="65" y="68"/>
                      <a:pt x="69" y="72"/>
                    </a:cubicBezTo>
                    <a:cubicBezTo>
                      <a:pt x="78" y="80"/>
                      <a:pt x="90" y="85"/>
                      <a:pt x="101" y="90"/>
                    </a:cubicBezTo>
                    <a:cubicBezTo>
                      <a:pt x="103" y="91"/>
                      <a:pt x="104" y="91"/>
                      <a:pt x="106" y="91"/>
                    </a:cubicBezTo>
                    <a:cubicBezTo>
                      <a:pt x="108" y="90"/>
                      <a:pt x="108" y="88"/>
                      <a:pt x="109" y="87"/>
                    </a:cubicBezTo>
                    <a:cubicBezTo>
                      <a:pt x="110" y="81"/>
                      <a:pt x="106" y="75"/>
                      <a:pt x="102" y="71"/>
                    </a:cubicBezTo>
                    <a:cubicBezTo>
                      <a:pt x="98" y="67"/>
                      <a:pt x="93" y="64"/>
                      <a:pt x="90" y="59"/>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8" name="Google Shape;4375;p72"/>
              <p:cNvSpPr/>
              <p:nvPr/>
            </p:nvSpPr>
            <p:spPr>
              <a:xfrm>
                <a:off x="8469521" y="2026725"/>
                <a:ext cx="51031" cy="198451"/>
              </a:xfrm>
              <a:custGeom>
                <a:avLst/>
                <a:gdLst/>
                <a:ahLst/>
                <a:cxnLst/>
                <a:rect l="l" t="t" r="r" b="b"/>
                <a:pathLst>
                  <a:path w="10" h="40" extrusionOk="0">
                    <a:moveTo>
                      <a:pt x="8" y="12"/>
                    </a:moveTo>
                    <a:cubicBezTo>
                      <a:pt x="8" y="8"/>
                      <a:pt x="5" y="4"/>
                      <a:pt x="3" y="0"/>
                    </a:cubicBezTo>
                    <a:cubicBezTo>
                      <a:pt x="3" y="1"/>
                      <a:pt x="3" y="3"/>
                      <a:pt x="3" y="4"/>
                    </a:cubicBezTo>
                    <a:cubicBezTo>
                      <a:pt x="5" y="14"/>
                      <a:pt x="0" y="25"/>
                      <a:pt x="4" y="34"/>
                    </a:cubicBezTo>
                    <a:cubicBezTo>
                      <a:pt x="5" y="37"/>
                      <a:pt x="7" y="38"/>
                      <a:pt x="9" y="40"/>
                    </a:cubicBezTo>
                    <a:cubicBezTo>
                      <a:pt x="6" y="31"/>
                      <a:pt x="10" y="21"/>
                      <a:pt x="8" y="12"/>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9" name="Google Shape;4376;p72"/>
              <p:cNvSpPr/>
              <p:nvPr/>
            </p:nvSpPr>
            <p:spPr>
              <a:xfrm>
                <a:off x="8072628" y="2100432"/>
                <a:ext cx="538643" cy="300510"/>
              </a:xfrm>
              <a:custGeom>
                <a:avLst/>
                <a:gdLst/>
                <a:ahLst/>
                <a:cxnLst/>
                <a:rect l="l" t="t" r="r" b="b"/>
                <a:pathLst>
                  <a:path w="108" h="60" extrusionOk="0">
                    <a:moveTo>
                      <a:pt x="103" y="47"/>
                    </a:moveTo>
                    <a:cubicBezTo>
                      <a:pt x="103" y="49"/>
                      <a:pt x="102" y="51"/>
                      <a:pt x="100" y="52"/>
                    </a:cubicBezTo>
                    <a:cubicBezTo>
                      <a:pt x="98" y="52"/>
                      <a:pt x="97" y="51"/>
                      <a:pt x="95" y="51"/>
                    </a:cubicBezTo>
                    <a:cubicBezTo>
                      <a:pt x="84" y="46"/>
                      <a:pt x="72" y="41"/>
                      <a:pt x="63" y="32"/>
                    </a:cubicBezTo>
                    <a:cubicBezTo>
                      <a:pt x="60" y="28"/>
                      <a:pt x="56" y="24"/>
                      <a:pt x="52" y="20"/>
                    </a:cubicBezTo>
                    <a:cubicBezTo>
                      <a:pt x="46" y="15"/>
                      <a:pt x="39" y="13"/>
                      <a:pt x="31" y="10"/>
                    </a:cubicBezTo>
                    <a:cubicBezTo>
                      <a:pt x="23" y="8"/>
                      <a:pt x="14" y="5"/>
                      <a:pt x="6" y="2"/>
                    </a:cubicBezTo>
                    <a:cubicBezTo>
                      <a:pt x="4" y="2"/>
                      <a:pt x="2" y="1"/>
                      <a:pt x="0" y="0"/>
                    </a:cubicBezTo>
                    <a:cubicBezTo>
                      <a:pt x="0" y="2"/>
                      <a:pt x="1" y="5"/>
                      <a:pt x="3" y="7"/>
                    </a:cubicBezTo>
                    <a:cubicBezTo>
                      <a:pt x="5" y="9"/>
                      <a:pt x="8" y="10"/>
                      <a:pt x="11" y="11"/>
                    </a:cubicBezTo>
                    <a:cubicBezTo>
                      <a:pt x="19" y="13"/>
                      <a:pt x="28" y="16"/>
                      <a:pt x="36" y="19"/>
                    </a:cubicBezTo>
                    <a:cubicBezTo>
                      <a:pt x="44" y="21"/>
                      <a:pt x="51" y="23"/>
                      <a:pt x="57" y="28"/>
                    </a:cubicBezTo>
                    <a:cubicBezTo>
                      <a:pt x="61" y="32"/>
                      <a:pt x="64" y="37"/>
                      <a:pt x="68" y="41"/>
                    </a:cubicBezTo>
                    <a:cubicBezTo>
                      <a:pt x="77" y="49"/>
                      <a:pt x="89" y="54"/>
                      <a:pt x="100" y="59"/>
                    </a:cubicBezTo>
                    <a:cubicBezTo>
                      <a:pt x="102" y="60"/>
                      <a:pt x="103" y="60"/>
                      <a:pt x="105" y="60"/>
                    </a:cubicBezTo>
                    <a:cubicBezTo>
                      <a:pt x="107" y="59"/>
                      <a:pt x="107" y="57"/>
                      <a:pt x="108" y="56"/>
                    </a:cubicBezTo>
                    <a:cubicBezTo>
                      <a:pt x="108" y="51"/>
                      <a:pt x="106" y="46"/>
                      <a:pt x="102" y="42"/>
                    </a:cubicBezTo>
                    <a:cubicBezTo>
                      <a:pt x="103" y="44"/>
                      <a:pt x="103" y="46"/>
                      <a:pt x="103" y="47"/>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0" name="Google Shape;4377;p72"/>
              <p:cNvSpPr/>
              <p:nvPr/>
            </p:nvSpPr>
            <p:spPr>
              <a:xfrm>
                <a:off x="8509212" y="2083424"/>
                <a:ext cx="0" cy="0"/>
              </a:xfrm>
              <a:custGeom>
                <a:avLst/>
                <a:gdLst/>
                <a:ahLst/>
                <a:cxnLst/>
                <a:rect l="l" t="t" r="r" b="b"/>
                <a:pathLst>
                  <a:path w="120000" h="120000" extrusionOk="0">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D336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1" name="Google Shape;4378;p72"/>
              <p:cNvSpPr/>
              <p:nvPr/>
            </p:nvSpPr>
            <p:spPr>
              <a:xfrm>
                <a:off x="8169018" y="2032393"/>
                <a:ext cx="334526" cy="300511"/>
              </a:xfrm>
              <a:custGeom>
                <a:avLst/>
                <a:gdLst/>
                <a:ahLst/>
                <a:cxnLst/>
                <a:rect l="l" t="t" r="r" b="b"/>
                <a:pathLst>
                  <a:path w="68" h="61" extrusionOk="0">
                    <a:moveTo>
                      <a:pt x="68" y="7"/>
                    </a:moveTo>
                    <a:cubicBezTo>
                      <a:pt x="68" y="7"/>
                      <a:pt x="68" y="7"/>
                      <a:pt x="68" y="7"/>
                    </a:cubicBezTo>
                    <a:cubicBezTo>
                      <a:pt x="68" y="7"/>
                      <a:pt x="68" y="7"/>
                      <a:pt x="68" y="7"/>
                    </a:cubicBezTo>
                    <a:moveTo>
                      <a:pt x="68" y="7"/>
                    </a:moveTo>
                    <a:cubicBezTo>
                      <a:pt x="68" y="7"/>
                      <a:pt x="68" y="7"/>
                      <a:pt x="68" y="7"/>
                    </a:cubicBezTo>
                    <a:cubicBezTo>
                      <a:pt x="68" y="7"/>
                      <a:pt x="68" y="7"/>
                      <a:pt x="68" y="7"/>
                    </a:cubicBezTo>
                    <a:cubicBezTo>
                      <a:pt x="68" y="7"/>
                      <a:pt x="68" y="7"/>
                      <a:pt x="68" y="7"/>
                    </a:cubicBezTo>
                    <a:moveTo>
                      <a:pt x="26" y="0"/>
                    </a:moveTo>
                    <a:cubicBezTo>
                      <a:pt x="22" y="2"/>
                      <a:pt x="17" y="3"/>
                      <a:pt x="12" y="3"/>
                    </a:cubicBezTo>
                    <a:cubicBezTo>
                      <a:pt x="11" y="8"/>
                      <a:pt x="9" y="12"/>
                      <a:pt x="6" y="15"/>
                    </a:cubicBezTo>
                    <a:cubicBezTo>
                      <a:pt x="4" y="17"/>
                      <a:pt x="2" y="19"/>
                      <a:pt x="0" y="21"/>
                    </a:cubicBezTo>
                    <a:cubicBezTo>
                      <a:pt x="4" y="22"/>
                      <a:pt x="8" y="23"/>
                      <a:pt x="12" y="24"/>
                    </a:cubicBezTo>
                    <a:cubicBezTo>
                      <a:pt x="20" y="27"/>
                      <a:pt x="27" y="29"/>
                      <a:pt x="33" y="34"/>
                    </a:cubicBezTo>
                    <a:cubicBezTo>
                      <a:pt x="35" y="36"/>
                      <a:pt x="36" y="37"/>
                      <a:pt x="38" y="39"/>
                    </a:cubicBezTo>
                    <a:cubicBezTo>
                      <a:pt x="43" y="43"/>
                      <a:pt x="48" y="49"/>
                      <a:pt x="53" y="54"/>
                    </a:cubicBezTo>
                    <a:cubicBezTo>
                      <a:pt x="58" y="57"/>
                      <a:pt x="62" y="59"/>
                      <a:pt x="67" y="61"/>
                    </a:cubicBezTo>
                    <a:cubicBezTo>
                      <a:pt x="63" y="57"/>
                      <a:pt x="59" y="53"/>
                      <a:pt x="57" y="50"/>
                    </a:cubicBezTo>
                    <a:cubicBezTo>
                      <a:pt x="38" y="19"/>
                      <a:pt x="21" y="29"/>
                      <a:pt x="11" y="16"/>
                    </a:cubicBezTo>
                    <a:cubicBezTo>
                      <a:pt x="10" y="15"/>
                      <a:pt x="15" y="12"/>
                      <a:pt x="18" y="11"/>
                    </a:cubicBezTo>
                    <a:cubicBezTo>
                      <a:pt x="22" y="9"/>
                      <a:pt x="27" y="8"/>
                      <a:pt x="32" y="8"/>
                    </a:cubicBezTo>
                    <a:cubicBezTo>
                      <a:pt x="42" y="8"/>
                      <a:pt x="54" y="13"/>
                      <a:pt x="64" y="20"/>
                    </a:cubicBezTo>
                    <a:cubicBezTo>
                      <a:pt x="64" y="15"/>
                      <a:pt x="65" y="11"/>
                      <a:pt x="65" y="6"/>
                    </a:cubicBezTo>
                    <a:cubicBezTo>
                      <a:pt x="58" y="4"/>
                      <a:pt x="51" y="2"/>
                      <a:pt x="43" y="2"/>
                    </a:cubicBezTo>
                    <a:cubicBezTo>
                      <a:pt x="38" y="2"/>
                      <a:pt x="32" y="2"/>
                      <a:pt x="27" y="0"/>
                    </a:cubicBezTo>
                    <a:cubicBezTo>
                      <a:pt x="27" y="0"/>
                      <a:pt x="26" y="0"/>
                      <a:pt x="26"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2" name="Google Shape;4379;p72"/>
              <p:cNvSpPr/>
              <p:nvPr/>
            </p:nvSpPr>
            <p:spPr>
              <a:xfrm>
                <a:off x="8565912" y="2395271"/>
                <a:ext cx="5672" cy="0"/>
              </a:xfrm>
              <a:custGeom>
                <a:avLst/>
                <a:gdLst/>
                <a:ahLst/>
                <a:cxnLst/>
                <a:rect l="l" t="t" r="r" b="b"/>
                <a:pathLst>
                  <a:path w="1" h="120000" extrusionOk="0">
                    <a:moveTo>
                      <a:pt x="0" y="0"/>
                    </a:moveTo>
                    <a:cubicBezTo>
                      <a:pt x="1" y="0"/>
                      <a:pt x="1" y="0"/>
                      <a:pt x="1" y="0"/>
                    </a:cubicBezTo>
                    <a:cubicBezTo>
                      <a:pt x="1" y="0"/>
                      <a:pt x="1" y="0"/>
                      <a:pt x="0" y="0"/>
                    </a:cubicBezTo>
                  </a:path>
                </a:pathLst>
              </a:custGeom>
              <a:solidFill>
                <a:srgbClr val="D336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3" name="Google Shape;4380;p72"/>
              <p:cNvSpPr/>
              <p:nvPr/>
            </p:nvSpPr>
            <p:spPr>
              <a:xfrm>
                <a:off x="8163346" y="2134452"/>
                <a:ext cx="436585" cy="266490"/>
              </a:xfrm>
              <a:custGeom>
                <a:avLst/>
                <a:gdLst/>
                <a:ahLst/>
                <a:cxnLst/>
                <a:rect l="l" t="t" r="r" b="b"/>
                <a:pathLst>
                  <a:path w="88" h="53" extrusionOk="0">
                    <a:moveTo>
                      <a:pt x="54" y="33"/>
                    </a:moveTo>
                    <a:cubicBezTo>
                      <a:pt x="59" y="37"/>
                      <a:pt x="63" y="42"/>
                      <a:pt x="67" y="45"/>
                    </a:cubicBezTo>
                    <a:cubicBezTo>
                      <a:pt x="72" y="48"/>
                      <a:pt x="77" y="50"/>
                      <a:pt x="81" y="52"/>
                    </a:cubicBezTo>
                    <a:cubicBezTo>
                      <a:pt x="82" y="52"/>
                      <a:pt x="82" y="52"/>
                      <a:pt x="82" y="52"/>
                    </a:cubicBezTo>
                    <a:cubicBezTo>
                      <a:pt x="82" y="52"/>
                      <a:pt x="82" y="52"/>
                      <a:pt x="82" y="52"/>
                    </a:cubicBezTo>
                    <a:cubicBezTo>
                      <a:pt x="83" y="52"/>
                      <a:pt x="84" y="53"/>
                      <a:pt x="86" y="53"/>
                    </a:cubicBezTo>
                    <a:cubicBezTo>
                      <a:pt x="86" y="53"/>
                      <a:pt x="86" y="53"/>
                      <a:pt x="87" y="53"/>
                    </a:cubicBezTo>
                    <a:cubicBezTo>
                      <a:pt x="87" y="53"/>
                      <a:pt x="87" y="53"/>
                      <a:pt x="87" y="53"/>
                    </a:cubicBezTo>
                    <a:cubicBezTo>
                      <a:pt x="87" y="53"/>
                      <a:pt x="87" y="53"/>
                      <a:pt x="87" y="53"/>
                    </a:cubicBezTo>
                    <a:cubicBezTo>
                      <a:pt x="88" y="52"/>
                      <a:pt x="88" y="52"/>
                      <a:pt x="88" y="51"/>
                    </a:cubicBezTo>
                    <a:cubicBezTo>
                      <a:pt x="82" y="50"/>
                      <a:pt x="74" y="45"/>
                      <a:pt x="68" y="40"/>
                    </a:cubicBezTo>
                    <a:cubicBezTo>
                      <a:pt x="63" y="38"/>
                      <a:pt x="59" y="36"/>
                      <a:pt x="54" y="33"/>
                    </a:cubicBezTo>
                    <a:moveTo>
                      <a:pt x="1" y="0"/>
                    </a:moveTo>
                    <a:cubicBezTo>
                      <a:pt x="1" y="0"/>
                      <a:pt x="0" y="0"/>
                      <a:pt x="0" y="1"/>
                    </a:cubicBezTo>
                    <a:cubicBezTo>
                      <a:pt x="1" y="1"/>
                      <a:pt x="1" y="1"/>
                      <a:pt x="2" y="2"/>
                    </a:cubicBezTo>
                    <a:cubicBezTo>
                      <a:pt x="11" y="5"/>
                      <a:pt x="21" y="7"/>
                      <a:pt x="29" y="11"/>
                    </a:cubicBezTo>
                    <a:cubicBezTo>
                      <a:pt x="33" y="13"/>
                      <a:pt x="36" y="16"/>
                      <a:pt x="39" y="18"/>
                    </a:cubicBezTo>
                    <a:cubicBezTo>
                      <a:pt x="37" y="16"/>
                      <a:pt x="36" y="15"/>
                      <a:pt x="34" y="13"/>
                    </a:cubicBezTo>
                    <a:cubicBezTo>
                      <a:pt x="28" y="8"/>
                      <a:pt x="21" y="6"/>
                      <a:pt x="13" y="3"/>
                    </a:cubicBezTo>
                    <a:cubicBezTo>
                      <a:pt x="9" y="2"/>
                      <a:pt x="5" y="1"/>
                      <a:pt x="1" y="0"/>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4" name="Google Shape;4381;p72"/>
              <p:cNvSpPr/>
              <p:nvPr/>
            </p:nvSpPr>
            <p:spPr>
              <a:xfrm>
                <a:off x="8049948" y="1958685"/>
                <a:ext cx="158757" cy="17012"/>
              </a:xfrm>
              <a:custGeom>
                <a:avLst/>
                <a:gdLst/>
                <a:ahLst/>
                <a:cxnLst/>
                <a:rect l="l" t="t" r="r" b="b"/>
                <a:pathLst>
                  <a:path w="32" h="4" extrusionOk="0">
                    <a:moveTo>
                      <a:pt x="25" y="0"/>
                    </a:moveTo>
                    <a:cubicBezTo>
                      <a:pt x="17" y="1"/>
                      <a:pt x="8" y="1"/>
                      <a:pt x="0" y="1"/>
                    </a:cubicBezTo>
                    <a:cubicBezTo>
                      <a:pt x="32" y="4"/>
                      <a:pt x="32" y="4"/>
                      <a:pt x="32" y="4"/>
                    </a:cubicBezTo>
                    <a:cubicBezTo>
                      <a:pt x="32" y="3"/>
                      <a:pt x="32" y="2"/>
                      <a:pt x="31" y="1"/>
                    </a:cubicBezTo>
                    <a:cubicBezTo>
                      <a:pt x="29" y="0"/>
                      <a:pt x="27" y="0"/>
                      <a:pt x="25" y="0"/>
                    </a:cubicBezTo>
                  </a:path>
                </a:pathLst>
              </a:custGeom>
              <a:solidFill>
                <a:srgbClr val="FF80B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5" name="Google Shape;4382;p72"/>
              <p:cNvSpPr/>
              <p:nvPr/>
            </p:nvSpPr>
            <p:spPr>
              <a:xfrm>
                <a:off x="7777793" y="1947345"/>
                <a:ext cx="561322" cy="470610"/>
              </a:xfrm>
              <a:custGeom>
                <a:avLst/>
                <a:gdLst/>
                <a:ahLst/>
                <a:cxnLst/>
                <a:rect l="l" t="t" r="r" b="b"/>
                <a:pathLst>
                  <a:path w="113" h="95" extrusionOk="0">
                    <a:moveTo>
                      <a:pt x="74" y="0"/>
                    </a:moveTo>
                    <a:cubicBezTo>
                      <a:pt x="68" y="0"/>
                      <a:pt x="63" y="0"/>
                      <a:pt x="58" y="2"/>
                    </a:cubicBezTo>
                    <a:cubicBezTo>
                      <a:pt x="50" y="4"/>
                      <a:pt x="44" y="9"/>
                      <a:pt x="38" y="14"/>
                    </a:cubicBezTo>
                    <a:cubicBezTo>
                      <a:pt x="29" y="21"/>
                      <a:pt x="20" y="28"/>
                      <a:pt x="15" y="37"/>
                    </a:cubicBezTo>
                    <a:cubicBezTo>
                      <a:pt x="12" y="43"/>
                      <a:pt x="10" y="48"/>
                      <a:pt x="9" y="54"/>
                    </a:cubicBezTo>
                    <a:cubicBezTo>
                      <a:pt x="6" y="63"/>
                      <a:pt x="4" y="72"/>
                      <a:pt x="1" y="82"/>
                    </a:cubicBezTo>
                    <a:cubicBezTo>
                      <a:pt x="1" y="84"/>
                      <a:pt x="0" y="87"/>
                      <a:pt x="2" y="89"/>
                    </a:cubicBezTo>
                    <a:cubicBezTo>
                      <a:pt x="3" y="90"/>
                      <a:pt x="4" y="91"/>
                      <a:pt x="5" y="91"/>
                    </a:cubicBezTo>
                    <a:cubicBezTo>
                      <a:pt x="19" y="95"/>
                      <a:pt x="32" y="86"/>
                      <a:pt x="42" y="76"/>
                    </a:cubicBezTo>
                    <a:cubicBezTo>
                      <a:pt x="51" y="66"/>
                      <a:pt x="58" y="54"/>
                      <a:pt x="68" y="45"/>
                    </a:cubicBezTo>
                    <a:cubicBezTo>
                      <a:pt x="74" y="41"/>
                      <a:pt x="80" y="37"/>
                      <a:pt x="84" y="32"/>
                    </a:cubicBezTo>
                    <a:cubicBezTo>
                      <a:pt x="90" y="26"/>
                      <a:pt x="91" y="17"/>
                      <a:pt x="89" y="9"/>
                    </a:cubicBezTo>
                    <a:cubicBezTo>
                      <a:pt x="89" y="8"/>
                      <a:pt x="88" y="7"/>
                      <a:pt x="87" y="6"/>
                    </a:cubicBezTo>
                    <a:cubicBezTo>
                      <a:pt x="55" y="3"/>
                      <a:pt x="55" y="3"/>
                      <a:pt x="55" y="3"/>
                    </a:cubicBezTo>
                    <a:cubicBezTo>
                      <a:pt x="63" y="3"/>
                      <a:pt x="72" y="3"/>
                      <a:pt x="80" y="2"/>
                    </a:cubicBezTo>
                    <a:cubicBezTo>
                      <a:pt x="82" y="2"/>
                      <a:pt x="84" y="2"/>
                      <a:pt x="86" y="3"/>
                    </a:cubicBezTo>
                    <a:cubicBezTo>
                      <a:pt x="87" y="4"/>
                      <a:pt x="87" y="5"/>
                      <a:pt x="87" y="6"/>
                    </a:cubicBezTo>
                    <a:cubicBezTo>
                      <a:pt x="113" y="8"/>
                      <a:pt x="113" y="8"/>
                      <a:pt x="113" y="8"/>
                    </a:cubicBezTo>
                    <a:cubicBezTo>
                      <a:pt x="100" y="3"/>
                      <a:pt x="87" y="1"/>
                      <a:pt x="74"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6" name="Google Shape;4383;p72"/>
              <p:cNvSpPr/>
              <p:nvPr/>
            </p:nvSpPr>
            <p:spPr>
              <a:xfrm>
                <a:off x="7773551" y="2055073"/>
                <a:ext cx="215457" cy="362878"/>
              </a:xfrm>
              <a:custGeom>
                <a:avLst/>
                <a:gdLst/>
                <a:ahLst/>
                <a:cxnLst/>
                <a:rect l="l" t="t" r="r" b="b"/>
                <a:pathLst>
                  <a:path w="43" h="73" extrusionOk="0">
                    <a:moveTo>
                      <a:pt x="12" y="63"/>
                    </a:moveTo>
                    <a:cubicBezTo>
                      <a:pt x="10" y="62"/>
                      <a:pt x="9" y="62"/>
                      <a:pt x="8" y="60"/>
                    </a:cubicBezTo>
                    <a:cubicBezTo>
                      <a:pt x="7" y="58"/>
                      <a:pt x="7" y="56"/>
                      <a:pt x="8" y="53"/>
                    </a:cubicBezTo>
                    <a:cubicBezTo>
                      <a:pt x="10" y="44"/>
                      <a:pt x="13" y="35"/>
                      <a:pt x="15" y="26"/>
                    </a:cubicBezTo>
                    <a:cubicBezTo>
                      <a:pt x="17" y="20"/>
                      <a:pt x="18" y="14"/>
                      <a:pt x="21" y="9"/>
                    </a:cubicBezTo>
                    <a:cubicBezTo>
                      <a:pt x="23" y="6"/>
                      <a:pt x="25" y="3"/>
                      <a:pt x="28" y="0"/>
                    </a:cubicBezTo>
                    <a:cubicBezTo>
                      <a:pt x="23" y="4"/>
                      <a:pt x="18" y="9"/>
                      <a:pt x="15" y="15"/>
                    </a:cubicBezTo>
                    <a:cubicBezTo>
                      <a:pt x="12" y="21"/>
                      <a:pt x="10" y="26"/>
                      <a:pt x="9" y="32"/>
                    </a:cubicBezTo>
                    <a:cubicBezTo>
                      <a:pt x="6" y="41"/>
                      <a:pt x="4" y="50"/>
                      <a:pt x="1" y="60"/>
                    </a:cubicBezTo>
                    <a:cubicBezTo>
                      <a:pt x="1" y="62"/>
                      <a:pt x="0" y="65"/>
                      <a:pt x="2" y="67"/>
                    </a:cubicBezTo>
                    <a:cubicBezTo>
                      <a:pt x="3" y="68"/>
                      <a:pt x="4" y="69"/>
                      <a:pt x="5" y="69"/>
                    </a:cubicBezTo>
                    <a:cubicBezTo>
                      <a:pt x="19" y="73"/>
                      <a:pt x="32" y="64"/>
                      <a:pt x="42" y="54"/>
                    </a:cubicBezTo>
                    <a:cubicBezTo>
                      <a:pt x="42" y="54"/>
                      <a:pt x="42" y="53"/>
                      <a:pt x="43" y="53"/>
                    </a:cubicBezTo>
                    <a:cubicBezTo>
                      <a:pt x="34" y="61"/>
                      <a:pt x="23" y="66"/>
                      <a:pt x="12" y="63"/>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7" name="Google Shape;4384;p72"/>
              <p:cNvSpPr/>
              <p:nvPr/>
            </p:nvSpPr>
            <p:spPr>
              <a:xfrm>
                <a:off x="7857171" y="2038064"/>
                <a:ext cx="368546" cy="328858"/>
              </a:xfrm>
              <a:custGeom>
                <a:avLst/>
                <a:gdLst/>
                <a:ahLst/>
                <a:cxnLst/>
                <a:rect l="l" t="t" r="r" b="b"/>
                <a:pathLst>
                  <a:path w="74" h="67" extrusionOk="0">
                    <a:moveTo>
                      <a:pt x="17" y="0"/>
                    </a:moveTo>
                    <a:cubicBezTo>
                      <a:pt x="14" y="2"/>
                      <a:pt x="11" y="5"/>
                      <a:pt x="8" y="8"/>
                    </a:cubicBezTo>
                    <a:cubicBezTo>
                      <a:pt x="8" y="8"/>
                      <a:pt x="8" y="8"/>
                      <a:pt x="8" y="8"/>
                    </a:cubicBezTo>
                    <a:cubicBezTo>
                      <a:pt x="9" y="6"/>
                      <a:pt x="10" y="5"/>
                      <a:pt x="12" y="4"/>
                    </a:cubicBezTo>
                    <a:cubicBezTo>
                      <a:pt x="11" y="5"/>
                      <a:pt x="10" y="6"/>
                      <a:pt x="9" y="8"/>
                    </a:cubicBezTo>
                    <a:cubicBezTo>
                      <a:pt x="16" y="9"/>
                      <a:pt x="23" y="9"/>
                      <a:pt x="30" y="9"/>
                    </a:cubicBezTo>
                    <a:cubicBezTo>
                      <a:pt x="37" y="9"/>
                      <a:pt x="44" y="9"/>
                      <a:pt x="52" y="8"/>
                    </a:cubicBezTo>
                    <a:cubicBezTo>
                      <a:pt x="54" y="8"/>
                      <a:pt x="56" y="8"/>
                      <a:pt x="57" y="8"/>
                    </a:cubicBezTo>
                    <a:cubicBezTo>
                      <a:pt x="58" y="8"/>
                      <a:pt x="59" y="8"/>
                      <a:pt x="60" y="8"/>
                    </a:cubicBezTo>
                    <a:cubicBezTo>
                      <a:pt x="50" y="19"/>
                      <a:pt x="35" y="29"/>
                      <a:pt x="28" y="37"/>
                    </a:cubicBezTo>
                    <a:cubicBezTo>
                      <a:pt x="18" y="46"/>
                      <a:pt x="10" y="58"/>
                      <a:pt x="0" y="67"/>
                    </a:cubicBezTo>
                    <a:cubicBezTo>
                      <a:pt x="1" y="67"/>
                      <a:pt x="2" y="67"/>
                      <a:pt x="3" y="67"/>
                    </a:cubicBezTo>
                    <a:cubicBezTo>
                      <a:pt x="4" y="67"/>
                      <a:pt x="6" y="67"/>
                      <a:pt x="8" y="67"/>
                    </a:cubicBezTo>
                    <a:cubicBezTo>
                      <a:pt x="16" y="63"/>
                      <a:pt x="20" y="56"/>
                      <a:pt x="27" y="47"/>
                    </a:cubicBezTo>
                    <a:cubicBezTo>
                      <a:pt x="36" y="34"/>
                      <a:pt x="68" y="20"/>
                      <a:pt x="73" y="3"/>
                    </a:cubicBezTo>
                    <a:cubicBezTo>
                      <a:pt x="73" y="3"/>
                      <a:pt x="74" y="2"/>
                      <a:pt x="74" y="2"/>
                    </a:cubicBezTo>
                    <a:cubicBezTo>
                      <a:pt x="73" y="2"/>
                      <a:pt x="73" y="2"/>
                      <a:pt x="72" y="2"/>
                    </a:cubicBezTo>
                    <a:cubicBezTo>
                      <a:pt x="70" y="2"/>
                      <a:pt x="68" y="2"/>
                      <a:pt x="66" y="2"/>
                    </a:cubicBezTo>
                    <a:cubicBezTo>
                      <a:pt x="66" y="2"/>
                      <a:pt x="66" y="2"/>
                      <a:pt x="66" y="2"/>
                    </a:cubicBezTo>
                    <a:cubicBezTo>
                      <a:pt x="66" y="2"/>
                      <a:pt x="65" y="2"/>
                      <a:pt x="65" y="2"/>
                    </a:cubicBezTo>
                    <a:cubicBezTo>
                      <a:pt x="65" y="2"/>
                      <a:pt x="65" y="2"/>
                      <a:pt x="65" y="2"/>
                    </a:cubicBezTo>
                    <a:cubicBezTo>
                      <a:pt x="63" y="1"/>
                      <a:pt x="62" y="0"/>
                      <a:pt x="61" y="0"/>
                    </a:cubicBezTo>
                    <a:cubicBezTo>
                      <a:pt x="59" y="0"/>
                      <a:pt x="56" y="0"/>
                      <a:pt x="54" y="0"/>
                    </a:cubicBezTo>
                    <a:cubicBezTo>
                      <a:pt x="45" y="0"/>
                      <a:pt x="37" y="0"/>
                      <a:pt x="29" y="0"/>
                    </a:cubicBezTo>
                    <a:cubicBezTo>
                      <a:pt x="28" y="0"/>
                      <a:pt x="28" y="0"/>
                      <a:pt x="28" y="0"/>
                    </a:cubicBezTo>
                    <a:cubicBezTo>
                      <a:pt x="24" y="0"/>
                      <a:pt x="20" y="0"/>
                      <a:pt x="17"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8" name="Google Shape;4385;p72"/>
              <p:cNvSpPr/>
              <p:nvPr/>
            </p:nvSpPr>
            <p:spPr>
              <a:xfrm>
                <a:off x="7851503" y="2055073"/>
                <a:ext cx="68039" cy="328858"/>
              </a:xfrm>
              <a:custGeom>
                <a:avLst/>
                <a:gdLst/>
                <a:ahLst/>
                <a:cxnLst/>
                <a:rect l="l" t="t" r="r" b="b"/>
                <a:pathLst>
                  <a:path w="14" h="66" extrusionOk="0">
                    <a:moveTo>
                      <a:pt x="10" y="63"/>
                    </a:moveTo>
                    <a:cubicBezTo>
                      <a:pt x="8" y="63"/>
                      <a:pt x="6" y="63"/>
                      <a:pt x="5" y="63"/>
                    </a:cubicBezTo>
                    <a:cubicBezTo>
                      <a:pt x="4" y="63"/>
                      <a:pt x="3" y="63"/>
                      <a:pt x="2" y="63"/>
                    </a:cubicBezTo>
                    <a:cubicBezTo>
                      <a:pt x="1" y="64"/>
                      <a:pt x="0" y="65"/>
                      <a:pt x="0" y="66"/>
                    </a:cubicBezTo>
                    <a:cubicBezTo>
                      <a:pt x="4" y="65"/>
                      <a:pt x="7" y="64"/>
                      <a:pt x="10" y="63"/>
                    </a:cubicBezTo>
                    <a:moveTo>
                      <a:pt x="14" y="0"/>
                    </a:moveTo>
                    <a:cubicBezTo>
                      <a:pt x="12" y="1"/>
                      <a:pt x="11" y="2"/>
                      <a:pt x="10" y="4"/>
                    </a:cubicBezTo>
                    <a:cubicBezTo>
                      <a:pt x="10" y="4"/>
                      <a:pt x="10" y="4"/>
                      <a:pt x="11" y="4"/>
                    </a:cubicBezTo>
                    <a:cubicBezTo>
                      <a:pt x="12" y="2"/>
                      <a:pt x="13" y="1"/>
                      <a:pt x="14"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9" name="Google Shape;4386;p72"/>
              <p:cNvSpPr/>
              <p:nvPr/>
            </p:nvSpPr>
            <p:spPr>
              <a:xfrm>
                <a:off x="7675734" y="1788586"/>
                <a:ext cx="595343" cy="249479"/>
              </a:xfrm>
              <a:custGeom>
                <a:avLst/>
                <a:gdLst/>
                <a:ahLst/>
                <a:cxnLst/>
                <a:rect l="l" t="t" r="r" b="b"/>
                <a:pathLst>
                  <a:path w="120" h="50" extrusionOk="0">
                    <a:moveTo>
                      <a:pt x="17" y="5"/>
                    </a:moveTo>
                    <a:cubicBezTo>
                      <a:pt x="13" y="6"/>
                      <a:pt x="8" y="6"/>
                      <a:pt x="5" y="9"/>
                    </a:cubicBezTo>
                    <a:cubicBezTo>
                      <a:pt x="2" y="12"/>
                      <a:pt x="0" y="16"/>
                      <a:pt x="2" y="20"/>
                    </a:cubicBezTo>
                    <a:cubicBezTo>
                      <a:pt x="4" y="23"/>
                      <a:pt x="6" y="24"/>
                      <a:pt x="9" y="25"/>
                    </a:cubicBezTo>
                    <a:cubicBezTo>
                      <a:pt x="16" y="27"/>
                      <a:pt x="23" y="29"/>
                      <a:pt x="28" y="33"/>
                    </a:cubicBezTo>
                    <a:cubicBezTo>
                      <a:pt x="33" y="37"/>
                      <a:pt x="36" y="42"/>
                      <a:pt x="40" y="45"/>
                    </a:cubicBezTo>
                    <a:cubicBezTo>
                      <a:pt x="47" y="50"/>
                      <a:pt x="57" y="50"/>
                      <a:pt x="66" y="50"/>
                    </a:cubicBezTo>
                    <a:cubicBezTo>
                      <a:pt x="74" y="50"/>
                      <a:pt x="82" y="50"/>
                      <a:pt x="91" y="50"/>
                    </a:cubicBezTo>
                    <a:cubicBezTo>
                      <a:pt x="97" y="50"/>
                      <a:pt x="103" y="50"/>
                      <a:pt x="108" y="46"/>
                    </a:cubicBezTo>
                    <a:cubicBezTo>
                      <a:pt x="113" y="42"/>
                      <a:pt x="114" y="34"/>
                      <a:pt x="120" y="30"/>
                    </a:cubicBezTo>
                    <a:cubicBezTo>
                      <a:pt x="90" y="9"/>
                      <a:pt x="53" y="0"/>
                      <a:pt x="17" y="5"/>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0" name="Google Shape;4387;p72"/>
              <p:cNvSpPr/>
              <p:nvPr/>
            </p:nvSpPr>
            <p:spPr>
              <a:xfrm>
                <a:off x="7675734" y="1794254"/>
                <a:ext cx="493284" cy="124739"/>
              </a:xfrm>
              <a:custGeom>
                <a:avLst/>
                <a:gdLst/>
                <a:ahLst/>
                <a:cxnLst/>
                <a:rect l="l" t="t" r="r" b="b"/>
                <a:pathLst>
                  <a:path w="100" h="25" extrusionOk="0">
                    <a:moveTo>
                      <a:pt x="17" y="4"/>
                    </a:moveTo>
                    <a:cubicBezTo>
                      <a:pt x="13" y="5"/>
                      <a:pt x="8" y="5"/>
                      <a:pt x="5" y="8"/>
                    </a:cubicBezTo>
                    <a:cubicBezTo>
                      <a:pt x="2" y="11"/>
                      <a:pt x="0" y="15"/>
                      <a:pt x="2" y="19"/>
                    </a:cubicBezTo>
                    <a:cubicBezTo>
                      <a:pt x="4" y="22"/>
                      <a:pt x="6" y="23"/>
                      <a:pt x="9" y="24"/>
                    </a:cubicBezTo>
                    <a:cubicBezTo>
                      <a:pt x="10" y="24"/>
                      <a:pt x="11" y="25"/>
                      <a:pt x="12" y="25"/>
                    </a:cubicBezTo>
                    <a:cubicBezTo>
                      <a:pt x="11" y="24"/>
                      <a:pt x="11" y="24"/>
                      <a:pt x="10" y="23"/>
                    </a:cubicBezTo>
                    <a:cubicBezTo>
                      <a:pt x="8" y="19"/>
                      <a:pt x="10" y="14"/>
                      <a:pt x="13" y="12"/>
                    </a:cubicBezTo>
                    <a:cubicBezTo>
                      <a:pt x="16" y="9"/>
                      <a:pt x="21" y="8"/>
                      <a:pt x="25" y="8"/>
                    </a:cubicBezTo>
                    <a:cubicBezTo>
                      <a:pt x="50" y="4"/>
                      <a:pt x="77" y="8"/>
                      <a:pt x="100" y="18"/>
                    </a:cubicBezTo>
                    <a:cubicBezTo>
                      <a:pt x="75" y="5"/>
                      <a:pt x="45" y="0"/>
                      <a:pt x="17" y="4"/>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1" name="Google Shape;4388;p72"/>
              <p:cNvSpPr/>
              <p:nvPr/>
            </p:nvSpPr>
            <p:spPr>
              <a:xfrm>
                <a:off x="7800472" y="1941673"/>
                <a:ext cx="113398" cy="85051"/>
              </a:xfrm>
              <a:custGeom>
                <a:avLst/>
                <a:gdLst/>
                <a:ahLst/>
                <a:cxnLst/>
                <a:rect l="l" t="t" r="r" b="b"/>
                <a:pathLst>
                  <a:path w="23" h="17" extrusionOk="0">
                    <a:moveTo>
                      <a:pt x="0" y="0"/>
                    </a:moveTo>
                    <a:cubicBezTo>
                      <a:pt x="1" y="1"/>
                      <a:pt x="2" y="1"/>
                      <a:pt x="3" y="2"/>
                    </a:cubicBezTo>
                    <a:cubicBezTo>
                      <a:pt x="8" y="6"/>
                      <a:pt x="11" y="11"/>
                      <a:pt x="15" y="14"/>
                    </a:cubicBezTo>
                    <a:cubicBezTo>
                      <a:pt x="18" y="16"/>
                      <a:pt x="20" y="17"/>
                      <a:pt x="23" y="17"/>
                    </a:cubicBezTo>
                    <a:cubicBezTo>
                      <a:pt x="19" y="14"/>
                      <a:pt x="15" y="9"/>
                      <a:pt x="11" y="6"/>
                    </a:cubicBezTo>
                    <a:cubicBezTo>
                      <a:pt x="8" y="3"/>
                      <a:pt x="4" y="2"/>
                      <a:pt x="0" y="0"/>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2" name="Google Shape;4389;p72"/>
              <p:cNvSpPr/>
              <p:nvPr/>
            </p:nvSpPr>
            <p:spPr>
              <a:xfrm>
                <a:off x="7721094" y="1856625"/>
                <a:ext cx="425244" cy="164431"/>
              </a:xfrm>
              <a:custGeom>
                <a:avLst/>
                <a:gdLst/>
                <a:ahLst/>
                <a:cxnLst/>
                <a:rect l="l" t="t" r="r" b="b"/>
                <a:pathLst>
                  <a:path w="86" h="33" extrusionOk="0">
                    <a:moveTo>
                      <a:pt x="3" y="0"/>
                    </a:moveTo>
                    <a:cubicBezTo>
                      <a:pt x="1" y="2"/>
                      <a:pt x="0" y="4"/>
                      <a:pt x="0" y="7"/>
                    </a:cubicBezTo>
                    <a:cubicBezTo>
                      <a:pt x="1" y="7"/>
                      <a:pt x="2" y="8"/>
                      <a:pt x="3" y="8"/>
                    </a:cubicBezTo>
                    <a:cubicBezTo>
                      <a:pt x="10" y="11"/>
                      <a:pt x="17" y="12"/>
                      <a:pt x="22" y="16"/>
                    </a:cubicBezTo>
                    <a:cubicBezTo>
                      <a:pt x="27" y="20"/>
                      <a:pt x="30" y="25"/>
                      <a:pt x="35" y="28"/>
                    </a:cubicBezTo>
                    <a:cubicBezTo>
                      <a:pt x="41" y="33"/>
                      <a:pt x="50" y="33"/>
                      <a:pt x="59" y="33"/>
                    </a:cubicBezTo>
                    <a:cubicBezTo>
                      <a:pt x="59" y="33"/>
                      <a:pt x="60" y="33"/>
                      <a:pt x="60" y="33"/>
                    </a:cubicBezTo>
                    <a:cubicBezTo>
                      <a:pt x="68" y="33"/>
                      <a:pt x="77" y="33"/>
                      <a:pt x="85" y="33"/>
                    </a:cubicBezTo>
                    <a:cubicBezTo>
                      <a:pt x="85" y="33"/>
                      <a:pt x="85" y="33"/>
                      <a:pt x="86" y="33"/>
                    </a:cubicBezTo>
                    <a:cubicBezTo>
                      <a:pt x="85" y="33"/>
                      <a:pt x="84" y="32"/>
                      <a:pt x="84" y="32"/>
                    </a:cubicBezTo>
                    <a:cubicBezTo>
                      <a:pt x="84" y="32"/>
                      <a:pt x="84" y="32"/>
                      <a:pt x="84" y="32"/>
                    </a:cubicBezTo>
                    <a:cubicBezTo>
                      <a:pt x="82" y="31"/>
                      <a:pt x="81" y="29"/>
                      <a:pt x="80" y="28"/>
                    </a:cubicBezTo>
                    <a:cubicBezTo>
                      <a:pt x="78" y="28"/>
                      <a:pt x="77" y="28"/>
                      <a:pt x="75" y="28"/>
                    </a:cubicBezTo>
                    <a:cubicBezTo>
                      <a:pt x="63" y="28"/>
                      <a:pt x="52" y="26"/>
                      <a:pt x="40" y="19"/>
                    </a:cubicBezTo>
                    <a:cubicBezTo>
                      <a:pt x="27" y="11"/>
                      <a:pt x="17" y="4"/>
                      <a:pt x="3"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3" name="Google Shape;4390;p72"/>
              <p:cNvSpPr/>
              <p:nvPr/>
            </p:nvSpPr>
            <p:spPr>
              <a:xfrm>
                <a:off x="7913870" y="1618487"/>
                <a:ext cx="425244" cy="391230"/>
              </a:xfrm>
              <a:custGeom>
                <a:avLst/>
                <a:gdLst/>
                <a:ahLst/>
                <a:cxnLst/>
                <a:rect l="l" t="t" r="r" b="b"/>
                <a:pathLst>
                  <a:path w="86" h="79" extrusionOk="0">
                    <a:moveTo>
                      <a:pt x="54" y="12"/>
                    </a:moveTo>
                    <a:cubicBezTo>
                      <a:pt x="51" y="9"/>
                      <a:pt x="49" y="6"/>
                      <a:pt x="46" y="4"/>
                    </a:cubicBezTo>
                    <a:cubicBezTo>
                      <a:pt x="41" y="0"/>
                      <a:pt x="34" y="1"/>
                      <a:pt x="27" y="1"/>
                    </a:cubicBezTo>
                    <a:cubicBezTo>
                      <a:pt x="19" y="2"/>
                      <a:pt x="11" y="2"/>
                      <a:pt x="3" y="3"/>
                    </a:cubicBezTo>
                    <a:cubicBezTo>
                      <a:pt x="5" y="10"/>
                      <a:pt x="0" y="19"/>
                      <a:pt x="3" y="26"/>
                    </a:cubicBezTo>
                    <a:cubicBezTo>
                      <a:pt x="6" y="32"/>
                      <a:pt x="14" y="32"/>
                      <a:pt x="21" y="34"/>
                    </a:cubicBezTo>
                    <a:cubicBezTo>
                      <a:pt x="31" y="36"/>
                      <a:pt x="40" y="42"/>
                      <a:pt x="46" y="51"/>
                    </a:cubicBezTo>
                    <a:cubicBezTo>
                      <a:pt x="49" y="55"/>
                      <a:pt x="51" y="59"/>
                      <a:pt x="55" y="62"/>
                    </a:cubicBezTo>
                    <a:cubicBezTo>
                      <a:pt x="57" y="64"/>
                      <a:pt x="59" y="65"/>
                      <a:pt x="61" y="66"/>
                    </a:cubicBezTo>
                    <a:cubicBezTo>
                      <a:pt x="68" y="70"/>
                      <a:pt x="76" y="74"/>
                      <a:pt x="83" y="78"/>
                    </a:cubicBezTo>
                    <a:cubicBezTo>
                      <a:pt x="84" y="78"/>
                      <a:pt x="85" y="79"/>
                      <a:pt x="85" y="78"/>
                    </a:cubicBezTo>
                    <a:cubicBezTo>
                      <a:pt x="86" y="78"/>
                      <a:pt x="84" y="65"/>
                      <a:pt x="83" y="65"/>
                    </a:cubicBezTo>
                    <a:cubicBezTo>
                      <a:pt x="75" y="46"/>
                      <a:pt x="65" y="29"/>
                      <a:pt x="54" y="12"/>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4" name="Google Shape;4391;p72"/>
              <p:cNvSpPr/>
              <p:nvPr/>
            </p:nvSpPr>
            <p:spPr>
              <a:xfrm>
                <a:off x="7913870" y="1618487"/>
                <a:ext cx="249476" cy="147419"/>
              </a:xfrm>
              <a:custGeom>
                <a:avLst/>
                <a:gdLst/>
                <a:ahLst/>
                <a:cxnLst/>
                <a:rect l="l" t="t" r="r" b="b"/>
                <a:pathLst>
                  <a:path w="50" h="30" extrusionOk="0">
                    <a:moveTo>
                      <a:pt x="27" y="1"/>
                    </a:moveTo>
                    <a:cubicBezTo>
                      <a:pt x="19" y="2"/>
                      <a:pt x="11" y="2"/>
                      <a:pt x="3" y="3"/>
                    </a:cubicBezTo>
                    <a:cubicBezTo>
                      <a:pt x="5" y="10"/>
                      <a:pt x="0" y="19"/>
                      <a:pt x="3" y="26"/>
                    </a:cubicBezTo>
                    <a:cubicBezTo>
                      <a:pt x="4" y="28"/>
                      <a:pt x="6" y="29"/>
                      <a:pt x="8" y="30"/>
                    </a:cubicBezTo>
                    <a:cubicBezTo>
                      <a:pt x="8" y="30"/>
                      <a:pt x="7" y="30"/>
                      <a:pt x="7" y="29"/>
                    </a:cubicBezTo>
                    <a:cubicBezTo>
                      <a:pt x="4" y="22"/>
                      <a:pt x="10" y="14"/>
                      <a:pt x="7" y="6"/>
                    </a:cubicBezTo>
                    <a:cubicBezTo>
                      <a:pt x="15" y="6"/>
                      <a:pt x="23" y="5"/>
                      <a:pt x="32" y="5"/>
                    </a:cubicBezTo>
                    <a:cubicBezTo>
                      <a:pt x="38" y="4"/>
                      <a:pt x="45" y="4"/>
                      <a:pt x="50" y="8"/>
                    </a:cubicBezTo>
                    <a:cubicBezTo>
                      <a:pt x="49" y="6"/>
                      <a:pt x="47" y="5"/>
                      <a:pt x="46" y="4"/>
                    </a:cubicBezTo>
                    <a:cubicBezTo>
                      <a:pt x="41" y="0"/>
                      <a:pt x="34" y="1"/>
                      <a:pt x="27" y="1"/>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5" name="Google Shape;4392;p72"/>
              <p:cNvSpPr/>
              <p:nvPr/>
            </p:nvSpPr>
            <p:spPr>
              <a:xfrm>
                <a:off x="7925210" y="1658175"/>
                <a:ext cx="5672" cy="51032"/>
              </a:xfrm>
              <a:custGeom>
                <a:avLst/>
                <a:gdLst/>
                <a:ahLst/>
                <a:cxnLst/>
                <a:rect l="l" t="t" r="r" b="b"/>
                <a:pathLst>
                  <a:path w="1" h="10" extrusionOk="0">
                    <a:moveTo>
                      <a:pt x="1" y="0"/>
                    </a:moveTo>
                    <a:cubicBezTo>
                      <a:pt x="1" y="3"/>
                      <a:pt x="0" y="6"/>
                      <a:pt x="0" y="10"/>
                    </a:cubicBezTo>
                    <a:cubicBezTo>
                      <a:pt x="0" y="10"/>
                      <a:pt x="0" y="10"/>
                      <a:pt x="0" y="10"/>
                    </a:cubicBezTo>
                    <a:cubicBezTo>
                      <a:pt x="0" y="6"/>
                      <a:pt x="1" y="3"/>
                      <a:pt x="1" y="0"/>
                    </a:cubicBezTo>
                    <a:cubicBezTo>
                      <a:pt x="1" y="0"/>
                      <a:pt x="1" y="0"/>
                      <a:pt x="1" y="0"/>
                    </a:cubicBezTo>
                  </a:path>
                </a:pathLst>
              </a:custGeom>
              <a:solidFill>
                <a:srgbClr val="D336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6" name="Google Shape;4393;p72"/>
              <p:cNvSpPr/>
              <p:nvPr/>
            </p:nvSpPr>
            <p:spPr>
              <a:xfrm>
                <a:off x="7925210" y="1709206"/>
                <a:ext cx="5672" cy="39692"/>
              </a:xfrm>
              <a:custGeom>
                <a:avLst/>
                <a:gdLst/>
                <a:ahLst/>
                <a:cxnLst/>
                <a:rect l="l" t="t" r="r" b="b"/>
                <a:pathLst>
                  <a:path w="1" h="8" extrusionOk="0">
                    <a:moveTo>
                      <a:pt x="1" y="7"/>
                    </a:moveTo>
                    <a:cubicBezTo>
                      <a:pt x="1" y="7"/>
                      <a:pt x="1" y="7"/>
                      <a:pt x="1" y="8"/>
                    </a:cubicBezTo>
                    <a:cubicBezTo>
                      <a:pt x="1" y="7"/>
                      <a:pt x="1" y="7"/>
                      <a:pt x="1" y="7"/>
                    </a:cubicBezTo>
                    <a:moveTo>
                      <a:pt x="0" y="0"/>
                    </a:moveTo>
                    <a:cubicBezTo>
                      <a:pt x="0" y="2"/>
                      <a:pt x="0" y="5"/>
                      <a:pt x="1" y="7"/>
                    </a:cubicBezTo>
                    <a:cubicBezTo>
                      <a:pt x="0" y="6"/>
                      <a:pt x="0" y="4"/>
                      <a:pt x="0" y="2"/>
                    </a:cubicBezTo>
                    <a:cubicBezTo>
                      <a:pt x="0" y="1"/>
                      <a:pt x="0" y="0"/>
                      <a:pt x="0" y="0"/>
                    </a:cubicBezTo>
                    <a:cubicBezTo>
                      <a:pt x="0" y="0"/>
                      <a:pt x="0" y="0"/>
                      <a:pt x="0" y="0"/>
                    </a:cubicBezTo>
                  </a:path>
                </a:pathLst>
              </a:custGeom>
              <a:solidFill>
                <a:srgbClr val="E853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7" name="Google Shape;4394;p72"/>
              <p:cNvSpPr/>
              <p:nvPr/>
            </p:nvSpPr>
            <p:spPr>
              <a:xfrm>
                <a:off x="7930882" y="1692194"/>
                <a:ext cx="164429" cy="113399"/>
              </a:xfrm>
              <a:custGeom>
                <a:avLst/>
                <a:gdLst/>
                <a:ahLst/>
                <a:cxnLst/>
                <a:rect l="l" t="t" r="r" b="b"/>
                <a:pathLst>
                  <a:path w="34" h="23" extrusionOk="0">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4" y="0"/>
                    </a:moveTo>
                    <a:cubicBezTo>
                      <a:pt x="4" y="5"/>
                      <a:pt x="2" y="10"/>
                      <a:pt x="4" y="14"/>
                    </a:cubicBezTo>
                    <a:cubicBezTo>
                      <a:pt x="4" y="15"/>
                      <a:pt x="5" y="15"/>
                      <a:pt x="5" y="15"/>
                    </a:cubicBezTo>
                    <a:cubicBezTo>
                      <a:pt x="3" y="14"/>
                      <a:pt x="1" y="13"/>
                      <a:pt x="0" y="11"/>
                    </a:cubicBezTo>
                    <a:cubicBezTo>
                      <a:pt x="4" y="17"/>
                      <a:pt x="12" y="17"/>
                      <a:pt x="18" y="19"/>
                    </a:cubicBezTo>
                    <a:cubicBezTo>
                      <a:pt x="22" y="20"/>
                      <a:pt x="26" y="21"/>
                      <a:pt x="29" y="23"/>
                    </a:cubicBezTo>
                    <a:cubicBezTo>
                      <a:pt x="29" y="23"/>
                      <a:pt x="29" y="22"/>
                      <a:pt x="29" y="22"/>
                    </a:cubicBezTo>
                    <a:cubicBezTo>
                      <a:pt x="29" y="22"/>
                      <a:pt x="29" y="22"/>
                      <a:pt x="29" y="22"/>
                    </a:cubicBezTo>
                    <a:cubicBezTo>
                      <a:pt x="29" y="22"/>
                      <a:pt x="29" y="21"/>
                      <a:pt x="29" y="21"/>
                    </a:cubicBezTo>
                    <a:cubicBezTo>
                      <a:pt x="29" y="21"/>
                      <a:pt x="29" y="21"/>
                      <a:pt x="29" y="21"/>
                    </a:cubicBezTo>
                    <a:cubicBezTo>
                      <a:pt x="30" y="20"/>
                      <a:pt x="31" y="18"/>
                      <a:pt x="31" y="17"/>
                    </a:cubicBezTo>
                    <a:cubicBezTo>
                      <a:pt x="31" y="17"/>
                      <a:pt x="31" y="17"/>
                      <a:pt x="31" y="17"/>
                    </a:cubicBezTo>
                    <a:cubicBezTo>
                      <a:pt x="32" y="15"/>
                      <a:pt x="33" y="13"/>
                      <a:pt x="34" y="11"/>
                    </a:cubicBezTo>
                    <a:cubicBezTo>
                      <a:pt x="32" y="12"/>
                      <a:pt x="29" y="12"/>
                      <a:pt x="27" y="12"/>
                    </a:cubicBezTo>
                    <a:cubicBezTo>
                      <a:pt x="23" y="12"/>
                      <a:pt x="18" y="11"/>
                      <a:pt x="14" y="9"/>
                    </a:cubicBezTo>
                    <a:cubicBezTo>
                      <a:pt x="10" y="8"/>
                      <a:pt x="7" y="5"/>
                      <a:pt x="5" y="1"/>
                    </a:cubicBezTo>
                    <a:cubicBezTo>
                      <a:pt x="5" y="1"/>
                      <a:pt x="4" y="0"/>
                      <a:pt x="4"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8" name="Google Shape;4395;p72"/>
              <p:cNvSpPr/>
              <p:nvPr/>
            </p:nvSpPr>
            <p:spPr>
              <a:xfrm>
                <a:off x="8220045" y="1675186"/>
                <a:ext cx="555651" cy="328858"/>
              </a:xfrm>
              <a:custGeom>
                <a:avLst/>
                <a:gdLst/>
                <a:ahLst/>
                <a:cxnLst/>
                <a:rect l="l" t="t" r="r" b="b"/>
                <a:pathLst>
                  <a:path w="112" h="67" extrusionOk="0">
                    <a:moveTo>
                      <a:pt x="90" y="9"/>
                    </a:moveTo>
                    <a:cubicBezTo>
                      <a:pt x="84" y="9"/>
                      <a:pt x="79" y="5"/>
                      <a:pt x="73" y="4"/>
                    </a:cubicBezTo>
                    <a:cubicBezTo>
                      <a:pt x="59" y="0"/>
                      <a:pt x="45" y="8"/>
                      <a:pt x="32" y="15"/>
                    </a:cubicBezTo>
                    <a:cubicBezTo>
                      <a:pt x="24" y="20"/>
                      <a:pt x="15" y="25"/>
                      <a:pt x="10" y="34"/>
                    </a:cubicBezTo>
                    <a:cubicBezTo>
                      <a:pt x="7" y="38"/>
                      <a:pt x="5" y="43"/>
                      <a:pt x="4" y="48"/>
                    </a:cubicBezTo>
                    <a:cubicBezTo>
                      <a:pt x="2" y="54"/>
                      <a:pt x="0" y="63"/>
                      <a:pt x="6" y="66"/>
                    </a:cubicBezTo>
                    <a:cubicBezTo>
                      <a:pt x="8" y="67"/>
                      <a:pt x="11" y="67"/>
                      <a:pt x="13" y="67"/>
                    </a:cubicBezTo>
                    <a:cubicBezTo>
                      <a:pt x="26" y="65"/>
                      <a:pt x="36" y="54"/>
                      <a:pt x="48" y="48"/>
                    </a:cubicBezTo>
                    <a:cubicBezTo>
                      <a:pt x="58" y="43"/>
                      <a:pt x="70" y="41"/>
                      <a:pt x="79" y="33"/>
                    </a:cubicBezTo>
                    <a:cubicBezTo>
                      <a:pt x="81" y="31"/>
                      <a:pt x="83" y="29"/>
                      <a:pt x="85" y="28"/>
                    </a:cubicBezTo>
                    <a:cubicBezTo>
                      <a:pt x="88" y="27"/>
                      <a:pt x="92" y="28"/>
                      <a:pt x="95" y="28"/>
                    </a:cubicBezTo>
                    <a:cubicBezTo>
                      <a:pt x="99" y="28"/>
                      <a:pt x="104" y="27"/>
                      <a:pt x="107" y="24"/>
                    </a:cubicBezTo>
                    <a:cubicBezTo>
                      <a:pt x="111" y="22"/>
                      <a:pt x="112" y="16"/>
                      <a:pt x="110" y="13"/>
                    </a:cubicBezTo>
                    <a:cubicBezTo>
                      <a:pt x="107" y="9"/>
                      <a:pt x="101" y="9"/>
                      <a:pt x="96" y="9"/>
                    </a:cubicBezTo>
                    <a:cubicBezTo>
                      <a:pt x="94" y="9"/>
                      <a:pt x="92" y="9"/>
                      <a:pt x="90" y="9"/>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9" name="Google Shape;4396;p72"/>
              <p:cNvSpPr/>
              <p:nvPr/>
            </p:nvSpPr>
            <p:spPr>
              <a:xfrm>
                <a:off x="8316436" y="1675186"/>
                <a:ext cx="459264" cy="124739"/>
              </a:xfrm>
              <a:custGeom>
                <a:avLst/>
                <a:gdLst/>
                <a:ahLst/>
                <a:cxnLst/>
                <a:rect l="l" t="t" r="r" b="b"/>
                <a:pathLst>
                  <a:path w="93" h="26" extrusionOk="0">
                    <a:moveTo>
                      <a:pt x="71" y="9"/>
                    </a:moveTo>
                    <a:cubicBezTo>
                      <a:pt x="65" y="9"/>
                      <a:pt x="60" y="5"/>
                      <a:pt x="54" y="4"/>
                    </a:cubicBezTo>
                    <a:cubicBezTo>
                      <a:pt x="40" y="0"/>
                      <a:pt x="26" y="8"/>
                      <a:pt x="13" y="15"/>
                    </a:cubicBezTo>
                    <a:cubicBezTo>
                      <a:pt x="9" y="18"/>
                      <a:pt x="4" y="21"/>
                      <a:pt x="0" y="24"/>
                    </a:cubicBezTo>
                    <a:cubicBezTo>
                      <a:pt x="3" y="22"/>
                      <a:pt x="6" y="20"/>
                      <a:pt x="9" y="18"/>
                    </a:cubicBezTo>
                    <a:cubicBezTo>
                      <a:pt x="22" y="11"/>
                      <a:pt x="36" y="3"/>
                      <a:pt x="50" y="7"/>
                    </a:cubicBezTo>
                    <a:cubicBezTo>
                      <a:pt x="56" y="8"/>
                      <a:pt x="61" y="12"/>
                      <a:pt x="67" y="12"/>
                    </a:cubicBezTo>
                    <a:cubicBezTo>
                      <a:pt x="69" y="12"/>
                      <a:pt x="71" y="12"/>
                      <a:pt x="73" y="12"/>
                    </a:cubicBezTo>
                    <a:cubicBezTo>
                      <a:pt x="79" y="12"/>
                      <a:pt x="84" y="11"/>
                      <a:pt x="87" y="16"/>
                    </a:cubicBezTo>
                    <a:cubicBezTo>
                      <a:pt x="89" y="19"/>
                      <a:pt x="88" y="23"/>
                      <a:pt x="85" y="26"/>
                    </a:cubicBezTo>
                    <a:cubicBezTo>
                      <a:pt x="86" y="26"/>
                      <a:pt x="87" y="25"/>
                      <a:pt x="88" y="24"/>
                    </a:cubicBezTo>
                    <a:cubicBezTo>
                      <a:pt x="92" y="22"/>
                      <a:pt x="93" y="16"/>
                      <a:pt x="91" y="13"/>
                    </a:cubicBezTo>
                    <a:cubicBezTo>
                      <a:pt x="88" y="9"/>
                      <a:pt x="82" y="9"/>
                      <a:pt x="77" y="9"/>
                    </a:cubicBezTo>
                    <a:cubicBezTo>
                      <a:pt x="75" y="9"/>
                      <a:pt x="73" y="9"/>
                      <a:pt x="71" y="9"/>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0" name="Google Shape;4397;p72"/>
              <p:cNvSpPr/>
              <p:nvPr/>
            </p:nvSpPr>
            <p:spPr>
              <a:xfrm>
                <a:off x="8401482" y="1771574"/>
                <a:ext cx="351534" cy="124739"/>
              </a:xfrm>
              <a:custGeom>
                <a:avLst/>
                <a:gdLst/>
                <a:ahLst/>
                <a:cxnLst/>
                <a:rect l="l" t="t" r="r" b="b"/>
                <a:pathLst>
                  <a:path w="71" h="25" extrusionOk="0">
                    <a:moveTo>
                      <a:pt x="71" y="0"/>
                    </a:moveTo>
                    <a:cubicBezTo>
                      <a:pt x="66" y="3"/>
                      <a:pt x="60" y="3"/>
                      <a:pt x="54" y="3"/>
                    </a:cubicBezTo>
                    <a:cubicBezTo>
                      <a:pt x="42" y="4"/>
                      <a:pt x="33" y="13"/>
                      <a:pt x="21" y="14"/>
                    </a:cubicBezTo>
                    <a:cubicBezTo>
                      <a:pt x="15" y="14"/>
                      <a:pt x="8" y="16"/>
                      <a:pt x="1" y="18"/>
                    </a:cubicBezTo>
                    <a:cubicBezTo>
                      <a:pt x="1" y="18"/>
                      <a:pt x="1" y="18"/>
                      <a:pt x="1" y="18"/>
                    </a:cubicBezTo>
                    <a:cubicBezTo>
                      <a:pt x="1" y="19"/>
                      <a:pt x="1" y="19"/>
                      <a:pt x="1" y="20"/>
                    </a:cubicBezTo>
                    <a:cubicBezTo>
                      <a:pt x="1" y="20"/>
                      <a:pt x="1" y="20"/>
                      <a:pt x="1" y="20"/>
                    </a:cubicBezTo>
                    <a:cubicBezTo>
                      <a:pt x="1" y="20"/>
                      <a:pt x="1" y="20"/>
                      <a:pt x="1" y="20"/>
                    </a:cubicBezTo>
                    <a:cubicBezTo>
                      <a:pt x="1" y="20"/>
                      <a:pt x="1" y="20"/>
                      <a:pt x="1" y="20"/>
                    </a:cubicBezTo>
                    <a:cubicBezTo>
                      <a:pt x="1" y="20"/>
                      <a:pt x="1" y="20"/>
                      <a:pt x="1" y="20"/>
                    </a:cubicBezTo>
                    <a:cubicBezTo>
                      <a:pt x="1" y="20"/>
                      <a:pt x="1" y="20"/>
                      <a:pt x="1" y="20"/>
                    </a:cubicBezTo>
                    <a:cubicBezTo>
                      <a:pt x="1" y="22"/>
                      <a:pt x="0" y="23"/>
                      <a:pt x="0" y="25"/>
                    </a:cubicBezTo>
                    <a:cubicBezTo>
                      <a:pt x="1" y="25"/>
                      <a:pt x="3" y="25"/>
                      <a:pt x="4" y="25"/>
                    </a:cubicBezTo>
                    <a:cubicBezTo>
                      <a:pt x="4" y="25"/>
                      <a:pt x="5" y="25"/>
                      <a:pt x="5" y="25"/>
                    </a:cubicBezTo>
                    <a:cubicBezTo>
                      <a:pt x="7" y="25"/>
                      <a:pt x="9" y="25"/>
                      <a:pt x="11" y="25"/>
                    </a:cubicBezTo>
                    <a:cubicBezTo>
                      <a:pt x="22" y="20"/>
                      <a:pt x="34" y="18"/>
                      <a:pt x="42" y="10"/>
                    </a:cubicBezTo>
                    <a:cubicBezTo>
                      <a:pt x="44" y="8"/>
                      <a:pt x="46" y="6"/>
                      <a:pt x="49" y="5"/>
                    </a:cubicBezTo>
                    <a:cubicBezTo>
                      <a:pt x="50" y="4"/>
                      <a:pt x="52" y="4"/>
                      <a:pt x="53" y="4"/>
                    </a:cubicBezTo>
                    <a:cubicBezTo>
                      <a:pt x="55" y="4"/>
                      <a:pt x="56" y="4"/>
                      <a:pt x="58" y="5"/>
                    </a:cubicBezTo>
                    <a:cubicBezTo>
                      <a:pt x="58" y="5"/>
                      <a:pt x="59" y="5"/>
                      <a:pt x="59" y="5"/>
                    </a:cubicBezTo>
                    <a:cubicBezTo>
                      <a:pt x="63" y="5"/>
                      <a:pt x="67" y="4"/>
                      <a:pt x="70" y="1"/>
                    </a:cubicBezTo>
                    <a:cubicBezTo>
                      <a:pt x="71" y="1"/>
                      <a:pt x="71" y="1"/>
                      <a:pt x="71" y="1"/>
                    </a:cubicBezTo>
                    <a:cubicBezTo>
                      <a:pt x="71" y="1"/>
                      <a:pt x="71" y="0"/>
                      <a:pt x="71"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1" name="Google Shape;4398;p72"/>
              <p:cNvSpPr/>
              <p:nvPr/>
            </p:nvSpPr>
            <p:spPr>
              <a:xfrm>
                <a:off x="8753017" y="1771574"/>
                <a:ext cx="5672" cy="5672"/>
              </a:xfrm>
              <a:custGeom>
                <a:avLst/>
                <a:gdLst/>
                <a:ahLst/>
                <a:cxnLst/>
                <a:rect l="l" t="t" r="r" b="b"/>
                <a:pathLst>
                  <a:path w="1" h="1" extrusionOk="0">
                    <a:moveTo>
                      <a:pt x="1" y="0"/>
                    </a:moveTo>
                    <a:cubicBezTo>
                      <a:pt x="1" y="0"/>
                      <a:pt x="0" y="0"/>
                      <a:pt x="0" y="0"/>
                    </a:cubicBezTo>
                    <a:cubicBezTo>
                      <a:pt x="0" y="0"/>
                      <a:pt x="0" y="1"/>
                      <a:pt x="0" y="1"/>
                    </a:cubicBezTo>
                    <a:cubicBezTo>
                      <a:pt x="0" y="0"/>
                      <a:pt x="1" y="0"/>
                      <a:pt x="1"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2" name="Google Shape;4399;p72"/>
              <p:cNvSpPr/>
              <p:nvPr/>
            </p:nvSpPr>
            <p:spPr>
              <a:xfrm>
                <a:off x="8248397" y="1896313"/>
                <a:ext cx="606682" cy="340198"/>
              </a:xfrm>
              <a:custGeom>
                <a:avLst/>
                <a:gdLst/>
                <a:ahLst/>
                <a:cxnLst/>
                <a:rect l="l" t="t" r="r" b="b"/>
                <a:pathLst>
                  <a:path w="122" h="68" extrusionOk="0">
                    <a:moveTo>
                      <a:pt x="110" y="44"/>
                    </a:moveTo>
                    <a:cubicBezTo>
                      <a:pt x="107" y="41"/>
                      <a:pt x="106" y="38"/>
                      <a:pt x="104" y="35"/>
                    </a:cubicBezTo>
                    <a:cubicBezTo>
                      <a:pt x="99" y="22"/>
                      <a:pt x="88" y="13"/>
                      <a:pt x="75" y="7"/>
                    </a:cubicBezTo>
                    <a:cubicBezTo>
                      <a:pt x="63" y="2"/>
                      <a:pt x="49" y="0"/>
                      <a:pt x="35" y="0"/>
                    </a:cubicBezTo>
                    <a:cubicBezTo>
                      <a:pt x="26" y="0"/>
                      <a:pt x="16" y="1"/>
                      <a:pt x="8" y="5"/>
                    </a:cubicBezTo>
                    <a:cubicBezTo>
                      <a:pt x="4" y="8"/>
                      <a:pt x="1" y="11"/>
                      <a:pt x="0" y="15"/>
                    </a:cubicBezTo>
                    <a:cubicBezTo>
                      <a:pt x="0" y="21"/>
                      <a:pt x="4" y="25"/>
                      <a:pt x="10" y="27"/>
                    </a:cubicBezTo>
                    <a:cubicBezTo>
                      <a:pt x="15" y="29"/>
                      <a:pt x="21" y="29"/>
                      <a:pt x="26" y="29"/>
                    </a:cubicBezTo>
                    <a:cubicBezTo>
                      <a:pt x="39" y="30"/>
                      <a:pt x="52" y="34"/>
                      <a:pt x="64" y="39"/>
                    </a:cubicBezTo>
                    <a:cubicBezTo>
                      <a:pt x="69" y="40"/>
                      <a:pt x="73" y="42"/>
                      <a:pt x="77" y="45"/>
                    </a:cubicBezTo>
                    <a:cubicBezTo>
                      <a:pt x="81" y="49"/>
                      <a:pt x="84" y="55"/>
                      <a:pt x="88" y="60"/>
                    </a:cubicBezTo>
                    <a:cubicBezTo>
                      <a:pt x="96" y="68"/>
                      <a:pt x="111" y="68"/>
                      <a:pt x="119" y="60"/>
                    </a:cubicBezTo>
                    <a:cubicBezTo>
                      <a:pt x="120" y="59"/>
                      <a:pt x="121" y="58"/>
                      <a:pt x="121" y="57"/>
                    </a:cubicBezTo>
                    <a:cubicBezTo>
                      <a:pt x="122" y="54"/>
                      <a:pt x="120" y="51"/>
                      <a:pt x="118" y="49"/>
                    </a:cubicBezTo>
                    <a:cubicBezTo>
                      <a:pt x="115" y="47"/>
                      <a:pt x="112" y="46"/>
                      <a:pt x="110" y="44"/>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3" name="Google Shape;4400;p72"/>
              <p:cNvSpPr/>
              <p:nvPr/>
            </p:nvSpPr>
            <p:spPr>
              <a:xfrm>
                <a:off x="8701989" y="1981365"/>
                <a:ext cx="85050" cy="119071"/>
              </a:xfrm>
              <a:custGeom>
                <a:avLst/>
                <a:gdLst/>
                <a:ahLst/>
                <a:cxnLst/>
                <a:rect l="l" t="t" r="r" b="b"/>
                <a:pathLst>
                  <a:path w="17" h="24" extrusionOk="0">
                    <a:moveTo>
                      <a:pt x="0" y="0"/>
                    </a:moveTo>
                    <a:cubicBezTo>
                      <a:pt x="3" y="4"/>
                      <a:pt x="6" y="8"/>
                      <a:pt x="8" y="13"/>
                    </a:cubicBezTo>
                    <a:cubicBezTo>
                      <a:pt x="10" y="16"/>
                      <a:pt x="11" y="20"/>
                      <a:pt x="14" y="22"/>
                    </a:cubicBezTo>
                    <a:cubicBezTo>
                      <a:pt x="14" y="23"/>
                      <a:pt x="15" y="24"/>
                      <a:pt x="17" y="24"/>
                    </a:cubicBezTo>
                    <a:cubicBezTo>
                      <a:pt x="15" y="22"/>
                      <a:pt x="14" y="20"/>
                      <a:pt x="13" y="18"/>
                    </a:cubicBezTo>
                    <a:cubicBezTo>
                      <a:pt x="10" y="11"/>
                      <a:pt x="6" y="5"/>
                      <a:pt x="0" y="0"/>
                    </a:cubicBezTo>
                    <a:close/>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4" name="Google Shape;4401;p72"/>
              <p:cNvSpPr/>
              <p:nvPr/>
            </p:nvSpPr>
            <p:spPr>
              <a:xfrm>
                <a:off x="8259737" y="1998373"/>
                <a:ext cx="362874" cy="113399"/>
              </a:xfrm>
              <a:custGeom>
                <a:avLst/>
                <a:gdLst/>
                <a:ahLst/>
                <a:cxnLst/>
                <a:rect l="l" t="t" r="r" b="b"/>
                <a:pathLst>
                  <a:path w="73" h="22" extrusionOk="0">
                    <a:moveTo>
                      <a:pt x="57" y="13"/>
                    </a:moveTo>
                    <a:cubicBezTo>
                      <a:pt x="45" y="8"/>
                      <a:pt x="32" y="4"/>
                      <a:pt x="19" y="3"/>
                    </a:cubicBezTo>
                    <a:cubicBezTo>
                      <a:pt x="14" y="3"/>
                      <a:pt x="8" y="3"/>
                      <a:pt x="3" y="1"/>
                    </a:cubicBezTo>
                    <a:cubicBezTo>
                      <a:pt x="2" y="1"/>
                      <a:pt x="1" y="1"/>
                      <a:pt x="0" y="0"/>
                    </a:cubicBezTo>
                    <a:cubicBezTo>
                      <a:pt x="2" y="3"/>
                      <a:pt x="5" y="5"/>
                      <a:pt x="8" y="6"/>
                    </a:cubicBezTo>
                    <a:cubicBezTo>
                      <a:pt x="13" y="8"/>
                      <a:pt x="19" y="8"/>
                      <a:pt x="24" y="8"/>
                    </a:cubicBezTo>
                    <a:cubicBezTo>
                      <a:pt x="37" y="9"/>
                      <a:pt x="50" y="13"/>
                      <a:pt x="62" y="18"/>
                    </a:cubicBezTo>
                    <a:cubicBezTo>
                      <a:pt x="66" y="19"/>
                      <a:pt x="70" y="20"/>
                      <a:pt x="73" y="22"/>
                    </a:cubicBezTo>
                    <a:cubicBezTo>
                      <a:pt x="72" y="21"/>
                      <a:pt x="71" y="20"/>
                      <a:pt x="70" y="19"/>
                    </a:cubicBezTo>
                    <a:cubicBezTo>
                      <a:pt x="66" y="16"/>
                      <a:pt x="62" y="14"/>
                      <a:pt x="57" y="13"/>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5" name="Google Shape;4402;p72"/>
              <p:cNvSpPr/>
              <p:nvPr/>
            </p:nvSpPr>
            <p:spPr>
              <a:xfrm>
                <a:off x="8679310" y="2134452"/>
                <a:ext cx="175769" cy="102060"/>
              </a:xfrm>
              <a:custGeom>
                <a:avLst/>
                <a:gdLst/>
                <a:ahLst/>
                <a:cxnLst/>
                <a:rect l="l" t="t" r="r" b="b"/>
                <a:pathLst>
                  <a:path w="36" h="20" extrusionOk="0">
                    <a:moveTo>
                      <a:pt x="30" y="0"/>
                    </a:moveTo>
                    <a:cubicBezTo>
                      <a:pt x="30" y="1"/>
                      <a:pt x="31" y="3"/>
                      <a:pt x="30" y="4"/>
                    </a:cubicBezTo>
                    <a:cubicBezTo>
                      <a:pt x="30" y="5"/>
                      <a:pt x="29" y="6"/>
                      <a:pt x="28" y="7"/>
                    </a:cubicBezTo>
                    <a:cubicBezTo>
                      <a:pt x="21" y="14"/>
                      <a:pt x="9" y="15"/>
                      <a:pt x="0" y="10"/>
                    </a:cubicBezTo>
                    <a:cubicBezTo>
                      <a:pt x="1" y="10"/>
                      <a:pt x="2" y="11"/>
                      <a:pt x="2" y="12"/>
                    </a:cubicBezTo>
                    <a:cubicBezTo>
                      <a:pt x="10" y="20"/>
                      <a:pt x="25" y="20"/>
                      <a:pt x="33" y="12"/>
                    </a:cubicBezTo>
                    <a:cubicBezTo>
                      <a:pt x="34" y="11"/>
                      <a:pt x="35" y="10"/>
                      <a:pt x="35" y="9"/>
                    </a:cubicBezTo>
                    <a:cubicBezTo>
                      <a:pt x="36" y="6"/>
                      <a:pt x="34" y="3"/>
                      <a:pt x="32" y="1"/>
                    </a:cubicBezTo>
                    <a:cubicBezTo>
                      <a:pt x="31" y="1"/>
                      <a:pt x="30" y="0"/>
                      <a:pt x="30" y="0"/>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6" name="Google Shape;4403;p72"/>
              <p:cNvSpPr/>
              <p:nvPr/>
            </p:nvSpPr>
            <p:spPr>
              <a:xfrm>
                <a:off x="8344783" y="1964353"/>
                <a:ext cx="408233" cy="232470"/>
              </a:xfrm>
              <a:custGeom>
                <a:avLst/>
                <a:gdLst/>
                <a:ahLst/>
                <a:cxnLst/>
                <a:rect l="l" t="t" r="r" b="b"/>
                <a:pathLst>
                  <a:path w="82" h="47" extrusionOk="0">
                    <a:moveTo>
                      <a:pt x="4" y="0"/>
                    </a:moveTo>
                    <a:cubicBezTo>
                      <a:pt x="3" y="2"/>
                      <a:pt x="1" y="4"/>
                      <a:pt x="0" y="6"/>
                    </a:cubicBezTo>
                    <a:cubicBezTo>
                      <a:pt x="12" y="9"/>
                      <a:pt x="25" y="10"/>
                      <a:pt x="36" y="16"/>
                    </a:cubicBezTo>
                    <a:cubicBezTo>
                      <a:pt x="53" y="23"/>
                      <a:pt x="65" y="37"/>
                      <a:pt x="80" y="47"/>
                    </a:cubicBezTo>
                    <a:cubicBezTo>
                      <a:pt x="81" y="47"/>
                      <a:pt x="81" y="47"/>
                      <a:pt x="82" y="47"/>
                    </a:cubicBezTo>
                    <a:cubicBezTo>
                      <a:pt x="78" y="44"/>
                      <a:pt x="75" y="40"/>
                      <a:pt x="71" y="36"/>
                    </a:cubicBezTo>
                    <a:cubicBezTo>
                      <a:pt x="64" y="27"/>
                      <a:pt x="53" y="9"/>
                      <a:pt x="41" y="7"/>
                    </a:cubicBezTo>
                    <a:cubicBezTo>
                      <a:pt x="29" y="4"/>
                      <a:pt x="15" y="5"/>
                      <a:pt x="4"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7" name="Google Shape;4404;p72"/>
              <p:cNvSpPr/>
              <p:nvPr/>
            </p:nvSpPr>
            <p:spPr>
              <a:xfrm>
                <a:off x="8061288" y="1329316"/>
                <a:ext cx="385553" cy="720088"/>
              </a:xfrm>
              <a:custGeom>
                <a:avLst/>
                <a:gdLst/>
                <a:ahLst/>
                <a:cxnLst/>
                <a:rect l="l" t="t" r="r" b="b"/>
                <a:pathLst>
                  <a:path w="77" h="145" extrusionOk="0">
                    <a:moveTo>
                      <a:pt x="70" y="46"/>
                    </a:moveTo>
                    <a:cubicBezTo>
                      <a:pt x="68" y="41"/>
                      <a:pt x="64" y="38"/>
                      <a:pt x="61" y="34"/>
                    </a:cubicBezTo>
                    <a:cubicBezTo>
                      <a:pt x="55" y="26"/>
                      <a:pt x="53" y="17"/>
                      <a:pt x="49" y="8"/>
                    </a:cubicBezTo>
                    <a:cubicBezTo>
                      <a:pt x="48" y="6"/>
                      <a:pt x="47" y="3"/>
                      <a:pt x="45" y="2"/>
                    </a:cubicBezTo>
                    <a:cubicBezTo>
                      <a:pt x="42" y="0"/>
                      <a:pt x="37" y="3"/>
                      <a:pt x="35" y="6"/>
                    </a:cubicBezTo>
                    <a:cubicBezTo>
                      <a:pt x="33" y="9"/>
                      <a:pt x="33" y="13"/>
                      <a:pt x="32" y="17"/>
                    </a:cubicBezTo>
                    <a:cubicBezTo>
                      <a:pt x="29" y="39"/>
                      <a:pt x="21" y="59"/>
                      <a:pt x="11" y="78"/>
                    </a:cubicBezTo>
                    <a:cubicBezTo>
                      <a:pt x="8" y="83"/>
                      <a:pt x="5" y="89"/>
                      <a:pt x="2" y="94"/>
                    </a:cubicBezTo>
                    <a:cubicBezTo>
                      <a:pt x="0" y="110"/>
                      <a:pt x="3" y="128"/>
                      <a:pt x="15" y="138"/>
                    </a:cubicBezTo>
                    <a:cubicBezTo>
                      <a:pt x="17" y="140"/>
                      <a:pt x="20" y="142"/>
                      <a:pt x="24" y="144"/>
                    </a:cubicBezTo>
                    <a:cubicBezTo>
                      <a:pt x="36" y="145"/>
                      <a:pt x="47" y="144"/>
                      <a:pt x="56" y="135"/>
                    </a:cubicBezTo>
                    <a:cubicBezTo>
                      <a:pt x="63" y="128"/>
                      <a:pt x="67" y="119"/>
                      <a:pt x="69" y="109"/>
                    </a:cubicBezTo>
                    <a:cubicBezTo>
                      <a:pt x="68" y="103"/>
                      <a:pt x="67" y="96"/>
                      <a:pt x="67" y="90"/>
                    </a:cubicBezTo>
                    <a:cubicBezTo>
                      <a:pt x="68" y="75"/>
                      <a:pt x="77" y="59"/>
                      <a:pt x="70" y="46"/>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8" name="Google Shape;4405;p72"/>
              <p:cNvSpPr/>
              <p:nvPr/>
            </p:nvSpPr>
            <p:spPr>
              <a:xfrm>
                <a:off x="8180358" y="2043733"/>
                <a:ext cx="5672" cy="0"/>
              </a:xfrm>
              <a:custGeom>
                <a:avLst/>
                <a:gdLst/>
                <a:ahLst/>
                <a:cxnLst/>
                <a:rect l="l" t="t" r="r" b="b"/>
                <a:pathLst>
                  <a:path w="1" h="120000" extrusionOk="0">
                    <a:moveTo>
                      <a:pt x="0" y="0"/>
                    </a:moveTo>
                    <a:cubicBezTo>
                      <a:pt x="0" y="0"/>
                      <a:pt x="1" y="0"/>
                      <a:pt x="1" y="0"/>
                    </a:cubicBezTo>
                    <a:cubicBezTo>
                      <a:pt x="1" y="0"/>
                      <a:pt x="1" y="0"/>
                      <a:pt x="1" y="0"/>
                    </a:cubicBezTo>
                    <a:cubicBezTo>
                      <a:pt x="1" y="0"/>
                      <a:pt x="0" y="0"/>
                      <a:pt x="0"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9" name="Google Shape;4406;p72"/>
              <p:cNvSpPr/>
              <p:nvPr/>
            </p:nvSpPr>
            <p:spPr>
              <a:xfrm>
                <a:off x="8072628" y="1777246"/>
                <a:ext cx="11340" cy="22680"/>
              </a:xfrm>
              <a:custGeom>
                <a:avLst/>
                <a:gdLst/>
                <a:ahLst/>
                <a:cxnLst/>
                <a:rect l="l" t="t" r="r" b="b"/>
                <a:pathLst>
                  <a:path w="2" h="4" extrusionOk="0">
                    <a:moveTo>
                      <a:pt x="2" y="0"/>
                    </a:moveTo>
                    <a:cubicBezTo>
                      <a:pt x="2" y="1"/>
                      <a:pt x="1" y="3"/>
                      <a:pt x="0" y="4"/>
                    </a:cubicBezTo>
                    <a:cubicBezTo>
                      <a:pt x="0" y="4"/>
                      <a:pt x="0" y="4"/>
                      <a:pt x="0" y="4"/>
                    </a:cubicBezTo>
                    <a:cubicBezTo>
                      <a:pt x="0" y="4"/>
                      <a:pt x="0" y="4"/>
                      <a:pt x="0" y="4"/>
                    </a:cubicBezTo>
                    <a:cubicBezTo>
                      <a:pt x="1" y="3"/>
                      <a:pt x="2" y="1"/>
                      <a:pt x="2" y="0"/>
                    </a:cubicBezTo>
                    <a:cubicBezTo>
                      <a:pt x="2" y="0"/>
                      <a:pt x="2" y="0"/>
                      <a:pt x="2" y="0"/>
                    </a:cubicBezTo>
                  </a:path>
                </a:pathLst>
              </a:custGeom>
              <a:solidFill>
                <a:srgbClr val="D91D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0" name="Google Shape;4407;p72"/>
              <p:cNvSpPr/>
              <p:nvPr/>
            </p:nvSpPr>
            <p:spPr>
              <a:xfrm>
                <a:off x="8395814" y="1799926"/>
                <a:ext cx="5672" cy="39692"/>
              </a:xfrm>
              <a:custGeom>
                <a:avLst/>
                <a:gdLst/>
                <a:ahLst/>
                <a:cxnLst/>
                <a:rect l="l" t="t" r="r" b="b"/>
                <a:pathLst>
                  <a:path w="1" h="8" extrusionOk="0">
                    <a:moveTo>
                      <a:pt x="0" y="0"/>
                    </a:moveTo>
                    <a:cubicBezTo>
                      <a:pt x="0" y="0"/>
                      <a:pt x="0" y="0"/>
                      <a:pt x="0" y="0"/>
                    </a:cubicBezTo>
                    <a:cubicBezTo>
                      <a:pt x="0" y="0"/>
                      <a:pt x="0" y="0"/>
                      <a:pt x="0" y="0"/>
                    </a:cubicBezTo>
                    <a:cubicBezTo>
                      <a:pt x="0" y="2"/>
                      <a:pt x="1" y="5"/>
                      <a:pt x="1" y="8"/>
                    </a:cubicBezTo>
                    <a:cubicBezTo>
                      <a:pt x="1" y="5"/>
                      <a:pt x="0" y="2"/>
                      <a:pt x="0" y="0"/>
                    </a:cubicBezTo>
                  </a:path>
                </a:pathLst>
              </a:custGeom>
              <a:solidFill>
                <a:srgbClr val="EE2D1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1" name="Google Shape;4408;p72"/>
              <p:cNvSpPr/>
              <p:nvPr/>
            </p:nvSpPr>
            <p:spPr>
              <a:xfrm>
                <a:off x="8407154" y="1873633"/>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path>
                </a:pathLst>
              </a:custGeom>
              <a:solidFill>
                <a:srgbClr val="D91D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2" name="Google Shape;4409;p72"/>
              <p:cNvSpPr/>
              <p:nvPr/>
            </p:nvSpPr>
            <p:spPr>
              <a:xfrm>
                <a:off x="8072628" y="1896313"/>
                <a:ext cx="45359" cy="102060"/>
              </a:xfrm>
              <a:custGeom>
                <a:avLst/>
                <a:gdLst/>
                <a:ahLst/>
                <a:cxnLst/>
                <a:rect l="l" t="t" r="r" b="b"/>
                <a:pathLst>
                  <a:path w="9" h="20" extrusionOk="0">
                    <a:moveTo>
                      <a:pt x="1" y="1"/>
                    </a:moveTo>
                    <a:cubicBezTo>
                      <a:pt x="2" y="8"/>
                      <a:pt x="5" y="15"/>
                      <a:pt x="9" y="20"/>
                    </a:cubicBezTo>
                    <a:cubicBezTo>
                      <a:pt x="9" y="20"/>
                      <a:pt x="9" y="20"/>
                      <a:pt x="9" y="20"/>
                    </a:cubicBezTo>
                    <a:cubicBezTo>
                      <a:pt x="6" y="17"/>
                      <a:pt x="4" y="13"/>
                      <a:pt x="2" y="8"/>
                    </a:cubicBezTo>
                    <a:cubicBezTo>
                      <a:pt x="2" y="8"/>
                      <a:pt x="2" y="8"/>
                      <a:pt x="2" y="8"/>
                    </a:cubicBezTo>
                    <a:cubicBezTo>
                      <a:pt x="2" y="8"/>
                      <a:pt x="2" y="8"/>
                      <a:pt x="2" y="8"/>
                    </a:cubicBezTo>
                    <a:cubicBezTo>
                      <a:pt x="2" y="8"/>
                      <a:pt x="2" y="8"/>
                      <a:pt x="2" y="8"/>
                    </a:cubicBezTo>
                    <a:cubicBezTo>
                      <a:pt x="2" y="8"/>
                      <a:pt x="2" y="7"/>
                      <a:pt x="2" y="7"/>
                    </a:cubicBezTo>
                    <a:cubicBezTo>
                      <a:pt x="2" y="7"/>
                      <a:pt x="2" y="7"/>
                      <a:pt x="2" y="7"/>
                    </a:cubicBezTo>
                    <a:cubicBezTo>
                      <a:pt x="2" y="7"/>
                      <a:pt x="2" y="7"/>
                      <a:pt x="2" y="7"/>
                    </a:cubicBezTo>
                    <a:cubicBezTo>
                      <a:pt x="2" y="7"/>
                      <a:pt x="2" y="7"/>
                      <a:pt x="2" y="7"/>
                    </a:cubicBezTo>
                    <a:cubicBezTo>
                      <a:pt x="2" y="7"/>
                      <a:pt x="2" y="7"/>
                      <a:pt x="2" y="7"/>
                    </a:cubicBezTo>
                    <a:cubicBezTo>
                      <a:pt x="2" y="7"/>
                      <a:pt x="2" y="7"/>
                      <a:pt x="2" y="7"/>
                    </a:cubicBezTo>
                    <a:cubicBezTo>
                      <a:pt x="2" y="6"/>
                      <a:pt x="2" y="6"/>
                      <a:pt x="2" y="6"/>
                    </a:cubicBezTo>
                    <a:cubicBezTo>
                      <a:pt x="2" y="6"/>
                      <a:pt x="2" y="6"/>
                      <a:pt x="2" y="6"/>
                    </a:cubicBezTo>
                    <a:cubicBezTo>
                      <a:pt x="2" y="6"/>
                      <a:pt x="2" y="6"/>
                      <a:pt x="2" y="6"/>
                    </a:cubicBezTo>
                    <a:cubicBezTo>
                      <a:pt x="2" y="6"/>
                      <a:pt x="2" y="6"/>
                      <a:pt x="2" y="6"/>
                    </a:cubicBezTo>
                    <a:cubicBezTo>
                      <a:pt x="2" y="6"/>
                      <a:pt x="2" y="6"/>
                      <a:pt x="2" y="6"/>
                    </a:cubicBezTo>
                    <a:cubicBezTo>
                      <a:pt x="1" y="4"/>
                      <a:pt x="1" y="3"/>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0" y="0"/>
                    </a:moveTo>
                    <a:cubicBezTo>
                      <a:pt x="0" y="0"/>
                      <a:pt x="0" y="0"/>
                      <a:pt x="0" y="0"/>
                    </a:cubicBezTo>
                    <a:cubicBezTo>
                      <a:pt x="0" y="0"/>
                      <a:pt x="0" y="0"/>
                      <a:pt x="0" y="0"/>
                    </a:cubicBezTo>
                  </a:path>
                </a:pathLst>
              </a:custGeom>
              <a:solidFill>
                <a:srgbClr val="EE2D1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3" name="Google Shape;4410;p72"/>
              <p:cNvSpPr/>
              <p:nvPr/>
            </p:nvSpPr>
            <p:spPr>
              <a:xfrm>
                <a:off x="8117987" y="1998373"/>
                <a:ext cx="17012" cy="17012"/>
              </a:xfrm>
              <a:custGeom>
                <a:avLst/>
                <a:gdLst/>
                <a:ahLst/>
                <a:cxnLst/>
                <a:rect l="l" t="t" r="r" b="b"/>
                <a:pathLst>
                  <a:path w="4" h="4" extrusionOk="0">
                    <a:moveTo>
                      <a:pt x="0" y="0"/>
                    </a:moveTo>
                    <a:cubicBezTo>
                      <a:pt x="0" y="0"/>
                      <a:pt x="0" y="0"/>
                      <a:pt x="0" y="0"/>
                    </a:cubicBezTo>
                    <a:cubicBezTo>
                      <a:pt x="1" y="1"/>
                      <a:pt x="2" y="3"/>
                      <a:pt x="4" y="4"/>
                    </a:cubicBezTo>
                    <a:cubicBezTo>
                      <a:pt x="2" y="3"/>
                      <a:pt x="1" y="1"/>
                      <a:pt x="0" y="0"/>
                    </a:cubicBezTo>
                  </a:path>
                </a:pathLst>
              </a:custGeom>
              <a:solidFill>
                <a:srgbClr val="D91D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4" name="Google Shape;4411;p72"/>
              <p:cNvSpPr/>
              <p:nvPr/>
            </p:nvSpPr>
            <p:spPr>
              <a:xfrm>
                <a:off x="8083968" y="1924665"/>
                <a:ext cx="96390" cy="119071"/>
              </a:xfrm>
              <a:custGeom>
                <a:avLst/>
                <a:gdLst/>
                <a:ahLst/>
                <a:cxnLst/>
                <a:rect l="l" t="t" r="r" b="b"/>
                <a:pathLst>
                  <a:path w="20" h="24" extrusionOk="0">
                    <a:moveTo>
                      <a:pt x="0" y="2"/>
                    </a:moveTo>
                    <a:cubicBezTo>
                      <a:pt x="2" y="7"/>
                      <a:pt x="4" y="11"/>
                      <a:pt x="7" y="14"/>
                    </a:cubicBezTo>
                    <a:cubicBezTo>
                      <a:pt x="8" y="15"/>
                      <a:pt x="9" y="17"/>
                      <a:pt x="11" y="18"/>
                    </a:cubicBezTo>
                    <a:cubicBezTo>
                      <a:pt x="11" y="18"/>
                      <a:pt x="11" y="18"/>
                      <a:pt x="11" y="18"/>
                    </a:cubicBezTo>
                    <a:cubicBezTo>
                      <a:pt x="13" y="20"/>
                      <a:pt x="16" y="22"/>
                      <a:pt x="20" y="24"/>
                    </a:cubicBezTo>
                    <a:cubicBezTo>
                      <a:pt x="20" y="24"/>
                      <a:pt x="20" y="24"/>
                      <a:pt x="20" y="24"/>
                    </a:cubicBezTo>
                    <a:cubicBezTo>
                      <a:pt x="20" y="24"/>
                      <a:pt x="20" y="24"/>
                      <a:pt x="20" y="24"/>
                    </a:cubicBezTo>
                    <a:cubicBezTo>
                      <a:pt x="20" y="24"/>
                      <a:pt x="20" y="24"/>
                      <a:pt x="20" y="24"/>
                    </a:cubicBezTo>
                    <a:cubicBezTo>
                      <a:pt x="16" y="22"/>
                      <a:pt x="13" y="20"/>
                      <a:pt x="11" y="18"/>
                    </a:cubicBezTo>
                    <a:cubicBezTo>
                      <a:pt x="6" y="14"/>
                      <a:pt x="2" y="8"/>
                      <a:pt x="0" y="2"/>
                    </a:cubicBezTo>
                    <a:moveTo>
                      <a:pt x="0" y="2"/>
                    </a:moveTo>
                    <a:cubicBezTo>
                      <a:pt x="0" y="2"/>
                      <a:pt x="0" y="2"/>
                      <a:pt x="0" y="2"/>
                    </a:cubicBezTo>
                    <a:cubicBezTo>
                      <a:pt x="0" y="2"/>
                      <a:pt x="0" y="2"/>
                      <a:pt x="0" y="2"/>
                    </a:cubicBezTo>
                    <a:moveTo>
                      <a:pt x="0" y="1"/>
                    </a:moveTo>
                    <a:cubicBezTo>
                      <a:pt x="0" y="1"/>
                      <a:pt x="0" y="2"/>
                      <a:pt x="0" y="2"/>
                    </a:cubicBezTo>
                    <a:cubicBezTo>
                      <a:pt x="0" y="2"/>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E401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5" name="Google Shape;4412;p72"/>
              <p:cNvSpPr/>
              <p:nvPr/>
            </p:nvSpPr>
            <p:spPr>
              <a:xfrm>
                <a:off x="8129327" y="1323602"/>
                <a:ext cx="317515" cy="703077"/>
              </a:xfrm>
              <a:custGeom>
                <a:avLst/>
                <a:gdLst/>
                <a:ahLst/>
                <a:cxnLst/>
                <a:rect l="l" t="t" r="r" b="b"/>
                <a:pathLst>
                  <a:path w="64" h="141" extrusionOk="0">
                    <a:moveTo>
                      <a:pt x="48" y="34"/>
                    </a:moveTo>
                    <a:cubicBezTo>
                      <a:pt x="42" y="26"/>
                      <a:pt x="40" y="17"/>
                      <a:pt x="36" y="8"/>
                    </a:cubicBezTo>
                    <a:cubicBezTo>
                      <a:pt x="35" y="6"/>
                      <a:pt x="34" y="3"/>
                      <a:pt x="32" y="2"/>
                    </a:cubicBezTo>
                    <a:cubicBezTo>
                      <a:pt x="29" y="0"/>
                      <a:pt x="24" y="3"/>
                      <a:pt x="22" y="6"/>
                    </a:cubicBezTo>
                    <a:cubicBezTo>
                      <a:pt x="20" y="9"/>
                      <a:pt x="20" y="13"/>
                      <a:pt x="19" y="17"/>
                    </a:cubicBezTo>
                    <a:cubicBezTo>
                      <a:pt x="17" y="37"/>
                      <a:pt x="9" y="56"/>
                      <a:pt x="0" y="74"/>
                    </a:cubicBezTo>
                    <a:cubicBezTo>
                      <a:pt x="0" y="86"/>
                      <a:pt x="1" y="99"/>
                      <a:pt x="2" y="111"/>
                    </a:cubicBezTo>
                    <a:cubicBezTo>
                      <a:pt x="13" y="101"/>
                      <a:pt x="6" y="81"/>
                      <a:pt x="15" y="71"/>
                    </a:cubicBezTo>
                    <a:cubicBezTo>
                      <a:pt x="16" y="91"/>
                      <a:pt x="17" y="112"/>
                      <a:pt x="18" y="132"/>
                    </a:cubicBezTo>
                    <a:cubicBezTo>
                      <a:pt x="18" y="136"/>
                      <a:pt x="18" y="140"/>
                      <a:pt x="21" y="141"/>
                    </a:cubicBezTo>
                    <a:cubicBezTo>
                      <a:pt x="26" y="120"/>
                      <a:pt x="30" y="97"/>
                      <a:pt x="32" y="75"/>
                    </a:cubicBezTo>
                    <a:cubicBezTo>
                      <a:pt x="36" y="74"/>
                      <a:pt x="39" y="80"/>
                      <a:pt x="39" y="84"/>
                    </a:cubicBezTo>
                    <a:cubicBezTo>
                      <a:pt x="40" y="97"/>
                      <a:pt x="36" y="111"/>
                      <a:pt x="45" y="120"/>
                    </a:cubicBezTo>
                    <a:cubicBezTo>
                      <a:pt x="48" y="111"/>
                      <a:pt x="51" y="102"/>
                      <a:pt x="54" y="94"/>
                    </a:cubicBezTo>
                    <a:cubicBezTo>
                      <a:pt x="54" y="92"/>
                      <a:pt x="54" y="91"/>
                      <a:pt x="54" y="90"/>
                    </a:cubicBezTo>
                    <a:cubicBezTo>
                      <a:pt x="55" y="75"/>
                      <a:pt x="64" y="59"/>
                      <a:pt x="57" y="46"/>
                    </a:cubicBezTo>
                    <a:cubicBezTo>
                      <a:pt x="55" y="41"/>
                      <a:pt x="51" y="38"/>
                      <a:pt x="48" y="34"/>
                    </a:cubicBezTo>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6" name="Google Shape;4413;p72"/>
              <p:cNvSpPr/>
              <p:nvPr/>
            </p:nvSpPr>
            <p:spPr>
              <a:xfrm>
                <a:off x="8072628" y="1805594"/>
                <a:ext cx="0" cy="11340"/>
              </a:xfrm>
              <a:custGeom>
                <a:avLst/>
                <a:gdLst/>
                <a:ahLst/>
                <a:cxnLst/>
                <a:rect l="l" t="t" r="r" b="b"/>
                <a:pathLst>
                  <a:path w="120000" h="2" extrusionOk="0">
                    <a:moveTo>
                      <a:pt x="0" y="0"/>
                    </a:moveTo>
                    <a:cubicBezTo>
                      <a:pt x="0" y="1"/>
                      <a:pt x="0" y="2"/>
                      <a:pt x="0" y="2"/>
                    </a:cubicBezTo>
                    <a:cubicBezTo>
                      <a:pt x="0" y="2"/>
                      <a:pt x="0" y="2"/>
                      <a:pt x="0" y="2"/>
                    </a:cubicBezTo>
                    <a:cubicBezTo>
                      <a:pt x="0" y="2"/>
                      <a:pt x="0" y="1"/>
                      <a:pt x="0" y="0"/>
                    </a:cubicBezTo>
                    <a:cubicBezTo>
                      <a:pt x="0" y="0"/>
                      <a:pt x="0" y="0"/>
                      <a:pt x="0"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7" name="Google Shape;4414;p72"/>
              <p:cNvSpPr/>
              <p:nvPr/>
            </p:nvSpPr>
            <p:spPr>
              <a:xfrm>
                <a:off x="8072628" y="1816934"/>
                <a:ext cx="0" cy="22680"/>
              </a:xfrm>
              <a:custGeom>
                <a:avLst/>
                <a:gdLst/>
                <a:ahLst/>
                <a:cxnLst/>
                <a:rect l="l" t="t" r="r" b="b"/>
                <a:pathLst>
                  <a:path w="120000" h="4" extrusionOk="0">
                    <a:moveTo>
                      <a:pt x="0" y="0"/>
                    </a:moveTo>
                    <a:cubicBezTo>
                      <a:pt x="0" y="2"/>
                      <a:pt x="0" y="3"/>
                      <a:pt x="0" y="4"/>
                    </a:cubicBezTo>
                    <a:cubicBezTo>
                      <a:pt x="0" y="4"/>
                      <a:pt x="0" y="4"/>
                      <a:pt x="0" y="4"/>
                    </a:cubicBezTo>
                    <a:cubicBezTo>
                      <a:pt x="0" y="3"/>
                      <a:pt x="0" y="2"/>
                      <a:pt x="0" y="0"/>
                    </a:cubicBezTo>
                    <a:cubicBezTo>
                      <a:pt x="0" y="0"/>
                      <a:pt x="0" y="0"/>
                      <a:pt x="0"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8" name="Google Shape;4415;p72"/>
              <p:cNvSpPr/>
              <p:nvPr/>
            </p:nvSpPr>
            <p:spPr>
              <a:xfrm>
                <a:off x="8072628" y="1839614"/>
                <a:ext cx="0" cy="56700"/>
              </a:xfrm>
              <a:custGeom>
                <a:avLst/>
                <a:gdLst/>
                <a:ahLst/>
                <a:cxnLst/>
                <a:rect l="l" t="t" r="r" b="b"/>
                <a:pathLst>
                  <a:path w="120000" h="12" extrusionOk="0">
                    <a:moveTo>
                      <a:pt x="0" y="2"/>
                    </a:moveTo>
                    <a:cubicBezTo>
                      <a:pt x="0" y="5"/>
                      <a:pt x="0" y="9"/>
                      <a:pt x="0" y="12"/>
                    </a:cubicBezTo>
                    <a:cubicBezTo>
                      <a:pt x="0" y="9"/>
                      <a:pt x="0" y="5"/>
                      <a:pt x="0" y="2"/>
                    </a:cubicBezTo>
                    <a:cubicBezTo>
                      <a:pt x="0" y="2"/>
                      <a:pt x="0" y="2"/>
                      <a:pt x="0" y="2"/>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9" name="Google Shape;4416;p72"/>
              <p:cNvSpPr/>
              <p:nvPr/>
            </p:nvSpPr>
            <p:spPr>
              <a:xfrm>
                <a:off x="8072628" y="1839614"/>
                <a:ext cx="0" cy="5672"/>
              </a:xfrm>
              <a:custGeom>
                <a:avLst/>
                <a:gdLst/>
                <a:ahLst/>
                <a:cxnLst/>
                <a:rect l="l" t="t" r="r" b="b"/>
                <a:pathLst>
                  <a:path w="120000" h="2" extrusionOk="0">
                    <a:moveTo>
                      <a:pt x="0" y="0"/>
                    </a:moveTo>
                    <a:cubicBezTo>
                      <a:pt x="0" y="1"/>
                      <a:pt x="0" y="1"/>
                      <a:pt x="0" y="2"/>
                    </a:cubicBezTo>
                    <a:cubicBezTo>
                      <a:pt x="0" y="2"/>
                      <a:pt x="0" y="2"/>
                      <a:pt x="0" y="2"/>
                    </a:cubicBezTo>
                    <a:cubicBezTo>
                      <a:pt x="0" y="1"/>
                      <a:pt x="0" y="1"/>
                      <a:pt x="0" y="1"/>
                    </a:cubicBezTo>
                    <a:cubicBezTo>
                      <a:pt x="0" y="1"/>
                      <a:pt x="0" y="0"/>
                      <a:pt x="0" y="0"/>
                    </a:cubicBezTo>
                    <a:cubicBezTo>
                      <a:pt x="0" y="0"/>
                      <a:pt x="0" y="0"/>
                      <a:pt x="0" y="0"/>
                    </a:cubicBezTo>
                  </a:path>
                </a:pathLst>
              </a:custGeom>
              <a:solidFill>
                <a:srgbClr val="E1968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0" name="Google Shape;4417;p72"/>
              <p:cNvSpPr/>
              <p:nvPr/>
            </p:nvSpPr>
            <p:spPr>
              <a:xfrm>
                <a:off x="8072628" y="1799926"/>
                <a:ext cx="0" cy="5672"/>
              </a:xfrm>
              <a:custGeom>
                <a:avLst/>
                <a:gdLst/>
                <a:ahLst/>
                <a:cxnLst/>
                <a:rect l="l" t="t" r="r" b="b"/>
                <a:pathLst>
                  <a:path w="120000" h="1" extrusionOk="0">
                    <a:moveTo>
                      <a:pt x="0" y="0"/>
                    </a:moveTo>
                    <a:cubicBezTo>
                      <a:pt x="0" y="0"/>
                      <a:pt x="0" y="0"/>
                      <a:pt x="0" y="0"/>
                    </a:cubicBezTo>
                    <a:cubicBezTo>
                      <a:pt x="0" y="0"/>
                      <a:pt x="0" y="1"/>
                      <a:pt x="0" y="1"/>
                    </a:cubicBezTo>
                    <a:cubicBezTo>
                      <a:pt x="0" y="1"/>
                      <a:pt x="0" y="1"/>
                      <a:pt x="0" y="1"/>
                    </a:cubicBezTo>
                    <a:cubicBezTo>
                      <a:pt x="0" y="1"/>
                      <a:pt x="0" y="0"/>
                      <a:pt x="0"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1" name="Google Shape;4418;p72"/>
              <p:cNvSpPr/>
              <p:nvPr/>
            </p:nvSpPr>
            <p:spPr>
              <a:xfrm>
                <a:off x="8072628" y="1799926"/>
                <a:ext cx="0" cy="39692"/>
              </a:xfrm>
              <a:custGeom>
                <a:avLst/>
                <a:gdLst/>
                <a:ahLst/>
                <a:cxnLst/>
                <a:rect l="l" t="t" r="r" b="b"/>
                <a:pathLst>
                  <a:path w="120000" h="8" extrusionOk="0">
                    <a:moveTo>
                      <a:pt x="0" y="0"/>
                    </a:moveTo>
                    <a:cubicBezTo>
                      <a:pt x="0" y="0"/>
                      <a:pt x="0" y="0"/>
                      <a:pt x="0" y="0"/>
                    </a:cubicBezTo>
                    <a:cubicBezTo>
                      <a:pt x="0" y="0"/>
                      <a:pt x="0" y="1"/>
                      <a:pt x="0" y="1"/>
                    </a:cubicBezTo>
                    <a:cubicBezTo>
                      <a:pt x="0" y="1"/>
                      <a:pt x="0" y="1"/>
                      <a:pt x="0" y="1"/>
                    </a:cubicBezTo>
                    <a:cubicBezTo>
                      <a:pt x="0" y="2"/>
                      <a:pt x="0" y="3"/>
                      <a:pt x="0" y="3"/>
                    </a:cubicBezTo>
                    <a:cubicBezTo>
                      <a:pt x="0" y="5"/>
                      <a:pt x="0" y="6"/>
                      <a:pt x="0" y="7"/>
                    </a:cubicBezTo>
                    <a:cubicBezTo>
                      <a:pt x="0" y="7"/>
                      <a:pt x="0" y="7"/>
                      <a:pt x="0" y="7"/>
                    </a:cubicBezTo>
                    <a:cubicBezTo>
                      <a:pt x="0" y="7"/>
                      <a:pt x="0" y="8"/>
                      <a:pt x="0" y="8"/>
                    </a:cubicBezTo>
                    <a:cubicBezTo>
                      <a:pt x="0" y="5"/>
                      <a:pt x="0" y="2"/>
                      <a:pt x="0" y="0"/>
                    </a:cubicBezTo>
                  </a:path>
                </a:pathLst>
              </a:custGeom>
              <a:solidFill>
                <a:srgbClr val="DE824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2" name="Google Shape;4419;p72"/>
              <p:cNvSpPr/>
              <p:nvPr/>
            </p:nvSpPr>
            <p:spPr>
              <a:xfrm>
                <a:off x="8401482" y="1839614"/>
                <a:ext cx="5672" cy="22680"/>
              </a:xfrm>
              <a:custGeom>
                <a:avLst/>
                <a:gdLst/>
                <a:ahLst/>
                <a:cxnLst/>
                <a:rect l="l" t="t" r="r" b="b"/>
                <a:pathLst>
                  <a:path w="1" h="4" extrusionOk="0">
                    <a:moveTo>
                      <a:pt x="0" y="0"/>
                    </a:moveTo>
                    <a:cubicBezTo>
                      <a:pt x="0" y="0"/>
                      <a:pt x="0" y="0"/>
                      <a:pt x="0" y="0"/>
                    </a:cubicBezTo>
                    <a:cubicBezTo>
                      <a:pt x="1" y="1"/>
                      <a:pt x="1" y="3"/>
                      <a:pt x="1" y="4"/>
                    </a:cubicBezTo>
                    <a:cubicBezTo>
                      <a:pt x="1" y="4"/>
                      <a:pt x="1" y="4"/>
                      <a:pt x="1" y="4"/>
                    </a:cubicBezTo>
                    <a:cubicBezTo>
                      <a:pt x="1" y="3"/>
                      <a:pt x="1" y="1"/>
                      <a:pt x="0"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3" name="Google Shape;4420;p72"/>
              <p:cNvSpPr/>
              <p:nvPr/>
            </p:nvSpPr>
            <p:spPr>
              <a:xfrm>
                <a:off x="8407154" y="1862294"/>
                <a:ext cx="0" cy="11340"/>
              </a:xfrm>
              <a:custGeom>
                <a:avLst/>
                <a:gdLst/>
                <a:ahLst/>
                <a:cxnLst/>
                <a:rect l="l" t="t" r="r" b="b"/>
                <a:pathLst>
                  <a:path w="120000" h="2" extrusionOk="0">
                    <a:moveTo>
                      <a:pt x="0" y="2"/>
                    </a:moveTo>
                    <a:cubicBezTo>
                      <a:pt x="0" y="2"/>
                      <a:pt x="0" y="2"/>
                      <a:pt x="0" y="2"/>
                    </a:cubicBezTo>
                    <a:cubicBezTo>
                      <a:pt x="0" y="2"/>
                      <a:pt x="0" y="2"/>
                      <a:pt x="0" y="2"/>
                    </a:cubicBezTo>
                    <a:cubicBezTo>
                      <a:pt x="0" y="2"/>
                      <a:pt x="0" y="2"/>
                      <a:pt x="0" y="2"/>
                    </a:cubicBezTo>
                    <a:cubicBezTo>
                      <a:pt x="0" y="2"/>
                      <a:pt x="0" y="2"/>
                      <a:pt x="0" y="2"/>
                    </a:cubicBezTo>
                    <a:moveTo>
                      <a:pt x="0" y="0"/>
                    </a:moveTo>
                    <a:cubicBezTo>
                      <a:pt x="0" y="0"/>
                      <a:pt x="0" y="0"/>
                      <a:pt x="0" y="0"/>
                    </a:cubicBezTo>
                    <a:cubicBezTo>
                      <a:pt x="0" y="0"/>
                      <a:pt x="0" y="0"/>
                      <a:pt x="0" y="0"/>
                    </a:cubicBezTo>
                    <a:cubicBezTo>
                      <a:pt x="0" y="0"/>
                      <a:pt x="0" y="0"/>
                      <a:pt x="0"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4" name="Google Shape;4421;p72"/>
              <p:cNvSpPr/>
              <p:nvPr/>
            </p:nvSpPr>
            <p:spPr>
              <a:xfrm>
                <a:off x="8401482" y="1839614"/>
                <a:ext cx="5672" cy="34020"/>
              </a:xfrm>
              <a:custGeom>
                <a:avLst/>
                <a:gdLst/>
                <a:ahLst/>
                <a:cxnLst/>
                <a:rect l="l" t="t" r="r" b="b"/>
                <a:pathLst>
                  <a:path w="1" h="6" extrusionOk="0">
                    <a:moveTo>
                      <a:pt x="0" y="0"/>
                    </a:moveTo>
                    <a:cubicBezTo>
                      <a:pt x="0" y="0"/>
                      <a:pt x="0" y="0"/>
                      <a:pt x="0" y="0"/>
                    </a:cubicBezTo>
                    <a:cubicBezTo>
                      <a:pt x="1" y="2"/>
                      <a:pt x="1" y="4"/>
                      <a:pt x="1" y="6"/>
                    </a:cubicBezTo>
                    <a:cubicBezTo>
                      <a:pt x="1" y="6"/>
                      <a:pt x="1" y="6"/>
                      <a:pt x="1" y="6"/>
                    </a:cubicBezTo>
                    <a:cubicBezTo>
                      <a:pt x="1" y="5"/>
                      <a:pt x="1" y="5"/>
                      <a:pt x="1" y="4"/>
                    </a:cubicBezTo>
                    <a:cubicBezTo>
                      <a:pt x="1" y="4"/>
                      <a:pt x="1" y="4"/>
                      <a:pt x="1" y="4"/>
                    </a:cubicBezTo>
                    <a:cubicBezTo>
                      <a:pt x="1" y="3"/>
                      <a:pt x="1" y="1"/>
                      <a:pt x="0" y="0"/>
                    </a:cubicBezTo>
                  </a:path>
                </a:pathLst>
              </a:custGeom>
              <a:solidFill>
                <a:srgbClr val="DE824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5" name="Google Shape;4422;p72"/>
              <p:cNvSpPr/>
              <p:nvPr/>
            </p:nvSpPr>
            <p:spPr>
              <a:xfrm>
                <a:off x="8401482" y="1873633"/>
                <a:ext cx="5672" cy="22680"/>
              </a:xfrm>
              <a:custGeom>
                <a:avLst/>
                <a:gdLst/>
                <a:ahLst/>
                <a:cxnLst/>
                <a:rect l="l" t="t" r="r" b="b"/>
                <a:pathLst>
                  <a:path w="1" h="5" extrusionOk="0">
                    <a:moveTo>
                      <a:pt x="1" y="0"/>
                    </a:moveTo>
                    <a:cubicBezTo>
                      <a:pt x="1" y="1"/>
                      <a:pt x="1" y="2"/>
                      <a:pt x="1" y="2"/>
                    </a:cubicBezTo>
                    <a:cubicBezTo>
                      <a:pt x="0" y="3"/>
                      <a:pt x="0" y="4"/>
                      <a:pt x="0" y="5"/>
                    </a:cubicBezTo>
                    <a:cubicBezTo>
                      <a:pt x="0" y="5"/>
                      <a:pt x="0" y="5"/>
                      <a:pt x="0" y="5"/>
                    </a:cubicBezTo>
                    <a:cubicBezTo>
                      <a:pt x="0" y="3"/>
                      <a:pt x="1" y="2"/>
                      <a:pt x="1"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6" name="Google Shape;4423;p72"/>
              <p:cNvSpPr/>
              <p:nvPr/>
            </p:nvSpPr>
            <p:spPr>
              <a:xfrm>
                <a:off x="8373135" y="1896313"/>
                <a:ext cx="28351" cy="62371"/>
              </a:xfrm>
              <a:custGeom>
                <a:avLst/>
                <a:gdLst/>
                <a:ahLst/>
                <a:cxnLst/>
                <a:rect l="l" t="t" r="r" b="b"/>
                <a:pathLst>
                  <a:path w="5" h="12" extrusionOk="0">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5" y="0"/>
                    </a:moveTo>
                    <a:cubicBezTo>
                      <a:pt x="5" y="0"/>
                      <a:pt x="5" y="0"/>
                      <a:pt x="5" y="0"/>
                    </a:cubicBezTo>
                    <a:cubicBezTo>
                      <a:pt x="3" y="4"/>
                      <a:pt x="2" y="8"/>
                      <a:pt x="0" y="12"/>
                    </a:cubicBezTo>
                    <a:cubicBezTo>
                      <a:pt x="2" y="8"/>
                      <a:pt x="3" y="4"/>
                      <a:pt x="5"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7" name="Google Shape;4424;p72"/>
              <p:cNvSpPr/>
              <p:nvPr/>
            </p:nvSpPr>
            <p:spPr>
              <a:xfrm>
                <a:off x="8339115" y="1879305"/>
                <a:ext cx="68039" cy="119071"/>
              </a:xfrm>
              <a:custGeom>
                <a:avLst/>
                <a:gdLst/>
                <a:ahLst/>
                <a:cxnLst/>
                <a:rect l="l" t="t" r="r" b="b"/>
                <a:pathLst>
                  <a:path w="13" h="24" extrusionOk="0">
                    <a:moveTo>
                      <a:pt x="13" y="0"/>
                    </a:moveTo>
                    <a:cubicBezTo>
                      <a:pt x="10" y="9"/>
                      <a:pt x="6" y="17"/>
                      <a:pt x="0" y="24"/>
                    </a:cubicBezTo>
                    <a:cubicBezTo>
                      <a:pt x="3" y="21"/>
                      <a:pt x="5" y="18"/>
                      <a:pt x="7" y="15"/>
                    </a:cubicBezTo>
                    <a:cubicBezTo>
                      <a:pt x="7" y="15"/>
                      <a:pt x="7" y="15"/>
                      <a:pt x="7" y="15"/>
                    </a:cubicBezTo>
                    <a:cubicBezTo>
                      <a:pt x="7" y="15"/>
                      <a:pt x="7" y="15"/>
                      <a:pt x="7" y="15"/>
                    </a:cubicBezTo>
                    <a:cubicBezTo>
                      <a:pt x="7" y="15"/>
                      <a:pt x="7" y="15"/>
                      <a:pt x="7" y="15"/>
                    </a:cubicBezTo>
                    <a:cubicBezTo>
                      <a:pt x="7" y="15"/>
                      <a:pt x="7" y="15"/>
                      <a:pt x="7" y="15"/>
                    </a:cubicBezTo>
                    <a:cubicBezTo>
                      <a:pt x="9" y="11"/>
                      <a:pt x="10" y="7"/>
                      <a:pt x="12" y="3"/>
                    </a:cubicBezTo>
                    <a:cubicBezTo>
                      <a:pt x="12" y="2"/>
                      <a:pt x="12" y="1"/>
                      <a:pt x="13" y="0"/>
                    </a:cubicBezTo>
                  </a:path>
                </a:pathLst>
              </a:custGeom>
              <a:solidFill>
                <a:srgbClr val="DE824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8" name="Google Shape;4425;p72"/>
              <p:cNvSpPr/>
              <p:nvPr/>
            </p:nvSpPr>
            <p:spPr>
              <a:xfrm>
                <a:off x="8072628" y="1896313"/>
                <a:ext cx="5672" cy="5672"/>
              </a:xfrm>
              <a:custGeom>
                <a:avLst/>
                <a:gdLst/>
                <a:ahLst/>
                <a:cxnLst/>
                <a:rect l="l" t="t" r="r" b="b"/>
                <a:pathLst>
                  <a:path w="1" h="1" extrusionOk="0">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0" y="0"/>
                    </a:moveTo>
                    <a:cubicBezTo>
                      <a:pt x="1" y="0"/>
                      <a:pt x="1" y="0"/>
                      <a:pt x="1" y="1"/>
                    </a:cubicBezTo>
                    <a:cubicBezTo>
                      <a:pt x="1" y="0"/>
                      <a:pt x="1" y="0"/>
                      <a:pt x="0"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9" name="Google Shape;4426;p72"/>
              <p:cNvSpPr/>
              <p:nvPr/>
            </p:nvSpPr>
            <p:spPr>
              <a:xfrm>
                <a:off x="8072628" y="1845285"/>
                <a:ext cx="11340" cy="79380"/>
              </a:xfrm>
              <a:custGeom>
                <a:avLst/>
                <a:gdLst/>
                <a:ahLst/>
                <a:cxnLst/>
                <a:rect l="l" t="t" r="r" b="b"/>
                <a:pathLst>
                  <a:path w="2" h="16" extrusionOk="0">
                    <a:moveTo>
                      <a:pt x="0" y="0"/>
                    </a:moveTo>
                    <a:cubicBezTo>
                      <a:pt x="0" y="3"/>
                      <a:pt x="0" y="7"/>
                      <a:pt x="0" y="10"/>
                    </a:cubicBezTo>
                    <a:cubicBezTo>
                      <a:pt x="0" y="10"/>
                      <a:pt x="0" y="10"/>
                      <a:pt x="0" y="10"/>
                    </a:cubicBezTo>
                    <a:cubicBezTo>
                      <a:pt x="1" y="10"/>
                      <a:pt x="1" y="10"/>
                      <a:pt x="1" y="11"/>
                    </a:cubicBezTo>
                    <a:cubicBezTo>
                      <a:pt x="1" y="11"/>
                      <a:pt x="1" y="11"/>
                      <a:pt x="1" y="11"/>
                    </a:cubicBezTo>
                    <a:cubicBezTo>
                      <a:pt x="1" y="11"/>
                      <a:pt x="1" y="11"/>
                      <a:pt x="1" y="11"/>
                    </a:cubicBezTo>
                    <a:cubicBezTo>
                      <a:pt x="1" y="11"/>
                      <a:pt x="1" y="11"/>
                      <a:pt x="1" y="11"/>
                    </a:cubicBezTo>
                    <a:cubicBezTo>
                      <a:pt x="1" y="11"/>
                      <a:pt x="1" y="11"/>
                      <a:pt x="1" y="11"/>
                    </a:cubicBezTo>
                    <a:cubicBezTo>
                      <a:pt x="1" y="13"/>
                      <a:pt x="1" y="14"/>
                      <a:pt x="2" y="16"/>
                    </a:cubicBezTo>
                    <a:cubicBezTo>
                      <a:pt x="0" y="11"/>
                      <a:pt x="0" y="5"/>
                      <a:pt x="0" y="0"/>
                    </a:cubicBezTo>
                    <a:cubicBezTo>
                      <a:pt x="0" y="0"/>
                      <a:pt x="0" y="0"/>
                      <a:pt x="0" y="0"/>
                    </a:cubicBezTo>
                  </a:path>
                </a:pathLst>
              </a:custGeom>
              <a:solidFill>
                <a:srgbClr val="DE200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0" name="Google Shape;4427;p72"/>
              <p:cNvSpPr/>
              <p:nvPr/>
            </p:nvSpPr>
            <p:spPr>
              <a:xfrm>
                <a:off x="8072628" y="1839614"/>
                <a:ext cx="0" cy="5672"/>
              </a:xfrm>
              <a:custGeom>
                <a:avLst/>
                <a:gdLst/>
                <a:ahLst/>
                <a:cxnLst/>
                <a:rect l="l" t="t" r="r" b="b"/>
                <a:pathLst>
                  <a:path w="120000" h="1" extrusionOk="0">
                    <a:moveTo>
                      <a:pt x="0" y="0"/>
                    </a:moveTo>
                    <a:cubicBezTo>
                      <a:pt x="0" y="0"/>
                      <a:pt x="0" y="0"/>
                      <a:pt x="0" y="1"/>
                    </a:cubicBezTo>
                    <a:cubicBezTo>
                      <a:pt x="0" y="1"/>
                      <a:pt x="0" y="1"/>
                      <a:pt x="0" y="1"/>
                    </a:cubicBezTo>
                    <a:cubicBezTo>
                      <a:pt x="0" y="0"/>
                      <a:pt x="0" y="0"/>
                      <a:pt x="0" y="0"/>
                    </a:cubicBezTo>
                  </a:path>
                </a:pathLst>
              </a:custGeom>
              <a:solidFill>
                <a:srgbClr val="D2351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1" name="Google Shape;4428;p72"/>
              <p:cNvSpPr/>
              <p:nvPr/>
            </p:nvSpPr>
            <p:spPr>
              <a:xfrm>
                <a:off x="8083968" y="1924665"/>
                <a:ext cx="0" cy="11340"/>
              </a:xfrm>
              <a:custGeom>
                <a:avLst/>
                <a:gdLst/>
                <a:ahLst/>
                <a:cxnLst/>
                <a:rect l="l" t="t" r="r" b="b"/>
                <a:pathLst>
                  <a:path w="120000" h="2" extrusionOk="0">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E200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2" name="Google Shape;4429;p72"/>
              <p:cNvSpPr/>
              <p:nvPr/>
            </p:nvSpPr>
            <p:spPr>
              <a:xfrm>
                <a:off x="8407154" y="1873633"/>
                <a:ext cx="5400" cy="5400"/>
              </a:xfrm>
              <a:prstGeom prst="ellipse">
                <a:avLst/>
              </a:prstGeom>
              <a:solidFill>
                <a:srgbClr val="CB150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3" name="Google Shape;4430;p72"/>
              <p:cNvSpPr/>
              <p:nvPr/>
            </p:nvSpPr>
            <p:spPr>
              <a:xfrm>
                <a:off x="8214374" y="1890642"/>
                <a:ext cx="147418" cy="141751"/>
              </a:xfrm>
              <a:custGeom>
                <a:avLst/>
                <a:gdLst/>
                <a:ahLst/>
                <a:cxnLst/>
                <a:rect l="l" t="t" r="r" b="b"/>
                <a:pathLst>
                  <a:path w="29" h="28" extrusionOk="0">
                    <a:moveTo>
                      <a:pt x="6" y="16"/>
                    </a:moveTo>
                    <a:cubicBezTo>
                      <a:pt x="4" y="16"/>
                      <a:pt x="2" y="16"/>
                      <a:pt x="0" y="17"/>
                    </a:cubicBezTo>
                    <a:cubicBezTo>
                      <a:pt x="0" y="18"/>
                      <a:pt x="0" y="18"/>
                      <a:pt x="0" y="19"/>
                    </a:cubicBezTo>
                    <a:cubicBezTo>
                      <a:pt x="0" y="23"/>
                      <a:pt x="0" y="27"/>
                      <a:pt x="3" y="28"/>
                    </a:cubicBezTo>
                    <a:cubicBezTo>
                      <a:pt x="4" y="24"/>
                      <a:pt x="5" y="20"/>
                      <a:pt x="6" y="16"/>
                    </a:cubicBezTo>
                    <a:moveTo>
                      <a:pt x="26" y="2"/>
                    </a:moveTo>
                    <a:cubicBezTo>
                      <a:pt x="26" y="3"/>
                      <a:pt x="25" y="4"/>
                      <a:pt x="25" y="4"/>
                    </a:cubicBezTo>
                    <a:cubicBezTo>
                      <a:pt x="25" y="5"/>
                      <a:pt x="26" y="6"/>
                      <a:pt x="27" y="7"/>
                    </a:cubicBezTo>
                    <a:cubicBezTo>
                      <a:pt x="27" y="6"/>
                      <a:pt x="27" y="6"/>
                      <a:pt x="27" y="5"/>
                    </a:cubicBezTo>
                    <a:cubicBezTo>
                      <a:pt x="27" y="4"/>
                      <a:pt x="27" y="3"/>
                      <a:pt x="26" y="2"/>
                    </a:cubicBezTo>
                    <a:moveTo>
                      <a:pt x="29" y="0"/>
                    </a:moveTo>
                    <a:cubicBezTo>
                      <a:pt x="29" y="0"/>
                      <a:pt x="29" y="0"/>
                      <a:pt x="28" y="1"/>
                    </a:cubicBezTo>
                    <a:cubicBezTo>
                      <a:pt x="28" y="1"/>
                      <a:pt x="28" y="1"/>
                      <a:pt x="29" y="2"/>
                    </a:cubicBezTo>
                    <a:cubicBezTo>
                      <a:pt x="28" y="3"/>
                      <a:pt x="28" y="3"/>
                      <a:pt x="28" y="3"/>
                    </a:cubicBezTo>
                    <a:cubicBezTo>
                      <a:pt x="28" y="2"/>
                      <a:pt x="29" y="1"/>
                      <a:pt x="29" y="0"/>
                    </a:cubicBezTo>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sp>
        <p:nvSpPr>
          <p:cNvPr id="248" name="Google Shape;4431;p72"/>
          <p:cNvSpPr txBox="1">
            <a:spLocks noGrp="1"/>
          </p:cNvSpPr>
          <p:nvPr>
            <p:ph type="title"/>
          </p:nvPr>
        </p:nvSpPr>
        <p:spPr>
          <a:xfrm>
            <a:off x="3660035" y="2849245"/>
            <a:ext cx="5502380" cy="1225500"/>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GB" sz="3500" dirty="0">
                <a:latin typeface="Arial" panose="020B0604020202020204" pitchFamily="34" charset="0"/>
                <a:cs typeface="Arial" panose="020B0604020202020204" pitchFamily="34" charset="0"/>
              </a:rPr>
              <a:t>CẢM ƠN CÁC EM ĐÃ CHÚ </a:t>
            </a:r>
            <a:r>
              <a:rPr lang="en-GB" sz="3500" dirty="0" err="1">
                <a:latin typeface="Arial" panose="020B0604020202020204" pitchFamily="34" charset="0"/>
                <a:cs typeface="Arial" panose="020B0604020202020204" pitchFamily="34" charset="0"/>
              </a:rPr>
              <a:t>Ý</a:t>
            </a:r>
            <a:r>
              <a:rPr lang="en-GB" sz="3500" dirty="0">
                <a:latin typeface="Arial" panose="020B0604020202020204" pitchFamily="34" charset="0"/>
                <a:cs typeface="Arial" panose="020B0604020202020204" pitchFamily="34" charset="0"/>
              </a:rPr>
              <a:t>!</a:t>
            </a:r>
            <a:br>
              <a:rPr lang="en-GB" sz="3500" dirty="0">
                <a:latin typeface="Arial" panose="020B0604020202020204" pitchFamily="34" charset="0"/>
                <a:cs typeface="Arial" panose="020B0604020202020204" pitchFamily="34" charset="0"/>
              </a:rPr>
            </a:br>
            <a:endParaRPr sz="35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Requires="p14">
        <p15:prstTrans prst="airplan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54"/>
        <p:cNvGrpSpPr/>
        <p:nvPr/>
      </p:nvGrpSpPr>
      <p:grpSpPr>
        <a:xfrm>
          <a:off x="0" y="0"/>
          <a:ext cx="0" cy="0"/>
          <a:chOff x="0" y="0"/>
          <a:chExt cx="0" cy="0"/>
        </a:xfrm>
      </p:grpSpPr>
      <p:sp>
        <p:nvSpPr>
          <p:cNvPr id="2155" name="Google Shape;2155;p40"/>
          <p:cNvSpPr txBox="1">
            <a:spLocks noGrp="1"/>
          </p:cNvSpPr>
          <p:nvPr>
            <p:ph type="title"/>
          </p:nvPr>
        </p:nvSpPr>
        <p:spPr>
          <a:xfrm>
            <a:off x="720000" y="581289"/>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dirty="0">
                <a:latin typeface="Arial" panose="020B0604020202020204" pitchFamily="34" charset="0"/>
                <a:cs typeface="Arial" panose="020B0604020202020204" pitchFamily="34" charset="0"/>
              </a:rPr>
              <a:t>NỘI DUNG BÀI HỌC</a:t>
            </a:r>
            <a:endParaRPr dirty="0">
              <a:latin typeface="Arial" panose="020B0604020202020204" pitchFamily="34" charset="0"/>
              <a:cs typeface="Arial" panose="020B0604020202020204" pitchFamily="34" charset="0"/>
            </a:endParaRPr>
          </a:p>
        </p:txBody>
      </p:sp>
      <p:sp>
        <p:nvSpPr>
          <p:cNvPr id="2" name="Oval 1"/>
          <p:cNvSpPr/>
          <p:nvPr/>
        </p:nvSpPr>
        <p:spPr>
          <a:xfrm>
            <a:off x="1062317" y="1795895"/>
            <a:ext cx="685719" cy="65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000" b="1" dirty="0"/>
              <a:t>4</a:t>
            </a:r>
            <a:endParaRPr lang="en-US" sz="3000" b="1" dirty="0"/>
          </a:p>
        </p:txBody>
      </p:sp>
      <p:sp>
        <p:nvSpPr>
          <p:cNvPr id="3" name="TextBox 2"/>
          <p:cNvSpPr txBox="1"/>
          <p:nvPr/>
        </p:nvSpPr>
        <p:spPr>
          <a:xfrm>
            <a:off x="2017059" y="1847821"/>
            <a:ext cx="6064624" cy="598805"/>
          </a:xfrm>
          <a:prstGeom prst="rect">
            <a:avLst/>
          </a:prstGeom>
          <a:noFill/>
        </p:spPr>
        <p:txBody>
          <a:bodyPr wrap="square" rtlCol="0">
            <a:spAutoFit/>
          </a:bodyPr>
          <a:lstStyle/>
          <a:p>
            <a:pPr algn="just">
              <a:lnSpc>
                <a:spcPct val="150000"/>
              </a:lnSpc>
            </a:pPr>
            <a:r>
              <a:rPr lang="en-US" sz="2200" dirty="0" err="1">
                <a:effectLst/>
                <a:latin typeface="Arial" panose="020B0604020202020204" pitchFamily="34" charset="0"/>
                <a:ea typeface="Calibri" panose="020F0502020204030204" pitchFamily="34" charset="0"/>
                <a:cs typeface="Arial" panose="020B0604020202020204" pitchFamily="34" charset="0"/>
              </a:rPr>
              <a:t>Tổ</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chức</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triển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lãm</a:t>
            </a:r>
            <a:r>
              <a:rPr lang="vi-VN" altLang="en-US" sz="2200" dirty="0" err="1">
                <a:effectLst/>
                <a:latin typeface="Arial" panose="020B0604020202020204" pitchFamily="34" charset="0"/>
                <a:ea typeface="Calibri" panose="020F0502020204030204" pitchFamily="34" charset="0"/>
                <a:cs typeface="Arial" panose="020B0604020202020204" pitchFamily="34" charset="0"/>
              </a:rPr>
              <a:t> 3D về</a:t>
            </a:r>
            <a:r>
              <a:rPr lang="en-US" sz="2200" dirty="0">
                <a:effectLst/>
                <a:latin typeface="Arial" panose="020B0604020202020204" pitchFamily="34" charset="0"/>
                <a:ea typeface="Calibri" panose="020F0502020204030204" pitchFamily="34" charset="0"/>
                <a:cs typeface="Arial" panose="020B0604020202020204" pitchFamily="34" charset="0"/>
              </a:rPr>
              <a:t> di </a:t>
            </a:r>
            <a:r>
              <a:rPr lang="en-US" sz="2200" dirty="0" err="1">
                <a:effectLst/>
                <a:latin typeface="Arial" panose="020B0604020202020204" pitchFamily="34" charset="0"/>
                <a:ea typeface="Calibri" panose="020F0502020204030204" pitchFamily="34" charset="0"/>
                <a:cs typeface="Arial" panose="020B0604020202020204" pitchFamily="34" charset="0"/>
              </a:rPr>
              <a:t>sản</a:t>
            </a:r>
            <a:r>
              <a:rPr lang="vi-VN" altLang="en-US" sz="2200" dirty="0" err="1">
                <a:effectLst/>
                <a:latin typeface="Arial" panose="020B0604020202020204" pitchFamily="34" charset="0"/>
                <a:ea typeface="Calibri" panose="020F0502020204030204" pitchFamily="34" charset="0"/>
                <a:cs typeface="Arial" panose="020B0604020202020204" pitchFamily="34" charset="0"/>
              </a:rPr>
              <a:t> văn </a:t>
            </a:r>
            <a:r>
              <a:rPr lang="vi-VN" altLang="en-US" sz="2200" dirty="0" err="1">
                <a:effectLst/>
                <a:latin typeface="Arial" panose="020B0604020202020204" pitchFamily="34" charset="0"/>
                <a:ea typeface="Calibri" panose="020F0502020204030204" pitchFamily="34" charset="0"/>
                <a:cs typeface="Arial" panose="020B0604020202020204" pitchFamily="34" charset="0"/>
              </a:rPr>
              <a:t>hóa </a:t>
            </a:r>
            <a:endParaRPr lang="vi-VN" altLang="en-US" sz="2200" dirty="0" err="1">
              <a:effectLst/>
              <a:latin typeface="Arial" panose="020B0604020202020204" pitchFamily="34" charset="0"/>
              <a:ea typeface="Calibri" panose="020F0502020204030204" pitchFamily="34" charset="0"/>
              <a:cs typeface="Arial" panose="020B0604020202020204" pitchFamily="34" charset="0"/>
            </a:endParaRPr>
          </a:p>
        </p:txBody>
      </p:sp>
      <p:sp>
        <p:nvSpPr>
          <p:cNvPr id="5" name="Google Shape;2927;p50"/>
          <p:cNvSpPr txBox="1"/>
          <p:nvPr/>
        </p:nvSpPr>
        <p:spPr>
          <a:xfrm>
            <a:off x="2030730" y="3192780"/>
            <a:ext cx="6964045" cy="9588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Sawarabi Gothic" panose="020B0602000203020207" charset="-128"/>
              <a:buNone/>
              <a:defRPr sz="3000" b="1" i="0" u="none" strike="noStrike" cap="none">
                <a:solidFill>
                  <a:schemeClr val="dk1"/>
                </a:solidFill>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1pPr>
            <a:lvl2pPr marR="0" lvl="1" algn="l" rtl="0">
              <a:lnSpc>
                <a:spcPct val="100000"/>
              </a:lnSpc>
              <a:spcBef>
                <a:spcPts val="0"/>
              </a:spcBef>
              <a:spcAft>
                <a:spcPts val="0"/>
              </a:spcAft>
              <a:buClr>
                <a:schemeClr val="dk1"/>
              </a:buClr>
              <a:buSzPts val="3500"/>
              <a:buFont typeface="Sawarabi Gothic" panose="020B0602000203020207" charset="-128"/>
              <a:buNone/>
              <a:defRPr sz="3500" b="0" i="0" u="none" strike="noStrike" cap="none">
                <a:solidFill>
                  <a:schemeClr val="dk1"/>
                </a:solidFill>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2pPr>
            <a:lvl3pPr marR="0" lvl="2" algn="l" rtl="0">
              <a:lnSpc>
                <a:spcPct val="100000"/>
              </a:lnSpc>
              <a:spcBef>
                <a:spcPts val="0"/>
              </a:spcBef>
              <a:spcAft>
                <a:spcPts val="0"/>
              </a:spcAft>
              <a:buClr>
                <a:schemeClr val="dk1"/>
              </a:buClr>
              <a:buSzPts val="3500"/>
              <a:buFont typeface="Sawarabi Gothic" panose="020B0602000203020207" charset="-128"/>
              <a:buNone/>
              <a:defRPr sz="3500" b="0" i="0" u="none" strike="noStrike" cap="none">
                <a:solidFill>
                  <a:schemeClr val="dk1"/>
                </a:solidFill>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3pPr>
            <a:lvl4pPr marR="0" lvl="3" algn="l" rtl="0">
              <a:lnSpc>
                <a:spcPct val="100000"/>
              </a:lnSpc>
              <a:spcBef>
                <a:spcPts val="0"/>
              </a:spcBef>
              <a:spcAft>
                <a:spcPts val="0"/>
              </a:spcAft>
              <a:buClr>
                <a:schemeClr val="dk1"/>
              </a:buClr>
              <a:buSzPts val="3500"/>
              <a:buFont typeface="Sawarabi Gothic" panose="020B0602000203020207" charset="-128"/>
              <a:buNone/>
              <a:defRPr sz="3500" b="0" i="0" u="none" strike="noStrike" cap="none">
                <a:solidFill>
                  <a:schemeClr val="dk1"/>
                </a:solidFill>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4pPr>
            <a:lvl5pPr marR="0" lvl="4" algn="l" rtl="0">
              <a:lnSpc>
                <a:spcPct val="100000"/>
              </a:lnSpc>
              <a:spcBef>
                <a:spcPts val="0"/>
              </a:spcBef>
              <a:spcAft>
                <a:spcPts val="0"/>
              </a:spcAft>
              <a:buClr>
                <a:schemeClr val="dk1"/>
              </a:buClr>
              <a:buSzPts val="3500"/>
              <a:buFont typeface="Sawarabi Gothic" panose="020B0602000203020207" charset="-128"/>
              <a:buNone/>
              <a:defRPr sz="3500" b="0" i="0" u="none" strike="noStrike" cap="none">
                <a:solidFill>
                  <a:schemeClr val="dk1"/>
                </a:solidFill>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5pPr>
            <a:lvl6pPr marR="0" lvl="5" algn="l" rtl="0">
              <a:lnSpc>
                <a:spcPct val="100000"/>
              </a:lnSpc>
              <a:spcBef>
                <a:spcPts val="0"/>
              </a:spcBef>
              <a:spcAft>
                <a:spcPts val="0"/>
              </a:spcAft>
              <a:buClr>
                <a:schemeClr val="dk1"/>
              </a:buClr>
              <a:buSzPts val="3500"/>
              <a:buFont typeface="Sawarabi Gothic" panose="020B0602000203020207" charset="-128"/>
              <a:buNone/>
              <a:defRPr sz="3500" b="0" i="0" u="none" strike="noStrike" cap="none">
                <a:solidFill>
                  <a:schemeClr val="dk1"/>
                </a:solidFill>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6pPr>
            <a:lvl7pPr marR="0" lvl="6" algn="l" rtl="0">
              <a:lnSpc>
                <a:spcPct val="100000"/>
              </a:lnSpc>
              <a:spcBef>
                <a:spcPts val="0"/>
              </a:spcBef>
              <a:spcAft>
                <a:spcPts val="0"/>
              </a:spcAft>
              <a:buClr>
                <a:schemeClr val="dk1"/>
              </a:buClr>
              <a:buSzPts val="3500"/>
              <a:buFont typeface="Sawarabi Gothic" panose="020B0602000203020207" charset="-128"/>
              <a:buNone/>
              <a:defRPr sz="3500" b="0" i="0" u="none" strike="noStrike" cap="none">
                <a:solidFill>
                  <a:schemeClr val="dk1"/>
                </a:solidFill>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7pPr>
            <a:lvl8pPr marR="0" lvl="7" algn="l" rtl="0">
              <a:lnSpc>
                <a:spcPct val="100000"/>
              </a:lnSpc>
              <a:spcBef>
                <a:spcPts val="0"/>
              </a:spcBef>
              <a:spcAft>
                <a:spcPts val="0"/>
              </a:spcAft>
              <a:buClr>
                <a:schemeClr val="dk1"/>
              </a:buClr>
              <a:buSzPts val="3500"/>
              <a:buFont typeface="Sawarabi Gothic" panose="020B0602000203020207" charset="-128"/>
              <a:buNone/>
              <a:defRPr sz="3500" b="0" i="0" u="none" strike="noStrike" cap="none">
                <a:solidFill>
                  <a:schemeClr val="dk1"/>
                </a:solidFill>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8pPr>
            <a:lvl9pPr marR="0" lvl="8" algn="l" rtl="0">
              <a:lnSpc>
                <a:spcPct val="100000"/>
              </a:lnSpc>
              <a:spcBef>
                <a:spcPts val="0"/>
              </a:spcBef>
              <a:spcAft>
                <a:spcPts val="0"/>
              </a:spcAft>
              <a:buClr>
                <a:schemeClr val="dk1"/>
              </a:buClr>
              <a:buSzPts val="3500"/>
              <a:buFont typeface="Sawarabi Gothic" panose="020B0602000203020207" charset="-128"/>
              <a:buNone/>
              <a:defRPr sz="3500" b="0" i="0" u="none" strike="noStrike" cap="none">
                <a:solidFill>
                  <a:schemeClr val="dk1"/>
                </a:solidFill>
                <a:latin typeface="Sawarabi Gothic" panose="020B0602000203020207" charset="-128"/>
                <a:ea typeface="Sawarabi Gothic" panose="020B0602000203020207" charset="-128"/>
                <a:cs typeface="Sawarabi Gothic" panose="020B0602000203020207" charset="-128"/>
                <a:sym typeface="Sawarabi Gothic" panose="020B0602000203020207" charset="-128"/>
              </a:defRPr>
            </a:lvl9pPr>
          </a:lstStyle>
          <a:p>
            <a:pPr algn="just">
              <a:lnSpc>
                <a:spcPct val="150000"/>
              </a:lnSpc>
            </a:pPr>
            <a:r>
              <a:rPr lang="en-US" sz="2200" b="0" dirty="0" err="1">
                <a:solidFill>
                  <a:schemeClr val="accent6"/>
                </a:solidFill>
                <a:latin typeface="Arial" panose="020B0604020202020204" pitchFamily="34" charset="0"/>
                <a:cs typeface="Arial" panose="020B0604020202020204" pitchFamily="34" charset="0"/>
              </a:rPr>
              <a:t>Thực</a:t>
            </a:r>
            <a:r>
              <a:rPr lang="en-US" sz="2200" b="0" dirty="0">
                <a:solidFill>
                  <a:schemeClr val="accent6"/>
                </a:solidFill>
                <a:latin typeface="Arial" panose="020B0604020202020204" pitchFamily="34" charset="0"/>
                <a:cs typeface="Arial" panose="020B0604020202020204" pitchFamily="34" charset="0"/>
              </a:rPr>
              <a:t> </a:t>
            </a:r>
            <a:r>
              <a:rPr lang="en-US" sz="2200" b="0" dirty="0" err="1">
                <a:solidFill>
                  <a:schemeClr val="accent6"/>
                </a:solidFill>
                <a:latin typeface="Arial" panose="020B0604020202020204" pitchFamily="34" charset="0"/>
                <a:cs typeface="Arial" panose="020B0604020202020204" pitchFamily="34" charset="0"/>
              </a:rPr>
              <a:t>hiện</a:t>
            </a:r>
            <a:r>
              <a:rPr lang="en-US" sz="2200" b="0" dirty="0">
                <a:solidFill>
                  <a:schemeClr val="accent6"/>
                </a:solidFill>
                <a:latin typeface="Arial" panose="020B0604020202020204" pitchFamily="34" charset="0"/>
                <a:cs typeface="Arial" panose="020B0604020202020204" pitchFamily="34" charset="0"/>
              </a:rPr>
              <a:t> </a:t>
            </a:r>
            <a:r>
              <a:rPr lang="en-US" sz="2200" b="0" dirty="0" err="1">
                <a:solidFill>
                  <a:schemeClr val="accent6"/>
                </a:solidFill>
                <a:latin typeface="Arial" panose="020B0604020202020204" pitchFamily="34" charset="0"/>
                <a:cs typeface="Arial" panose="020B0604020202020204" pitchFamily="34" charset="0"/>
              </a:rPr>
              <a:t>dự</a:t>
            </a:r>
            <a:r>
              <a:rPr lang="en-US" sz="2200" b="0" dirty="0">
                <a:solidFill>
                  <a:schemeClr val="accent6"/>
                </a:solidFill>
                <a:latin typeface="Arial" panose="020B0604020202020204" pitchFamily="34" charset="0"/>
                <a:cs typeface="Arial" panose="020B0604020202020204" pitchFamily="34" charset="0"/>
              </a:rPr>
              <a:t> </a:t>
            </a:r>
            <a:r>
              <a:rPr lang="en-US" sz="2200" b="0" dirty="0" err="1">
                <a:solidFill>
                  <a:schemeClr val="accent6"/>
                </a:solidFill>
                <a:latin typeface="Arial" panose="020B0604020202020204" pitchFamily="34" charset="0"/>
                <a:cs typeface="Arial" panose="020B0604020202020204" pitchFamily="34" charset="0"/>
              </a:rPr>
              <a:t>án</a:t>
            </a:r>
            <a:r>
              <a:rPr lang="en-US" sz="2200" b="0" dirty="0">
                <a:solidFill>
                  <a:schemeClr val="accent6"/>
                </a:solidFill>
                <a:latin typeface="Arial" panose="020B0604020202020204" pitchFamily="34" charset="0"/>
                <a:cs typeface="Arial" panose="020B0604020202020204" pitchFamily="34" charset="0"/>
              </a:rPr>
              <a:t> </a:t>
            </a:r>
            <a:r>
              <a:rPr lang="en-US" sz="2200" b="0" dirty="0" err="1">
                <a:solidFill>
                  <a:schemeClr val="accent6"/>
                </a:solidFill>
                <a:latin typeface="Arial" panose="020B0604020202020204" pitchFamily="34" charset="0"/>
                <a:cs typeface="Arial" panose="020B0604020202020204" pitchFamily="34" charset="0"/>
              </a:rPr>
              <a:t>học</a:t>
            </a:r>
            <a:r>
              <a:rPr lang="en-US" sz="2200" b="0" dirty="0">
                <a:solidFill>
                  <a:schemeClr val="accent6"/>
                </a:solidFill>
                <a:latin typeface="Arial" panose="020B0604020202020204" pitchFamily="34" charset="0"/>
                <a:cs typeface="Arial" panose="020B0604020202020204" pitchFamily="34" charset="0"/>
              </a:rPr>
              <a:t> </a:t>
            </a:r>
            <a:r>
              <a:rPr lang="en-US" sz="2200" b="0" dirty="0" err="1">
                <a:solidFill>
                  <a:schemeClr val="accent6"/>
                </a:solidFill>
                <a:latin typeface="Arial" panose="020B0604020202020204" pitchFamily="34" charset="0"/>
                <a:cs typeface="Arial" panose="020B0604020202020204" pitchFamily="34" charset="0"/>
              </a:rPr>
              <a:t>tập</a:t>
            </a:r>
            <a:r>
              <a:rPr lang="en-US" sz="2200" b="0" dirty="0">
                <a:solidFill>
                  <a:schemeClr val="accent6"/>
                </a:solidFill>
                <a:latin typeface="Arial" panose="020B0604020202020204" pitchFamily="34" charset="0"/>
                <a:cs typeface="Arial" panose="020B0604020202020204" pitchFamily="34" charset="0"/>
              </a:rPr>
              <a:t> </a:t>
            </a:r>
            <a:r>
              <a:rPr lang="en-US" sz="2200" b="0" dirty="0" err="1">
                <a:solidFill>
                  <a:schemeClr val="accent6"/>
                </a:solidFill>
                <a:latin typeface="Arial" panose="020B0604020202020204" pitchFamily="34" charset="0"/>
                <a:cs typeface="Arial" panose="020B0604020202020204" pitchFamily="34" charset="0"/>
              </a:rPr>
              <a:t>về</a:t>
            </a:r>
            <a:r>
              <a:rPr lang="vi-VN" altLang="en-US" sz="2200" b="0" dirty="0" err="1">
                <a:solidFill>
                  <a:schemeClr val="accent6"/>
                </a:solidFill>
                <a:latin typeface="Arial" panose="020B0604020202020204" pitchFamily="34" charset="0"/>
                <a:cs typeface="Arial" panose="020B0604020202020204" pitchFamily="34" charset="0"/>
              </a:rPr>
              <a:t> di sản văn hóa Việt </a:t>
            </a:r>
            <a:r>
              <a:rPr lang="vi-VN" altLang="en-US" sz="2200" b="0" dirty="0" err="1">
                <a:solidFill>
                  <a:schemeClr val="accent6"/>
                </a:solidFill>
                <a:latin typeface="Arial" panose="020B0604020202020204" pitchFamily="34" charset="0"/>
                <a:cs typeface="Arial" panose="020B0604020202020204" pitchFamily="34" charset="0"/>
              </a:rPr>
              <a:t>Nam </a:t>
            </a:r>
            <a:endParaRPr lang="vi-VN" altLang="en-US" sz="2200" b="0" dirty="0" err="1">
              <a:solidFill>
                <a:schemeClr val="accent6"/>
              </a:solidFill>
              <a:latin typeface="Arial" panose="020B0604020202020204" pitchFamily="34" charset="0"/>
              <a:cs typeface="Arial" panose="020B0604020202020204" pitchFamily="34" charset="0"/>
            </a:endParaRPr>
          </a:p>
        </p:txBody>
      </p:sp>
      <p:sp>
        <p:nvSpPr>
          <p:cNvPr id="6" name="Oval 5"/>
          <p:cNvSpPr/>
          <p:nvPr/>
        </p:nvSpPr>
        <p:spPr>
          <a:xfrm>
            <a:off x="1062317" y="3334418"/>
            <a:ext cx="685719" cy="6550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000" b="1" dirty="0"/>
              <a:t>5</a:t>
            </a:r>
            <a:endParaRPr lang="en-US" sz="3000" b="1" dirty="0"/>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71"/>
        <p:cNvGrpSpPr/>
        <p:nvPr/>
      </p:nvGrpSpPr>
      <p:grpSpPr>
        <a:xfrm>
          <a:off x="0" y="0"/>
          <a:ext cx="0" cy="0"/>
          <a:chOff x="0" y="0"/>
          <a:chExt cx="0" cy="0"/>
        </a:xfrm>
      </p:grpSpPr>
      <p:cxnSp>
        <p:nvCxnSpPr>
          <p:cNvPr id="2172" name="Google Shape;2172;p41"/>
          <p:cNvCxnSpPr/>
          <p:nvPr/>
        </p:nvCxnSpPr>
        <p:spPr>
          <a:xfrm>
            <a:off x="4068945" y="2374531"/>
            <a:ext cx="4408800" cy="0"/>
          </a:xfrm>
          <a:prstGeom prst="straightConnector1">
            <a:avLst/>
          </a:prstGeom>
          <a:noFill/>
          <a:ln w="19050" cap="flat" cmpd="sng">
            <a:solidFill>
              <a:schemeClr val="accent2"/>
            </a:solidFill>
            <a:prstDash val="solid"/>
            <a:round/>
            <a:headEnd type="none" w="med" len="med"/>
            <a:tailEnd type="none" w="med" len="med"/>
          </a:ln>
        </p:spPr>
      </p:cxnSp>
      <p:sp>
        <p:nvSpPr>
          <p:cNvPr id="2173" name="Google Shape;2173;p41"/>
          <p:cNvSpPr txBox="1">
            <a:spLocks noGrp="1"/>
          </p:cNvSpPr>
          <p:nvPr>
            <p:ph type="title"/>
          </p:nvPr>
        </p:nvSpPr>
        <p:spPr>
          <a:xfrm>
            <a:off x="3439795" y="1567815"/>
            <a:ext cx="5509260" cy="67119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sz="3000" dirty="0">
                <a:latin typeface="Arial" panose="020B0604020202020204" pitchFamily="34" charset="0"/>
                <a:cs typeface="Arial" panose="020B0604020202020204" pitchFamily="34" charset="0"/>
              </a:rPr>
              <a:t>TRÒ CHƠI </a:t>
            </a:r>
            <a:br>
              <a:rPr lang="vi-VN" sz="3000" dirty="0">
                <a:latin typeface="Arial" panose="020B0604020202020204" pitchFamily="34" charset="0"/>
                <a:cs typeface="Arial" panose="020B0604020202020204" pitchFamily="34" charset="0"/>
              </a:rPr>
            </a:br>
            <a:r>
              <a:rPr lang="vi-VN" sz="3000" dirty="0">
                <a:latin typeface="Arial" panose="020B0604020202020204" pitchFamily="34" charset="0"/>
                <a:cs typeface="Arial" panose="020B0604020202020204" pitchFamily="34" charset="0"/>
              </a:rPr>
              <a:t>“ĐUA THUYỀN </a:t>
            </a:r>
            <a:r>
              <a:rPr lang="vi-VN" sz="3000" dirty="0">
                <a:latin typeface="Arial" panose="020B0604020202020204" pitchFamily="34" charset="0"/>
                <a:cs typeface="Arial" panose="020B0604020202020204" pitchFamily="34" charset="0"/>
              </a:rPr>
              <a:t>RỒNG” </a:t>
            </a:r>
            <a:endParaRPr lang="vi-VN" sz="3000" dirty="0">
              <a:latin typeface="Arial" panose="020B0604020202020204" pitchFamily="34" charset="0"/>
              <a:cs typeface="Arial" panose="020B0604020202020204" pitchFamily="34" charset="0"/>
            </a:endParaRPr>
          </a:p>
        </p:txBody>
      </p:sp>
      <p:sp>
        <p:nvSpPr>
          <p:cNvPr id="2174" name="Google Shape;2174;p41"/>
          <p:cNvSpPr txBox="1">
            <a:spLocks noGrp="1"/>
          </p:cNvSpPr>
          <p:nvPr>
            <p:ph type="subTitle" idx="1"/>
          </p:nvPr>
        </p:nvSpPr>
        <p:spPr>
          <a:xfrm>
            <a:off x="3832579" y="2499023"/>
            <a:ext cx="4877333" cy="2331443"/>
          </a:xfrm>
          <a:prstGeom prst="rect">
            <a:avLst/>
          </a:prstGeom>
        </p:spPr>
        <p:txBody>
          <a:bodyPr spcFirstLastPara="1" wrap="square" lIns="91425" tIns="91425" rIns="91425" bIns="91425" anchor="t" anchorCtr="0">
            <a:noAutofit/>
          </a:bodyPr>
          <a:lstStyle/>
          <a:p>
            <a:pPr marL="0" indent="0">
              <a:lnSpc>
                <a:spcPct val="150000"/>
              </a:lnSpc>
            </a:pPr>
            <a:r>
              <a:rPr lang="vi-VN" sz="2400" dirty="0">
                <a:solidFill>
                  <a:srgbClr val="FF0000"/>
                </a:solidFill>
                <a:latin typeface="Arial" panose="020B0604020202020204" pitchFamily="34" charset="0"/>
                <a:cs typeface="Arial" panose="020B0604020202020204" pitchFamily="34" charset="0"/>
              </a:rPr>
              <a:t>Quét mã QR để tham gia trò </a:t>
            </a:r>
            <a:r>
              <a:rPr lang="vi-VN" sz="2400" dirty="0">
                <a:solidFill>
                  <a:srgbClr val="FF0000"/>
                </a:solidFill>
                <a:latin typeface="Arial" panose="020B0604020202020204" pitchFamily="34" charset="0"/>
                <a:cs typeface="Arial" panose="020B0604020202020204" pitchFamily="34" charset="0"/>
              </a:rPr>
              <a:t>chơi </a:t>
            </a:r>
            <a:endParaRPr lang="vi-VN" sz="2400" dirty="0">
              <a:solidFill>
                <a:srgbClr val="FF0000"/>
              </a:solidFill>
              <a:latin typeface="Arial" panose="020B0604020202020204" pitchFamily="34" charset="0"/>
              <a:cs typeface="Arial" panose="020B0604020202020204" pitchFamily="34" charset="0"/>
            </a:endParaRPr>
          </a:p>
          <a:p>
            <a:pPr marL="0" indent="0">
              <a:lnSpc>
                <a:spcPct val="150000"/>
              </a:lnSpc>
            </a:pPr>
            <a:endParaRPr lang="vi-VN" sz="2400" dirty="0">
              <a:solidFill>
                <a:srgbClr val="FF0000"/>
              </a:solidFill>
              <a:latin typeface="Arial" panose="020B0604020202020204" pitchFamily="34" charset="0"/>
              <a:cs typeface="Arial" panose="020B0604020202020204" pitchFamily="34" charset="0"/>
            </a:endParaRPr>
          </a:p>
        </p:txBody>
      </p:sp>
      <p:grpSp>
        <p:nvGrpSpPr>
          <p:cNvPr id="2175" name="Google Shape;2175;p41"/>
          <p:cNvGrpSpPr/>
          <p:nvPr/>
        </p:nvGrpSpPr>
        <p:grpSpPr>
          <a:xfrm>
            <a:off x="-318037" y="1193322"/>
            <a:ext cx="3952015" cy="3178888"/>
            <a:chOff x="-318037" y="1193322"/>
            <a:chExt cx="3952015" cy="3178888"/>
          </a:xfrm>
        </p:grpSpPr>
        <p:grpSp>
          <p:nvGrpSpPr>
            <p:cNvPr id="2176" name="Google Shape;2176;p41"/>
            <p:cNvGrpSpPr/>
            <p:nvPr/>
          </p:nvGrpSpPr>
          <p:grpSpPr>
            <a:xfrm>
              <a:off x="-318037" y="1193322"/>
              <a:ext cx="2818755" cy="2547960"/>
              <a:chOff x="7894638" y="488950"/>
              <a:chExt cx="1032208" cy="933045"/>
            </a:xfrm>
          </p:grpSpPr>
          <p:sp>
            <p:nvSpPr>
              <p:cNvPr id="2177" name="Google Shape;2177;p41"/>
              <p:cNvSpPr/>
              <p:nvPr/>
            </p:nvSpPr>
            <p:spPr>
              <a:xfrm>
                <a:off x="7894638" y="488950"/>
                <a:ext cx="1019270" cy="852646"/>
              </a:xfrm>
              <a:custGeom>
                <a:avLst/>
                <a:gdLst/>
                <a:ahLst/>
                <a:cxnLst/>
                <a:rect l="l" t="t" r="r" b="b"/>
                <a:pathLst>
                  <a:path w="1566" h="1310" extrusionOk="0">
                    <a:moveTo>
                      <a:pt x="1397" y="931"/>
                    </a:moveTo>
                    <a:cubicBezTo>
                      <a:pt x="1373" y="933"/>
                      <a:pt x="1349" y="955"/>
                      <a:pt x="1332" y="972"/>
                    </a:cubicBezTo>
                    <a:cubicBezTo>
                      <a:pt x="1305" y="908"/>
                      <a:pt x="1217" y="893"/>
                      <a:pt x="1197" y="816"/>
                    </a:cubicBezTo>
                    <a:cubicBezTo>
                      <a:pt x="1173" y="814"/>
                      <a:pt x="1150" y="819"/>
                      <a:pt x="1127" y="821"/>
                    </a:cubicBezTo>
                    <a:cubicBezTo>
                      <a:pt x="1090" y="723"/>
                      <a:pt x="1049" y="608"/>
                      <a:pt x="1024" y="506"/>
                    </a:cubicBezTo>
                    <a:cubicBezTo>
                      <a:pt x="1001" y="414"/>
                      <a:pt x="937" y="314"/>
                      <a:pt x="891" y="228"/>
                    </a:cubicBezTo>
                    <a:cubicBezTo>
                      <a:pt x="835" y="121"/>
                      <a:pt x="774" y="0"/>
                      <a:pt x="660" y="119"/>
                    </a:cubicBezTo>
                    <a:cubicBezTo>
                      <a:pt x="589" y="193"/>
                      <a:pt x="585" y="312"/>
                      <a:pt x="575" y="410"/>
                    </a:cubicBezTo>
                    <a:cubicBezTo>
                      <a:pt x="564" y="514"/>
                      <a:pt x="558" y="600"/>
                      <a:pt x="528" y="700"/>
                    </a:cubicBezTo>
                    <a:cubicBezTo>
                      <a:pt x="511" y="758"/>
                      <a:pt x="489" y="796"/>
                      <a:pt x="442" y="835"/>
                    </a:cubicBezTo>
                    <a:cubicBezTo>
                      <a:pt x="413" y="858"/>
                      <a:pt x="349" y="888"/>
                      <a:pt x="334" y="926"/>
                    </a:cubicBezTo>
                    <a:cubicBezTo>
                      <a:pt x="316" y="970"/>
                      <a:pt x="346" y="1017"/>
                      <a:pt x="325" y="1062"/>
                    </a:cubicBezTo>
                    <a:cubicBezTo>
                      <a:pt x="303" y="1113"/>
                      <a:pt x="265" y="1132"/>
                      <a:pt x="218" y="1149"/>
                    </a:cubicBezTo>
                    <a:cubicBezTo>
                      <a:pt x="162" y="1168"/>
                      <a:pt x="40" y="1242"/>
                      <a:pt x="0" y="1310"/>
                    </a:cubicBezTo>
                    <a:cubicBezTo>
                      <a:pt x="5" y="1309"/>
                      <a:pt x="11" y="1308"/>
                      <a:pt x="17" y="1308"/>
                    </a:cubicBezTo>
                    <a:cubicBezTo>
                      <a:pt x="532" y="1302"/>
                      <a:pt x="1047" y="1259"/>
                      <a:pt x="1563" y="1254"/>
                    </a:cubicBezTo>
                    <a:cubicBezTo>
                      <a:pt x="1565" y="1244"/>
                      <a:pt x="1566" y="1233"/>
                      <a:pt x="1563" y="1221"/>
                    </a:cubicBezTo>
                    <a:cubicBezTo>
                      <a:pt x="1537" y="1104"/>
                      <a:pt x="1450" y="1029"/>
                      <a:pt x="1397" y="931"/>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78" name="Google Shape;2178;p41"/>
              <p:cNvSpPr/>
              <p:nvPr/>
            </p:nvSpPr>
            <p:spPr>
              <a:xfrm>
                <a:off x="8027988" y="574675"/>
                <a:ext cx="898858" cy="844836"/>
              </a:xfrm>
              <a:custGeom>
                <a:avLst/>
                <a:gdLst/>
                <a:ahLst/>
                <a:cxnLst/>
                <a:rect l="l" t="t" r="r" b="b"/>
                <a:pathLst>
                  <a:path w="1381" h="1298" extrusionOk="0">
                    <a:moveTo>
                      <a:pt x="1221" y="867"/>
                    </a:moveTo>
                    <a:cubicBezTo>
                      <a:pt x="1196" y="835"/>
                      <a:pt x="1186" y="822"/>
                      <a:pt x="1157" y="855"/>
                    </a:cubicBezTo>
                    <a:cubicBezTo>
                      <a:pt x="1141" y="874"/>
                      <a:pt x="1124" y="895"/>
                      <a:pt x="1121" y="920"/>
                    </a:cubicBezTo>
                    <a:cubicBezTo>
                      <a:pt x="1096" y="893"/>
                      <a:pt x="1079" y="851"/>
                      <a:pt x="1060" y="819"/>
                    </a:cubicBezTo>
                    <a:cubicBezTo>
                      <a:pt x="1040" y="787"/>
                      <a:pt x="1032" y="787"/>
                      <a:pt x="998" y="776"/>
                    </a:cubicBezTo>
                    <a:cubicBezTo>
                      <a:pt x="958" y="762"/>
                      <a:pt x="982" y="729"/>
                      <a:pt x="956" y="707"/>
                    </a:cubicBezTo>
                    <a:cubicBezTo>
                      <a:pt x="938" y="694"/>
                      <a:pt x="908" y="714"/>
                      <a:pt x="892" y="716"/>
                    </a:cubicBezTo>
                    <a:cubicBezTo>
                      <a:pt x="886" y="627"/>
                      <a:pt x="838" y="529"/>
                      <a:pt x="791" y="455"/>
                    </a:cubicBezTo>
                    <a:cubicBezTo>
                      <a:pt x="735" y="369"/>
                      <a:pt x="709" y="265"/>
                      <a:pt x="667" y="172"/>
                    </a:cubicBezTo>
                    <a:cubicBezTo>
                      <a:pt x="646" y="126"/>
                      <a:pt x="628" y="82"/>
                      <a:pt x="601" y="39"/>
                    </a:cubicBezTo>
                    <a:cubicBezTo>
                      <a:pt x="584" y="11"/>
                      <a:pt x="583" y="0"/>
                      <a:pt x="554" y="12"/>
                    </a:cubicBezTo>
                    <a:cubicBezTo>
                      <a:pt x="520" y="27"/>
                      <a:pt x="499" y="63"/>
                      <a:pt x="484" y="95"/>
                    </a:cubicBezTo>
                    <a:cubicBezTo>
                      <a:pt x="436" y="195"/>
                      <a:pt x="449" y="305"/>
                      <a:pt x="436" y="411"/>
                    </a:cubicBezTo>
                    <a:cubicBezTo>
                      <a:pt x="429" y="464"/>
                      <a:pt x="407" y="521"/>
                      <a:pt x="391" y="571"/>
                    </a:cubicBezTo>
                    <a:cubicBezTo>
                      <a:pt x="376" y="619"/>
                      <a:pt x="358" y="669"/>
                      <a:pt x="329" y="710"/>
                    </a:cubicBezTo>
                    <a:cubicBezTo>
                      <a:pt x="286" y="771"/>
                      <a:pt x="183" y="785"/>
                      <a:pt x="161" y="861"/>
                    </a:cubicBezTo>
                    <a:cubicBezTo>
                      <a:pt x="152" y="892"/>
                      <a:pt x="159" y="921"/>
                      <a:pt x="143" y="950"/>
                    </a:cubicBezTo>
                    <a:cubicBezTo>
                      <a:pt x="129" y="975"/>
                      <a:pt x="105" y="991"/>
                      <a:pt x="84" y="1009"/>
                    </a:cubicBezTo>
                    <a:cubicBezTo>
                      <a:pt x="42" y="1045"/>
                      <a:pt x="0" y="1073"/>
                      <a:pt x="35" y="1130"/>
                    </a:cubicBezTo>
                    <a:cubicBezTo>
                      <a:pt x="67" y="1182"/>
                      <a:pt x="139" y="1243"/>
                      <a:pt x="197" y="1266"/>
                    </a:cubicBezTo>
                    <a:cubicBezTo>
                      <a:pt x="185" y="1266"/>
                      <a:pt x="185" y="1266"/>
                      <a:pt x="185" y="1266"/>
                    </a:cubicBezTo>
                    <a:cubicBezTo>
                      <a:pt x="182" y="1268"/>
                      <a:pt x="181" y="1270"/>
                      <a:pt x="177" y="1269"/>
                    </a:cubicBezTo>
                    <a:cubicBezTo>
                      <a:pt x="224" y="1286"/>
                      <a:pt x="267" y="1282"/>
                      <a:pt x="318" y="1288"/>
                    </a:cubicBezTo>
                    <a:cubicBezTo>
                      <a:pt x="408" y="1298"/>
                      <a:pt x="497" y="1291"/>
                      <a:pt x="589" y="1287"/>
                    </a:cubicBezTo>
                    <a:cubicBezTo>
                      <a:pt x="688" y="1284"/>
                      <a:pt x="787" y="1280"/>
                      <a:pt x="885" y="1267"/>
                    </a:cubicBezTo>
                    <a:cubicBezTo>
                      <a:pt x="974" y="1256"/>
                      <a:pt x="1070" y="1245"/>
                      <a:pt x="1157" y="1224"/>
                    </a:cubicBezTo>
                    <a:cubicBezTo>
                      <a:pt x="1217" y="1210"/>
                      <a:pt x="1381" y="1177"/>
                      <a:pt x="1343" y="1089"/>
                    </a:cubicBezTo>
                    <a:cubicBezTo>
                      <a:pt x="1311" y="1016"/>
                      <a:pt x="1270" y="930"/>
                      <a:pt x="1221" y="867"/>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79" name="Google Shape;2179;p41"/>
              <p:cNvSpPr/>
              <p:nvPr/>
            </p:nvSpPr>
            <p:spPr>
              <a:xfrm>
                <a:off x="8763001" y="1371600"/>
                <a:ext cx="17447" cy="4751"/>
              </a:xfrm>
              <a:custGeom>
                <a:avLst/>
                <a:gdLst/>
                <a:ahLst/>
                <a:cxnLst/>
                <a:rect l="l" t="t" r="r" b="b"/>
                <a:pathLst>
                  <a:path w="28" h="7" extrusionOk="0">
                    <a:moveTo>
                      <a:pt x="0" y="7"/>
                    </a:moveTo>
                    <a:cubicBezTo>
                      <a:pt x="0" y="7"/>
                      <a:pt x="0" y="7"/>
                      <a:pt x="0" y="7"/>
                    </a:cubicBezTo>
                    <a:cubicBezTo>
                      <a:pt x="0" y="7"/>
                      <a:pt x="0" y="7"/>
                      <a:pt x="0" y="7"/>
                    </a:cubicBezTo>
                    <a:moveTo>
                      <a:pt x="3" y="6"/>
                    </a:moveTo>
                    <a:cubicBezTo>
                      <a:pt x="3" y="6"/>
                      <a:pt x="2" y="6"/>
                      <a:pt x="2" y="6"/>
                    </a:cubicBezTo>
                    <a:cubicBezTo>
                      <a:pt x="2" y="6"/>
                      <a:pt x="3" y="6"/>
                      <a:pt x="3" y="6"/>
                    </a:cubicBezTo>
                    <a:moveTo>
                      <a:pt x="5" y="5"/>
                    </a:moveTo>
                    <a:cubicBezTo>
                      <a:pt x="4" y="6"/>
                      <a:pt x="4" y="6"/>
                      <a:pt x="4" y="6"/>
                    </a:cubicBezTo>
                    <a:cubicBezTo>
                      <a:pt x="4" y="6"/>
                      <a:pt x="4" y="6"/>
                      <a:pt x="5" y="5"/>
                    </a:cubicBezTo>
                    <a:moveTo>
                      <a:pt x="9" y="5"/>
                    </a:moveTo>
                    <a:cubicBezTo>
                      <a:pt x="8" y="5"/>
                      <a:pt x="7" y="5"/>
                      <a:pt x="5" y="5"/>
                    </a:cubicBezTo>
                    <a:cubicBezTo>
                      <a:pt x="7" y="5"/>
                      <a:pt x="8" y="5"/>
                      <a:pt x="9" y="5"/>
                    </a:cubicBezTo>
                    <a:moveTo>
                      <a:pt x="26" y="1"/>
                    </a:moveTo>
                    <a:cubicBezTo>
                      <a:pt x="20" y="2"/>
                      <a:pt x="15" y="3"/>
                      <a:pt x="9" y="4"/>
                    </a:cubicBezTo>
                    <a:cubicBezTo>
                      <a:pt x="15" y="3"/>
                      <a:pt x="20" y="2"/>
                      <a:pt x="26" y="1"/>
                    </a:cubicBezTo>
                    <a:moveTo>
                      <a:pt x="28" y="0"/>
                    </a:moveTo>
                    <a:cubicBezTo>
                      <a:pt x="27" y="1"/>
                      <a:pt x="27" y="1"/>
                      <a:pt x="26" y="1"/>
                    </a:cubicBezTo>
                    <a:cubicBezTo>
                      <a:pt x="27" y="1"/>
                      <a:pt x="27" y="1"/>
                      <a:pt x="28" y="0"/>
                    </a:cubicBezTo>
                  </a:path>
                </a:pathLst>
              </a:custGeom>
              <a:solidFill>
                <a:srgbClr val="667F9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80" name="Google Shape;2180;p41"/>
              <p:cNvSpPr/>
              <p:nvPr/>
            </p:nvSpPr>
            <p:spPr>
              <a:xfrm>
                <a:off x="8393113" y="581025"/>
                <a:ext cx="513540" cy="812943"/>
              </a:xfrm>
              <a:custGeom>
                <a:avLst/>
                <a:gdLst/>
                <a:ahLst/>
                <a:cxnLst/>
                <a:rect l="l" t="t" r="r" b="b"/>
                <a:pathLst>
                  <a:path w="789" h="1249" extrusionOk="0">
                    <a:moveTo>
                      <a:pt x="16" y="0"/>
                    </a:moveTo>
                    <a:cubicBezTo>
                      <a:pt x="16" y="1"/>
                      <a:pt x="16" y="1"/>
                      <a:pt x="16" y="1"/>
                    </a:cubicBezTo>
                    <a:cubicBezTo>
                      <a:pt x="0" y="42"/>
                      <a:pt x="13" y="89"/>
                      <a:pt x="20" y="131"/>
                    </a:cubicBezTo>
                    <a:cubicBezTo>
                      <a:pt x="23" y="153"/>
                      <a:pt x="24" y="176"/>
                      <a:pt x="27" y="198"/>
                    </a:cubicBezTo>
                    <a:cubicBezTo>
                      <a:pt x="31" y="221"/>
                      <a:pt x="35" y="244"/>
                      <a:pt x="40" y="266"/>
                    </a:cubicBezTo>
                    <a:cubicBezTo>
                      <a:pt x="50" y="312"/>
                      <a:pt x="62" y="358"/>
                      <a:pt x="71" y="404"/>
                    </a:cubicBezTo>
                    <a:cubicBezTo>
                      <a:pt x="79" y="447"/>
                      <a:pt x="77" y="489"/>
                      <a:pt x="72" y="532"/>
                    </a:cubicBezTo>
                    <a:cubicBezTo>
                      <a:pt x="70" y="552"/>
                      <a:pt x="67" y="571"/>
                      <a:pt x="72" y="590"/>
                    </a:cubicBezTo>
                    <a:cubicBezTo>
                      <a:pt x="75" y="603"/>
                      <a:pt x="81" y="615"/>
                      <a:pt x="90" y="625"/>
                    </a:cubicBezTo>
                    <a:cubicBezTo>
                      <a:pt x="109" y="649"/>
                      <a:pt x="133" y="669"/>
                      <a:pt x="145" y="698"/>
                    </a:cubicBezTo>
                    <a:cubicBezTo>
                      <a:pt x="158" y="729"/>
                      <a:pt x="154" y="764"/>
                      <a:pt x="164" y="796"/>
                    </a:cubicBezTo>
                    <a:cubicBezTo>
                      <a:pt x="168" y="812"/>
                      <a:pt x="177" y="824"/>
                      <a:pt x="191" y="834"/>
                    </a:cubicBezTo>
                    <a:cubicBezTo>
                      <a:pt x="204" y="845"/>
                      <a:pt x="219" y="853"/>
                      <a:pt x="234" y="861"/>
                    </a:cubicBezTo>
                    <a:cubicBezTo>
                      <a:pt x="264" y="876"/>
                      <a:pt x="294" y="892"/>
                      <a:pt x="315" y="921"/>
                    </a:cubicBezTo>
                    <a:cubicBezTo>
                      <a:pt x="335" y="948"/>
                      <a:pt x="348" y="980"/>
                      <a:pt x="359" y="1012"/>
                    </a:cubicBezTo>
                    <a:cubicBezTo>
                      <a:pt x="371" y="1047"/>
                      <a:pt x="380" y="1083"/>
                      <a:pt x="387" y="1120"/>
                    </a:cubicBezTo>
                    <a:cubicBezTo>
                      <a:pt x="395" y="1163"/>
                      <a:pt x="400" y="1206"/>
                      <a:pt x="402" y="1249"/>
                    </a:cubicBezTo>
                    <a:cubicBezTo>
                      <a:pt x="458" y="1242"/>
                      <a:pt x="515" y="1234"/>
                      <a:pt x="569" y="1223"/>
                    </a:cubicBezTo>
                    <a:cubicBezTo>
                      <a:pt x="569" y="1223"/>
                      <a:pt x="569" y="1223"/>
                      <a:pt x="569" y="1223"/>
                    </a:cubicBezTo>
                    <a:cubicBezTo>
                      <a:pt x="570" y="1222"/>
                      <a:pt x="570" y="1222"/>
                      <a:pt x="571" y="1222"/>
                    </a:cubicBezTo>
                    <a:cubicBezTo>
                      <a:pt x="571" y="1222"/>
                      <a:pt x="572" y="1222"/>
                      <a:pt x="572" y="1222"/>
                    </a:cubicBezTo>
                    <a:cubicBezTo>
                      <a:pt x="572" y="1222"/>
                      <a:pt x="572" y="1222"/>
                      <a:pt x="573" y="1222"/>
                    </a:cubicBezTo>
                    <a:cubicBezTo>
                      <a:pt x="573" y="1222"/>
                      <a:pt x="573" y="1222"/>
                      <a:pt x="574" y="1221"/>
                    </a:cubicBezTo>
                    <a:cubicBezTo>
                      <a:pt x="574" y="1221"/>
                      <a:pt x="574" y="1221"/>
                      <a:pt x="574" y="1221"/>
                    </a:cubicBezTo>
                    <a:cubicBezTo>
                      <a:pt x="576" y="1221"/>
                      <a:pt x="577" y="1221"/>
                      <a:pt x="578" y="1221"/>
                    </a:cubicBezTo>
                    <a:cubicBezTo>
                      <a:pt x="578" y="1221"/>
                      <a:pt x="578" y="1221"/>
                      <a:pt x="578" y="1220"/>
                    </a:cubicBezTo>
                    <a:cubicBezTo>
                      <a:pt x="584" y="1219"/>
                      <a:pt x="589" y="1218"/>
                      <a:pt x="595" y="1217"/>
                    </a:cubicBezTo>
                    <a:cubicBezTo>
                      <a:pt x="595" y="1217"/>
                      <a:pt x="595" y="1217"/>
                      <a:pt x="595" y="1217"/>
                    </a:cubicBezTo>
                    <a:cubicBezTo>
                      <a:pt x="596" y="1217"/>
                      <a:pt x="596" y="1217"/>
                      <a:pt x="597" y="1216"/>
                    </a:cubicBezTo>
                    <a:cubicBezTo>
                      <a:pt x="597" y="1216"/>
                      <a:pt x="597" y="1216"/>
                      <a:pt x="597" y="1216"/>
                    </a:cubicBezTo>
                    <a:cubicBezTo>
                      <a:pt x="651" y="1204"/>
                      <a:pt x="789" y="1176"/>
                      <a:pt x="789" y="1106"/>
                    </a:cubicBezTo>
                    <a:cubicBezTo>
                      <a:pt x="789" y="1098"/>
                      <a:pt x="787" y="1090"/>
                      <a:pt x="783" y="1081"/>
                    </a:cubicBezTo>
                    <a:cubicBezTo>
                      <a:pt x="751" y="1008"/>
                      <a:pt x="710" y="922"/>
                      <a:pt x="661" y="859"/>
                    </a:cubicBezTo>
                    <a:cubicBezTo>
                      <a:pt x="647" y="840"/>
                      <a:pt x="637" y="828"/>
                      <a:pt x="626" y="828"/>
                    </a:cubicBezTo>
                    <a:cubicBezTo>
                      <a:pt x="618" y="828"/>
                      <a:pt x="609" y="834"/>
                      <a:pt x="597" y="847"/>
                    </a:cubicBezTo>
                    <a:cubicBezTo>
                      <a:pt x="581" y="866"/>
                      <a:pt x="564" y="887"/>
                      <a:pt x="561" y="912"/>
                    </a:cubicBezTo>
                    <a:cubicBezTo>
                      <a:pt x="536" y="885"/>
                      <a:pt x="519" y="843"/>
                      <a:pt x="500" y="811"/>
                    </a:cubicBezTo>
                    <a:cubicBezTo>
                      <a:pt x="480" y="779"/>
                      <a:pt x="472" y="779"/>
                      <a:pt x="438" y="768"/>
                    </a:cubicBezTo>
                    <a:cubicBezTo>
                      <a:pt x="398" y="754"/>
                      <a:pt x="422" y="721"/>
                      <a:pt x="396" y="699"/>
                    </a:cubicBezTo>
                    <a:cubicBezTo>
                      <a:pt x="391" y="696"/>
                      <a:pt x="386" y="695"/>
                      <a:pt x="381" y="695"/>
                    </a:cubicBezTo>
                    <a:cubicBezTo>
                      <a:pt x="364" y="695"/>
                      <a:pt x="344" y="706"/>
                      <a:pt x="332" y="708"/>
                    </a:cubicBezTo>
                    <a:cubicBezTo>
                      <a:pt x="326" y="619"/>
                      <a:pt x="278" y="521"/>
                      <a:pt x="231" y="447"/>
                    </a:cubicBezTo>
                    <a:cubicBezTo>
                      <a:pt x="175" y="361"/>
                      <a:pt x="149" y="257"/>
                      <a:pt x="107" y="164"/>
                    </a:cubicBezTo>
                    <a:cubicBezTo>
                      <a:pt x="86" y="118"/>
                      <a:pt x="68" y="74"/>
                      <a:pt x="41" y="31"/>
                    </a:cubicBezTo>
                    <a:cubicBezTo>
                      <a:pt x="41" y="31"/>
                      <a:pt x="41" y="31"/>
                      <a:pt x="41" y="31"/>
                    </a:cubicBezTo>
                    <a:cubicBezTo>
                      <a:pt x="30" y="13"/>
                      <a:pt x="26" y="2"/>
                      <a:pt x="16" y="0"/>
                    </a:cubicBezTo>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81" name="Google Shape;2181;p41"/>
              <p:cNvSpPr/>
              <p:nvPr/>
            </p:nvSpPr>
            <p:spPr>
              <a:xfrm>
                <a:off x="8062913" y="1335088"/>
                <a:ext cx="472535" cy="82661"/>
              </a:xfrm>
              <a:custGeom>
                <a:avLst/>
                <a:gdLst/>
                <a:ahLst/>
                <a:cxnLst/>
                <a:rect l="l" t="t" r="r" b="b"/>
                <a:pathLst>
                  <a:path w="726" h="127" extrusionOk="0">
                    <a:moveTo>
                      <a:pt x="726" y="109"/>
                    </a:moveTo>
                    <a:cubicBezTo>
                      <a:pt x="663" y="114"/>
                      <a:pt x="600" y="116"/>
                      <a:pt x="537" y="118"/>
                    </a:cubicBezTo>
                    <a:cubicBezTo>
                      <a:pt x="480" y="120"/>
                      <a:pt x="424" y="124"/>
                      <a:pt x="367" y="124"/>
                    </a:cubicBezTo>
                    <a:cubicBezTo>
                      <a:pt x="356" y="124"/>
                      <a:pt x="345" y="124"/>
                      <a:pt x="334" y="124"/>
                    </a:cubicBezTo>
                    <a:cubicBezTo>
                      <a:pt x="355" y="126"/>
                      <a:pt x="376" y="127"/>
                      <a:pt x="397" y="127"/>
                    </a:cubicBezTo>
                    <a:cubicBezTo>
                      <a:pt x="494" y="127"/>
                      <a:pt x="589" y="123"/>
                      <a:pt x="685" y="115"/>
                    </a:cubicBezTo>
                    <a:cubicBezTo>
                      <a:pt x="698" y="114"/>
                      <a:pt x="712" y="113"/>
                      <a:pt x="726" y="109"/>
                    </a:cubicBezTo>
                    <a:moveTo>
                      <a:pt x="13" y="0"/>
                    </a:moveTo>
                    <a:cubicBezTo>
                      <a:pt x="9" y="0"/>
                      <a:pt x="4" y="1"/>
                      <a:pt x="0" y="1"/>
                    </a:cubicBezTo>
                    <a:cubicBezTo>
                      <a:pt x="9" y="8"/>
                      <a:pt x="21" y="14"/>
                      <a:pt x="31" y="19"/>
                    </a:cubicBezTo>
                    <a:cubicBezTo>
                      <a:pt x="25" y="13"/>
                      <a:pt x="19" y="7"/>
                      <a:pt x="13" y="0"/>
                    </a:cubicBezTo>
                  </a:path>
                </a:pathLst>
              </a:custGeom>
              <a:solidFill>
                <a:srgbClr val="667F9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82" name="Google Shape;2182;p41"/>
              <p:cNvSpPr/>
              <p:nvPr/>
            </p:nvSpPr>
            <p:spPr>
              <a:xfrm>
                <a:off x="8051801" y="1314450"/>
                <a:ext cx="19002" cy="22265"/>
              </a:xfrm>
              <a:custGeom>
                <a:avLst/>
                <a:gdLst/>
                <a:ahLst/>
                <a:cxnLst/>
                <a:rect l="l" t="t" r="r" b="b"/>
                <a:pathLst>
                  <a:path w="28" h="33" extrusionOk="0">
                    <a:moveTo>
                      <a:pt x="3" y="0"/>
                    </a:moveTo>
                    <a:cubicBezTo>
                      <a:pt x="0" y="2"/>
                      <a:pt x="0" y="2"/>
                      <a:pt x="0" y="2"/>
                    </a:cubicBezTo>
                    <a:cubicBezTo>
                      <a:pt x="0" y="15"/>
                      <a:pt x="6" y="25"/>
                      <a:pt x="15" y="33"/>
                    </a:cubicBezTo>
                    <a:cubicBezTo>
                      <a:pt x="19" y="33"/>
                      <a:pt x="24" y="32"/>
                      <a:pt x="28" y="32"/>
                    </a:cubicBezTo>
                    <a:cubicBezTo>
                      <a:pt x="18" y="21"/>
                      <a:pt x="10" y="11"/>
                      <a:pt x="3" y="0"/>
                    </a:cubicBezTo>
                  </a:path>
                </a:pathLst>
              </a:custGeom>
              <a:solidFill>
                <a:srgbClr val="2C677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83" name="Google Shape;2183;p41"/>
              <p:cNvSpPr/>
              <p:nvPr/>
            </p:nvSpPr>
            <p:spPr>
              <a:xfrm>
                <a:off x="8054976" y="1014413"/>
                <a:ext cx="514191" cy="402241"/>
              </a:xfrm>
              <a:custGeom>
                <a:avLst/>
                <a:gdLst/>
                <a:ahLst/>
                <a:cxnLst/>
                <a:rect l="l" t="t" r="r" b="b"/>
                <a:pathLst>
                  <a:path w="790" h="618" extrusionOk="0">
                    <a:moveTo>
                      <a:pt x="446" y="0"/>
                    </a:moveTo>
                    <a:cubicBezTo>
                      <a:pt x="431" y="0"/>
                      <a:pt x="423" y="38"/>
                      <a:pt x="420" y="47"/>
                    </a:cubicBezTo>
                    <a:cubicBezTo>
                      <a:pt x="413" y="68"/>
                      <a:pt x="397" y="178"/>
                      <a:pt x="370" y="183"/>
                    </a:cubicBezTo>
                    <a:cubicBezTo>
                      <a:pt x="368" y="183"/>
                      <a:pt x="367" y="183"/>
                      <a:pt x="366" y="183"/>
                    </a:cubicBezTo>
                    <a:cubicBezTo>
                      <a:pt x="351" y="183"/>
                      <a:pt x="356" y="159"/>
                      <a:pt x="343" y="154"/>
                    </a:cubicBezTo>
                    <a:cubicBezTo>
                      <a:pt x="342" y="154"/>
                      <a:pt x="340" y="153"/>
                      <a:pt x="338" y="153"/>
                    </a:cubicBezTo>
                    <a:cubicBezTo>
                      <a:pt x="324" y="153"/>
                      <a:pt x="311" y="177"/>
                      <a:pt x="305" y="186"/>
                    </a:cubicBezTo>
                    <a:cubicBezTo>
                      <a:pt x="261" y="247"/>
                      <a:pt x="216" y="312"/>
                      <a:pt x="162" y="364"/>
                    </a:cubicBezTo>
                    <a:cubicBezTo>
                      <a:pt x="136" y="389"/>
                      <a:pt x="111" y="402"/>
                      <a:pt x="78" y="418"/>
                    </a:cubicBezTo>
                    <a:cubicBezTo>
                      <a:pt x="57" y="427"/>
                      <a:pt x="11" y="440"/>
                      <a:pt x="0" y="461"/>
                    </a:cubicBezTo>
                    <a:cubicBezTo>
                      <a:pt x="0" y="462"/>
                      <a:pt x="0" y="462"/>
                      <a:pt x="0" y="462"/>
                    </a:cubicBezTo>
                    <a:cubicBezTo>
                      <a:pt x="7" y="473"/>
                      <a:pt x="15" y="483"/>
                      <a:pt x="25" y="494"/>
                    </a:cubicBezTo>
                    <a:cubicBezTo>
                      <a:pt x="31" y="501"/>
                      <a:pt x="37" y="507"/>
                      <a:pt x="43" y="513"/>
                    </a:cubicBezTo>
                    <a:cubicBezTo>
                      <a:pt x="47" y="515"/>
                      <a:pt x="50" y="517"/>
                      <a:pt x="53" y="518"/>
                    </a:cubicBezTo>
                    <a:cubicBezTo>
                      <a:pt x="143" y="569"/>
                      <a:pt x="243" y="606"/>
                      <a:pt x="346" y="618"/>
                    </a:cubicBezTo>
                    <a:cubicBezTo>
                      <a:pt x="357" y="618"/>
                      <a:pt x="368" y="618"/>
                      <a:pt x="379" y="618"/>
                    </a:cubicBezTo>
                    <a:cubicBezTo>
                      <a:pt x="436" y="618"/>
                      <a:pt x="492" y="614"/>
                      <a:pt x="549" y="612"/>
                    </a:cubicBezTo>
                    <a:cubicBezTo>
                      <a:pt x="612" y="610"/>
                      <a:pt x="675" y="608"/>
                      <a:pt x="738" y="603"/>
                    </a:cubicBezTo>
                    <a:cubicBezTo>
                      <a:pt x="755" y="598"/>
                      <a:pt x="770" y="590"/>
                      <a:pt x="777" y="574"/>
                    </a:cubicBezTo>
                    <a:cubicBezTo>
                      <a:pt x="790" y="545"/>
                      <a:pt x="761" y="493"/>
                      <a:pt x="745" y="470"/>
                    </a:cubicBezTo>
                    <a:cubicBezTo>
                      <a:pt x="726" y="441"/>
                      <a:pt x="701" y="421"/>
                      <a:pt x="677" y="397"/>
                    </a:cubicBezTo>
                    <a:cubicBezTo>
                      <a:pt x="659" y="380"/>
                      <a:pt x="640" y="351"/>
                      <a:pt x="620" y="338"/>
                    </a:cubicBezTo>
                    <a:cubicBezTo>
                      <a:pt x="612" y="332"/>
                      <a:pt x="604" y="331"/>
                      <a:pt x="596" y="331"/>
                    </a:cubicBezTo>
                    <a:cubicBezTo>
                      <a:pt x="593" y="331"/>
                      <a:pt x="590" y="331"/>
                      <a:pt x="587" y="331"/>
                    </a:cubicBezTo>
                    <a:cubicBezTo>
                      <a:pt x="585" y="332"/>
                      <a:pt x="582" y="332"/>
                      <a:pt x="579" y="332"/>
                    </a:cubicBezTo>
                    <a:cubicBezTo>
                      <a:pt x="573" y="332"/>
                      <a:pt x="567" y="331"/>
                      <a:pt x="562" y="328"/>
                    </a:cubicBezTo>
                    <a:cubicBezTo>
                      <a:pt x="539" y="318"/>
                      <a:pt x="533" y="287"/>
                      <a:pt x="526" y="265"/>
                    </a:cubicBezTo>
                    <a:cubicBezTo>
                      <a:pt x="504" y="197"/>
                      <a:pt x="478" y="130"/>
                      <a:pt x="466" y="60"/>
                    </a:cubicBezTo>
                    <a:cubicBezTo>
                      <a:pt x="464" y="48"/>
                      <a:pt x="463" y="1"/>
                      <a:pt x="446" y="0"/>
                    </a:cubicBezTo>
                    <a:cubicBezTo>
                      <a:pt x="446" y="0"/>
                      <a:pt x="446" y="0"/>
                      <a:pt x="446" y="0"/>
                    </a:cubicBezTo>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84" name="Google Shape;2184;p41"/>
              <p:cNvSpPr/>
              <p:nvPr/>
            </p:nvSpPr>
            <p:spPr>
              <a:xfrm>
                <a:off x="7905751" y="1274763"/>
                <a:ext cx="719217" cy="147233"/>
              </a:xfrm>
              <a:custGeom>
                <a:avLst/>
                <a:gdLst/>
                <a:ahLst/>
                <a:cxnLst/>
                <a:rect l="l" t="t" r="r" b="b"/>
                <a:pathLst>
                  <a:path w="1105" h="229" extrusionOk="0">
                    <a:moveTo>
                      <a:pt x="857" y="144"/>
                    </a:moveTo>
                    <a:cubicBezTo>
                      <a:pt x="834" y="142"/>
                      <a:pt x="782" y="150"/>
                      <a:pt x="762" y="138"/>
                    </a:cubicBezTo>
                    <a:cubicBezTo>
                      <a:pt x="741" y="126"/>
                      <a:pt x="740" y="102"/>
                      <a:pt x="708" y="94"/>
                    </a:cubicBezTo>
                    <a:cubicBezTo>
                      <a:pt x="682" y="88"/>
                      <a:pt x="652" y="97"/>
                      <a:pt x="625" y="97"/>
                    </a:cubicBezTo>
                    <a:cubicBezTo>
                      <a:pt x="597" y="97"/>
                      <a:pt x="587" y="86"/>
                      <a:pt x="562" y="76"/>
                    </a:cubicBezTo>
                    <a:cubicBezTo>
                      <a:pt x="533" y="65"/>
                      <a:pt x="470" y="44"/>
                      <a:pt x="443" y="55"/>
                    </a:cubicBezTo>
                    <a:cubicBezTo>
                      <a:pt x="443" y="52"/>
                      <a:pt x="443" y="52"/>
                      <a:pt x="443" y="52"/>
                    </a:cubicBezTo>
                    <a:cubicBezTo>
                      <a:pt x="429" y="58"/>
                      <a:pt x="397" y="60"/>
                      <a:pt x="384" y="50"/>
                    </a:cubicBezTo>
                    <a:cubicBezTo>
                      <a:pt x="368" y="38"/>
                      <a:pt x="374" y="23"/>
                      <a:pt x="354" y="12"/>
                    </a:cubicBezTo>
                    <a:cubicBezTo>
                      <a:pt x="334" y="0"/>
                      <a:pt x="293" y="1"/>
                      <a:pt x="269" y="2"/>
                    </a:cubicBezTo>
                    <a:cubicBezTo>
                      <a:pt x="240" y="4"/>
                      <a:pt x="235" y="21"/>
                      <a:pt x="210" y="28"/>
                    </a:cubicBezTo>
                    <a:cubicBezTo>
                      <a:pt x="167" y="41"/>
                      <a:pt x="144" y="17"/>
                      <a:pt x="103" y="59"/>
                    </a:cubicBezTo>
                    <a:cubicBezTo>
                      <a:pt x="83" y="79"/>
                      <a:pt x="66" y="93"/>
                      <a:pt x="41" y="109"/>
                    </a:cubicBezTo>
                    <a:cubicBezTo>
                      <a:pt x="23" y="120"/>
                      <a:pt x="0" y="133"/>
                      <a:pt x="6" y="158"/>
                    </a:cubicBezTo>
                    <a:cubicBezTo>
                      <a:pt x="97" y="171"/>
                      <a:pt x="186" y="214"/>
                      <a:pt x="277" y="224"/>
                    </a:cubicBezTo>
                    <a:cubicBezTo>
                      <a:pt x="318" y="229"/>
                      <a:pt x="367" y="220"/>
                      <a:pt x="410" y="218"/>
                    </a:cubicBezTo>
                    <a:cubicBezTo>
                      <a:pt x="455" y="216"/>
                      <a:pt x="500" y="215"/>
                      <a:pt x="546" y="215"/>
                    </a:cubicBezTo>
                    <a:cubicBezTo>
                      <a:pt x="628" y="215"/>
                      <a:pt x="708" y="197"/>
                      <a:pt x="791" y="197"/>
                    </a:cubicBezTo>
                    <a:cubicBezTo>
                      <a:pt x="867" y="197"/>
                      <a:pt x="943" y="208"/>
                      <a:pt x="1019" y="212"/>
                    </a:cubicBezTo>
                    <a:cubicBezTo>
                      <a:pt x="1043" y="214"/>
                      <a:pt x="1092" y="221"/>
                      <a:pt x="1105" y="197"/>
                    </a:cubicBezTo>
                    <a:cubicBezTo>
                      <a:pt x="1084" y="175"/>
                      <a:pt x="1022" y="175"/>
                      <a:pt x="992" y="169"/>
                    </a:cubicBezTo>
                    <a:cubicBezTo>
                      <a:pt x="946" y="158"/>
                      <a:pt x="903" y="149"/>
                      <a:pt x="857" y="144"/>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85" name="Google Shape;2185;p41"/>
              <p:cNvSpPr/>
              <p:nvPr/>
            </p:nvSpPr>
            <p:spPr>
              <a:xfrm>
                <a:off x="7926388" y="1252538"/>
                <a:ext cx="551291" cy="126659"/>
              </a:xfrm>
              <a:custGeom>
                <a:avLst/>
                <a:gdLst/>
                <a:ahLst/>
                <a:cxnLst/>
                <a:rect l="l" t="t" r="r" b="b"/>
                <a:pathLst>
                  <a:path w="847" h="197" extrusionOk="0">
                    <a:moveTo>
                      <a:pt x="679" y="99"/>
                    </a:moveTo>
                    <a:cubicBezTo>
                      <a:pt x="668" y="97"/>
                      <a:pt x="650" y="102"/>
                      <a:pt x="641" y="98"/>
                    </a:cubicBezTo>
                    <a:cubicBezTo>
                      <a:pt x="632" y="94"/>
                      <a:pt x="625" y="75"/>
                      <a:pt x="613" y="69"/>
                    </a:cubicBezTo>
                    <a:cubicBezTo>
                      <a:pt x="580" y="51"/>
                      <a:pt x="547" y="63"/>
                      <a:pt x="517" y="77"/>
                    </a:cubicBezTo>
                    <a:cubicBezTo>
                      <a:pt x="510" y="20"/>
                      <a:pt x="418" y="29"/>
                      <a:pt x="383" y="48"/>
                    </a:cubicBezTo>
                    <a:cubicBezTo>
                      <a:pt x="365" y="29"/>
                      <a:pt x="333" y="20"/>
                      <a:pt x="309" y="30"/>
                    </a:cubicBezTo>
                    <a:cubicBezTo>
                      <a:pt x="319" y="16"/>
                      <a:pt x="293" y="2"/>
                      <a:pt x="278" y="1"/>
                    </a:cubicBezTo>
                    <a:cubicBezTo>
                      <a:pt x="255" y="0"/>
                      <a:pt x="254" y="14"/>
                      <a:pt x="236" y="21"/>
                    </a:cubicBezTo>
                    <a:cubicBezTo>
                      <a:pt x="206" y="31"/>
                      <a:pt x="175" y="5"/>
                      <a:pt x="144" y="12"/>
                    </a:cubicBezTo>
                    <a:cubicBezTo>
                      <a:pt x="109" y="20"/>
                      <a:pt x="101" y="48"/>
                      <a:pt x="79" y="69"/>
                    </a:cubicBezTo>
                    <a:cubicBezTo>
                      <a:pt x="57" y="91"/>
                      <a:pt x="2" y="100"/>
                      <a:pt x="0" y="136"/>
                    </a:cubicBezTo>
                    <a:cubicBezTo>
                      <a:pt x="22" y="141"/>
                      <a:pt x="42" y="122"/>
                      <a:pt x="64" y="117"/>
                    </a:cubicBezTo>
                    <a:cubicBezTo>
                      <a:pt x="93" y="109"/>
                      <a:pt x="112" y="111"/>
                      <a:pt x="139" y="119"/>
                    </a:cubicBezTo>
                    <a:cubicBezTo>
                      <a:pt x="157" y="125"/>
                      <a:pt x="169" y="132"/>
                      <a:pt x="189" y="126"/>
                    </a:cubicBezTo>
                    <a:cubicBezTo>
                      <a:pt x="210" y="120"/>
                      <a:pt x="222" y="103"/>
                      <a:pt x="247" y="104"/>
                    </a:cubicBezTo>
                    <a:cubicBezTo>
                      <a:pt x="289" y="107"/>
                      <a:pt x="316" y="143"/>
                      <a:pt x="365" y="140"/>
                    </a:cubicBezTo>
                    <a:cubicBezTo>
                      <a:pt x="385" y="138"/>
                      <a:pt x="408" y="126"/>
                      <a:pt x="428" y="128"/>
                    </a:cubicBezTo>
                    <a:cubicBezTo>
                      <a:pt x="447" y="129"/>
                      <a:pt x="457" y="143"/>
                      <a:pt x="474" y="149"/>
                    </a:cubicBezTo>
                    <a:cubicBezTo>
                      <a:pt x="513" y="161"/>
                      <a:pt x="543" y="131"/>
                      <a:pt x="581" y="134"/>
                    </a:cubicBezTo>
                    <a:cubicBezTo>
                      <a:pt x="614" y="136"/>
                      <a:pt x="640" y="166"/>
                      <a:pt x="676" y="169"/>
                    </a:cubicBezTo>
                    <a:cubicBezTo>
                      <a:pt x="693" y="171"/>
                      <a:pt x="713" y="163"/>
                      <a:pt x="729" y="167"/>
                    </a:cubicBezTo>
                    <a:cubicBezTo>
                      <a:pt x="742" y="170"/>
                      <a:pt x="755" y="185"/>
                      <a:pt x="770" y="189"/>
                    </a:cubicBezTo>
                    <a:cubicBezTo>
                      <a:pt x="794" y="195"/>
                      <a:pt x="834" y="197"/>
                      <a:pt x="847" y="173"/>
                    </a:cubicBezTo>
                    <a:cubicBezTo>
                      <a:pt x="817" y="160"/>
                      <a:pt x="786" y="153"/>
                      <a:pt x="758" y="136"/>
                    </a:cubicBezTo>
                    <a:cubicBezTo>
                      <a:pt x="733" y="121"/>
                      <a:pt x="710" y="104"/>
                      <a:pt x="679" y="99"/>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86" name="Google Shape;2186;p41"/>
              <p:cNvSpPr/>
              <p:nvPr/>
            </p:nvSpPr>
            <p:spPr>
              <a:xfrm>
                <a:off x="8115301" y="558800"/>
                <a:ext cx="428276" cy="597503"/>
              </a:xfrm>
              <a:custGeom>
                <a:avLst/>
                <a:gdLst/>
                <a:ahLst/>
                <a:cxnLst/>
                <a:rect l="l" t="t" r="r" b="b"/>
                <a:pathLst>
                  <a:path w="658" h="918" extrusionOk="0">
                    <a:moveTo>
                      <a:pt x="418" y="14"/>
                    </a:moveTo>
                    <a:cubicBezTo>
                      <a:pt x="412" y="8"/>
                      <a:pt x="412" y="8"/>
                      <a:pt x="412" y="8"/>
                    </a:cubicBezTo>
                    <a:cubicBezTo>
                      <a:pt x="341" y="12"/>
                      <a:pt x="312" y="104"/>
                      <a:pt x="288" y="159"/>
                    </a:cubicBezTo>
                    <a:cubicBezTo>
                      <a:pt x="272" y="196"/>
                      <a:pt x="281" y="213"/>
                      <a:pt x="280" y="250"/>
                    </a:cubicBezTo>
                    <a:cubicBezTo>
                      <a:pt x="279" y="267"/>
                      <a:pt x="272" y="271"/>
                      <a:pt x="267" y="286"/>
                    </a:cubicBezTo>
                    <a:cubicBezTo>
                      <a:pt x="260" y="307"/>
                      <a:pt x="263" y="320"/>
                      <a:pt x="267" y="342"/>
                    </a:cubicBezTo>
                    <a:cubicBezTo>
                      <a:pt x="276" y="389"/>
                      <a:pt x="284" y="428"/>
                      <a:pt x="274" y="475"/>
                    </a:cubicBezTo>
                    <a:cubicBezTo>
                      <a:pt x="267" y="514"/>
                      <a:pt x="247" y="545"/>
                      <a:pt x="234" y="582"/>
                    </a:cubicBezTo>
                    <a:cubicBezTo>
                      <a:pt x="222" y="616"/>
                      <a:pt x="226" y="657"/>
                      <a:pt x="200" y="685"/>
                    </a:cubicBezTo>
                    <a:cubicBezTo>
                      <a:pt x="178" y="709"/>
                      <a:pt x="136" y="730"/>
                      <a:pt x="108" y="747"/>
                    </a:cubicBezTo>
                    <a:cubicBezTo>
                      <a:pt x="72" y="770"/>
                      <a:pt x="51" y="787"/>
                      <a:pt x="32" y="826"/>
                    </a:cubicBezTo>
                    <a:cubicBezTo>
                      <a:pt x="21" y="850"/>
                      <a:pt x="0" y="909"/>
                      <a:pt x="37" y="918"/>
                    </a:cubicBezTo>
                    <a:cubicBezTo>
                      <a:pt x="49" y="890"/>
                      <a:pt x="75" y="859"/>
                      <a:pt x="105" y="848"/>
                    </a:cubicBezTo>
                    <a:cubicBezTo>
                      <a:pt x="139" y="835"/>
                      <a:pt x="153" y="846"/>
                      <a:pt x="184" y="823"/>
                    </a:cubicBezTo>
                    <a:cubicBezTo>
                      <a:pt x="253" y="773"/>
                      <a:pt x="225" y="881"/>
                      <a:pt x="282" y="874"/>
                    </a:cubicBezTo>
                    <a:cubicBezTo>
                      <a:pt x="291" y="843"/>
                      <a:pt x="287" y="811"/>
                      <a:pt x="294" y="780"/>
                    </a:cubicBezTo>
                    <a:cubicBezTo>
                      <a:pt x="300" y="754"/>
                      <a:pt x="313" y="738"/>
                      <a:pt x="327" y="715"/>
                    </a:cubicBezTo>
                    <a:cubicBezTo>
                      <a:pt x="360" y="660"/>
                      <a:pt x="355" y="618"/>
                      <a:pt x="351" y="556"/>
                    </a:cubicBezTo>
                    <a:cubicBezTo>
                      <a:pt x="348" y="507"/>
                      <a:pt x="335" y="312"/>
                      <a:pt x="421" y="319"/>
                    </a:cubicBezTo>
                    <a:cubicBezTo>
                      <a:pt x="426" y="335"/>
                      <a:pt x="419" y="357"/>
                      <a:pt x="433" y="369"/>
                    </a:cubicBezTo>
                    <a:cubicBezTo>
                      <a:pt x="452" y="386"/>
                      <a:pt x="464" y="363"/>
                      <a:pt x="475" y="395"/>
                    </a:cubicBezTo>
                    <a:cubicBezTo>
                      <a:pt x="495" y="461"/>
                      <a:pt x="462" y="550"/>
                      <a:pt x="501" y="611"/>
                    </a:cubicBezTo>
                    <a:cubicBezTo>
                      <a:pt x="516" y="595"/>
                      <a:pt x="515" y="544"/>
                      <a:pt x="516" y="520"/>
                    </a:cubicBezTo>
                    <a:cubicBezTo>
                      <a:pt x="517" y="480"/>
                      <a:pt x="519" y="441"/>
                      <a:pt x="525" y="401"/>
                    </a:cubicBezTo>
                    <a:cubicBezTo>
                      <a:pt x="528" y="385"/>
                      <a:pt x="533" y="328"/>
                      <a:pt x="551" y="318"/>
                    </a:cubicBezTo>
                    <a:cubicBezTo>
                      <a:pt x="566" y="310"/>
                      <a:pt x="573" y="327"/>
                      <a:pt x="582" y="339"/>
                    </a:cubicBezTo>
                    <a:cubicBezTo>
                      <a:pt x="604" y="371"/>
                      <a:pt x="598" y="401"/>
                      <a:pt x="610" y="436"/>
                    </a:cubicBezTo>
                    <a:cubicBezTo>
                      <a:pt x="620" y="465"/>
                      <a:pt x="649" y="487"/>
                      <a:pt x="658" y="516"/>
                    </a:cubicBezTo>
                    <a:cubicBezTo>
                      <a:pt x="656" y="405"/>
                      <a:pt x="643" y="268"/>
                      <a:pt x="560" y="188"/>
                    </a:cubicBezTo>
                    <a:cubicBezTo>
                      <a:pt x="516" y="146"/>
                      <a:pt x="506" y="0"/>
                      <a:pt x="418" y="14"/>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187" name="Google Shape;2187;p41"/>
            <p:cNvGrpSpPr/>
            <p:nvPr/>
          </p:nvGrpSpPr>
          <p:grpSpPr>
            <a:xfrm flipH="1">
              <a:off x="1149159" y="2547513"/>
              <a:ext cx="2484819" cy="1824696"/>
              <a:chOff x="3369513" y="1752585"/>
              <a:chExt cx="3878288" cy="2847529"/>
            </a:xfrm>
          </p:grpSpPr>
          <p:sp>
            <p:nvSpPr>
              <p:cNvPr id="2188" name="Google Shape;2188;p41"/>
              <p:cNvSpPr/>
              <p:nvPr/>
            </p:nvSpPr>
            <p:spPr>
              <a:xfrm>
                <a:off x="4299436" y="4362219"/>
                <a:ext cx="2523052" cy="237895"/>
              </a:xfrm>
              <a:custGeom>
                <a:avLst/>
                <a:gdLst/>
                <a:ahLst/>
                <a:cxnLst/>
                <a:rect l="l" t="t" r="r" b="b"/>
                <a:pathLst>
                  <a:path w="855" h="81" extrusionOk="0">
                    <a:moveTo>
                      <a:pt x="6" y="5"/>
                    </a:moveTo>
                    <a:cubicBezTo>
                      <a:pt x="0" y="5"/>
                      <a:pt x="148" y="81"/>
                      <a:pt x="148" y="81"/>
                    </a:cubicBezTo>
                    <a:cubicBezTo>
                      <a:pt x="761" y="81"/>
                      <a:pt x="761" y="81"/>
                      <a:pt x="761" y="81"/>
                    </a:cubicBezTo>
                    <a:cubicBezTo>
                      <a:pt x="855" y="4"/>
                      <a:pt x="855" y="4"/>
                      <a:pt x="855" y="4"/>
                    </a:cubicBezTo>
                    <a:cubicBezTo>
                      <a:pt x="855" y="4"/>
                      <a:pt x="132" y="0"/>
                      <a:pt x="6" y="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89" name="Google Shape;2189;p41"/>
              <p:cNvSpPr/>
              <p:nvPr/>
            </p:nvSpPr>
            <p:spPr>
              <a:xfrm>
                <a:off x="4710332" y="4160369"/>
                <a:ext cx="411300" cy="2670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90" name="Google Shape;2190;p41"/>
              <p:cNvSpPr/>
              <p:nvPr/>
            </p:nvSpPr>
            <p:spPr>
              <a:xfrm>
                <a:off x="5250985" y="4218040"/>
                <a:ext cx="1326402" cy="209059"/>
              </a:xfrm>
              <a:custGeom>
                <a:avLst/>
                <a:gdLst/>
                <a:ahLst/>
                <a:cxnLst/>
                <a:rect l="l" t="t" r="r" b="b"/>
                <a:pathLst>
                  <a:path w="184" h="29" extrusionOk="0">
                    <a:moveTo>
                      <a:pt x="0" y="29"/>
                    </a:moveTo>
                    <a:lnTo>
                      <a:pt x="177" y="29"/>
                    </a:lnTo>
                    <a:lnTo>
                      <a:pt x="184" y="0"/>
                    </a:lnTo>
                    <a:lnTo>
                      <a:pt x="0" y="0"/>
                    </a:lnTo>
                    <a:lnTo>
                      <a:pt x="0" y="29"/>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91" name="Google Shape;2191;p41"/>
              <p:cNvSpPr/>
              <p:nvPr/>
            </p:nvSpPr>
            <p:spPr>
              <a:xfrm>
                <a:off x="5250985" y="4218040"/>
                <a:ext cx="1326402" cy="209059"/>
              </a:xfrm>
              <a:custGeom>
                <a:avLst/>
                <a:gdLst/>
                <a:ahLst/>
                <a:cxnLst/>
                <a:rect l="l" t="t" r="r" b="b"/>
                <a:pathLst>
                  <a:path w="184" h="29" extrusionOk="0">
                    <a:moveTo>
                      <a:pt x="0" y="29"/>
                    </a:moveTo>
                    <a:lnTo>
                      <a:pt x="177" y="29"/>
                    </a:lnTo>
                    <a:lnTo>
                      <a:pt x="184" y="0"/>
                    </a:lnTo>
                    <a:lnTo>
                      <a:pt x="0" y="0"/>
                    </a:lnTo>
                    <a:lnTo>
                      <a:pt x="0" y="29"/>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92" name="Google Shape;2192;p41"/>
              <p:cNvSpPr/>
              <p:nvPr/>
            </p:nvSpPr>
            <p:spPr>
              <a:xfrm>
                <a:off x="5207733" y="4181995"/>
                <a:ext cx="1485000" cy="354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93" name="Google Shape;2193;p41"/>
              <p:cNvSpPr/>
              <p:nvPr/>
            </p:nvSpPr>
            <p:spPr>
              <a:xfrm>
                <a:off x="6620639" y="4218040"/>
                <a:ext cx="21900" cy="1581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94" name="Google Shape;2194;p41"/>
              <p:cNvSpPr/>
              <p:nvPr/>
            </p:nvSpPr>
            <p:spPr>
              <a:xfrm>
                <a:off x="4789628" y="4196413"/>
                <a:ext cx="245100" cy="1731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95" name="Google Shape;2195;p41"/>
              <p:cNvSpPr/>
              <p:nvPr/>
            </p:nvSpPr>
            <p:spPr>
              <a:xfrm>
                <a:off x="4789628" y="4239667"/>
                <a:ext cx="267000" cy="219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96" name="Google Shape;2196;p41"/>
              <p:cNvSpPr/>
              <p:nvPr/>
            </p:nvSpPr>
            <p:spPr>
              <a:xfrm>
                <a:off x="4861715" y="4246876"/>
                <a:ext cx="6900" cy="1296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97" name="Google Shape;2197;p41"/>
              <p:cNvSpPr/>
              <p:nvPr/>
            </p:nvSpPr>
            <p:spPr>
              <a:xfrm>
                <a:off x="4948219" y="4254085"/>
                <a:ext cx="21900" cy="1227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98" name="Google Shape;2198;p41"/>
              <p:cNvSpPr/>
              <p:nvPr/>
            </p:nvSpPr>
            <p:spPr>
              <a:xfrm>
                <a:off x="4659871" y="4102697"/>
                <a:ext cx="511818" cy="79298"/>
              </a:xfrm>
              <a:custGeom>
                <a:avLst/>
                <a:gdLst/>
                <a:ahLst/>
                <a:cxnLst/>
                <a:rect l="l" t="t" r="r" b="b"/>
                <a:pathLst>
                  <a:path w="71" h="11" extrusionOk="0">
                    <a:moveTo>
                      <a:pt x="10" y="0"/>
                    </a:moveTo>
                    <a:lnTo>
                      <a:pt x="0" y="11"/>
                    </a:lnTo>
                    <a:lnTo>
                      <a:pt x="71" y="11"/>
                    </a:lnTo>
                    <a:lnTo>
                      <a:pt x="61" y="0"/>
                    </a:lnTo>
                    <a:lnTo>
                      <a:pt x="10" y="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99" name="Google Shape;2199;p41"/>
              <p:cNvSpPr/>
              <p:nvPr/>
            </p:nvSpPr>
            <p:spPr>
              <a:xfrm>
                <a:off x="5524916" y="1896765"/>
                <a:ext cx="1722885" cy="2249184"/>
              </a:xfrm>
              <a:custGeom>
                <a:avLst/>
                <a:gdLst/>
                <a:ahLst/>
                <a:cxnLst/>
                <a:rect l="l" t="t" r="r" b="b"/>
                <a:pathLst>
                  <a:path w="584" h="760" extrusionOk="0">
                    <a:moveTo>
                      <a:pt x="58" y="2"/>
                    </a:moveTo>
                    <a:cubicBezTo>
                      <a:pt x="36" y="2"/>
                      <a:pt x="20" y="0"/>
                      <a:pt x="0" y="2"/>
                    </a:cubicBezTo>
                    <a:cubicBezTo>
                      <a:pt x="0" y="754"/>
                      <a:pt x="0" y="754"/>
                      <a:pt x="0" y="754"/>
                    </a:cubicBezTo>
                    <a:cubicBezTo>
                      <a:pt x="584" y="760"/>
                      <a:pt x="584" y="760"/>
                      <a:pt x="584" y="760"/>
                    </a:cubicBezTo>
                    <a:cubicBezTo>
                      <a:pt x="584" y="713"/>
                      <a:pt x="574" y="639"/>
                      <a:pt x="574" y="577"/>
                    </a:cubicBezTo>
                    <a:cubicBezTo>
                      <a:pt x="574" y="294"/>
                      <a:pt x="340" y="2"/>
                      <a:pt x="58" y="2"/>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00" name="Google Shape;2200;p41"/>
              <p:cNvSpPr/>
              <p:nvPr/>
            </p:nvSpPr>
            <p:spPr>
              <a:xfrm>
                <a:off x="5553751" y="4073861"/>
                <a:ext cx="1694048" cy="72089"/>
              </a:xfrm>
              <a:custGeom>
                <a:avLst/>
                <a:gdLst/>
                <a:ahLst/>
                <a:cxnLst/>
                <a:rect l="l" t="t" r="r" b="b"/>
                <a:pathLst>
                  <a:path w="574" h="24" extrusionOk="0">
                    <a:moveTo>
                      <a:pt x="0" y="18"/>
                    </a:moveTo>
                    <a:cubicBezTo>
                      <a:pt x="0" y="18"/>
                      <a:pt x="0" y="18"/>
                      <a:pt x="0" y="18"/>
                    </a:cubicBezTo>
                    <a:cubicBezTo>
                      <a:pt x="574" y="24"/>
                      <a:pt x="574" y="24"/>
                      <a:pt x="574" y="24"/>
                    </a:cubicBezTo>
                    <a:cubicBezTo>
                      <a:pt x="574" y="24"/>
                      <a:pt x="574" y="24"/>
                      <a:pt x="574" y="24"/>
                    </a:cubicBezTo>
                    <a:cubicBezTo>
                      <a:pt x="574" y="24"/>
                      <a:pt x="574" y="24"/>
                      <a:pt x="574" y="24"/>
                    </a:cubicBezTo>
                    <a:cubicBezTo>
                      <a:pt x="0" y="18"/>
                      <a:pt x="0" y="18"/>
                      <a:pt x="0" y="18"/>
                    </a:cubicBezTo>
                    <a:moveTo>
                      <a:pt x="573" y="12"/>
                    </a:moveTo>
                    <a:cubicBezTo>
                      <a:pt x="573" y="13"/>
                      <a:pt x="573" y="13"/>
                      <a:pt x="574" y="14"/>
                    </a:cubicBezTo>
                    <a:cubicBezTo>
                      <a:pt x="574" y="15"/>
                      <a:pt x="574" y="16"/>
                      <a:pt x="574" y="17"/>
                    </a:cubicBezTo>
                    <a:cubicBezTo>
                      <a:pt x="574" y="18"/>
                      <a:pt x="574" y="18"/>
                      <a:pt x="574" y="18"/>
                    </a:cubicBezTo>
                    <a:cubicBezTo>
                      <a:pt x="574" y="16"/>
                      <a:pt x="574" y="14"/>
                      <a:pt x="573" y="12"/>
                    </a:cubicBezTo>
                    <a:moveTo>
                      <a:pt x="573" y="6"/>
                    </a:moveTo>
                    <a:cubicBezTo>
                      <a:pt x="573" y="7"/>
                      <a:pt x="573" y="7"/>
                      <a:pt x="573" y="7"/>
                    </a:cubicBezTo>
                    <a:cubicBezTo>
                      <a:pt x="573" y="7"/>
                      <a:pt x="573" y="7"/>
                      <a:pt x="573" y="7"/>
                    </a:cubicBezTo>
                    <a:cubicBezTo>
                      <a:pt x="573" y="7"/>
                      <a:pt x="573" y="7"/>
                      <a:pt x="573" y="6"/>
                    </a:cubicBezTo>
                    <a:moveTo>
                      <a:pt x="573" y="2"/>
                    </a:moveTo>
                    <a:cubicBezTo>
                      <a:pt x="573" y="2"/>
                      <a:pt x="573" y="3"/>
                      <a:pt x="573" y="4"/>
                    </a:cubicBezTo>
                    <a:cubicBezTo>
                      <a:pt x="573" y="4"/>
                      <a:pt x="573" y="4"/>
                      <a:pt x="573" y="5"/>
                    </a:cubicBezTo>
                    <a:cubicBezTo>
                      <a:pt x="573" y="4"/>
                      <a:pt x="573" y="3"/>
                      <a:pt x="573" y="2"/>
                    </a:cubicBezTo>
                    <a:moveTo>
                      <a:pt x="573" y="0"/>
                    </a:moveTo>
                    <a:cubicBezTo>
                      <a:pt x="573" y="0"/>
                      <a:pt x="573" y="1"/>
                      <a:pt x="573" y="1"/>
                    </a:cubicBezTo>
                    <a:cubicBezTo>
                      <a:pt x="573" y="1"/>
                      <a:pt x="573" y="0"/>
                      <a:pt x="573" y="0"/>
                    </a:cubicBezTo>
                  </a:path>
                </a:pathLst>
              </a:custGeom>
              <a:solidFill>
                <a:srgbClr val="D1712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01" name="Google Shape;2201;p41"/>
              <p:cNvSpPr/>
              <p:nvPr/>
            </p:nvSpPr>
            <p:spPr>
              <a:xfrm>
                <a:off x="5553751" y="1875138"/>
                <a:ext cx="1146184" cy="475790"/>
              </a:xfrm>
              <a:custGeom>
                <a:avLst/>
                <a:gdLst/>
                <a:ahLst/>
                <a:cxnLst/>
                <a:rect l="l" t="t" r="r" b="b"/>
                <a:pathLst>
                  <a:path w="388" h="161" extrusionOk="0">
                    <a:moveTo>
                      <a:pt x="10" y="0"/>
                    </a:moveTo>
                    <a:cubicBezTo>
                      <a:pt x="7" y="0"/>
                      <a:pt x="3" y="0"/>
                      <a:pt x="0" y="1"/>
                    </a:cubicBezTo>
                    <a:cubicBezTo>
                      <a:pt x="0" y="8"/>
                      <a:pt x="0" y="8"/>
                      <a:pt x="0" y="8"/>
                    </a:cubicBezTo>
                    <a:cubicBezTo>
                      <a:pt x="3" y="8"/>
                      <a:pt x="6" y="8"/>
                      <a:pt x="10" y="8"/>
                    </a:cubicBezTo>
                    <a:cubicBezTo>
                      <a:pt x="22" y="8"/>
                      <a:pt x="34" y="9"/>
                      <a:pt x="48" y="9"/>
                    </a:cubicBezTo>
                    <a:cubicBezTo>
                      <a:pt x="48" y="9"/>
                      <a:pt x="48" y="9"/>
                      <a:pt x="48" y="9"/>
                    </a:cubicBezTo>
                    <a:cubicBezTo>
                      <a:pt x="48" y="9"/>
                      <a:pt x="48" y="9"/>
                      <a:pt x="48" y="9"/>
                    </a:cubicBezTo>
                    <a:cubicBezTo>
                      <a:pt x="49" y="9"/>
                      <a:pt x="49" y="9"/>
                      <a:pt x="49" y="9"/>
                    </a:cubicBezTo>
                    <a:cubicBezTo>
                      <a:pt x="49" y="9"/>
                      <a:pt x="49" y="9"/>
                      <a:pt x="49" y="9"/>
                    </a:cubicBezTo>
                    <a:cubicBezTo>
                      <a:pt x="50" y="9"/>
                      <a:pt x="50" y="9"/>
                      <a:pt x="50" y="9"/>
                    </a:cubicBezTo>
                    <a:cubicBezTo>
                      <a:pt x="50" y="9"/>
                      <a:pt x="50" y="9"/>
                      <a:pt x="50" y="9"/>
                    </a:cubicBezTo>
                    <a:cubicBezTo>
                      <a:pt x="51" y="9"/>
                      <a:pt x="51" y="9"/>
                      <a:pt x="51" y="9"/>
                    </a:cubicBezTo>
                    <a:cubicBezTo>
                      <a:pt x="51" y="9"/>
                      <a:pt x="52" y="9"/>
                      <a:pt x="53" y="9"/>
                    </a:cubicBezTo>
                    <a:cubicBezTo>
                      <a:pt x="53" y="9"/>
                      <a:pt x="53" y="9"/>
                      <a:pt x="53" y="9"/>
                    </a:cubicBezTo>
                    <a:cubicBezTo>
                      <a:pt x="53" y="9"/>
                      <a:pt x="53" y="9"/>
                      <a:pt x="54" y="9"/>
                    </a:cubicBezTo>
                    <a:cubicBezTo>
                      <a:pt x="54" y="9"/>
                      <a:pt x="54" y="9"/>
                      <a:pt x="54" y="9"/>
                    </a:cubicBezTo>
                    <a:cubicBezTo>
                      <a:pt x="58" y="9"/>
                      <a:pt x="61" y="9"/>
                      <a:pt x="65" y="9"/>
                    </a:cubicBezTo>
                    <a:cubicBezTo>
                      <a:pt x="65" y="9"/>
                      <a:pt x="65" y="9"/>
                      <a:pt x="65" y="9"/>
                    </a:cubicBezTo>
                    <a:cubicBezTo>
                      <a:pt x="65" y="9"/>
                      <a:pt x="66" y="9"/>
                      <a:pt x="66" y="9"/>
                    </a:cubicBezTo>
                    <a:cubicBezTo>
                      <a:pt x="66" y="9"/>
                      <a:pt x="66" y="9"/>
                      <a:pt x="66" y="9"/>
                    </a:cubicBezTo>
                    <a:cubicBezTo>
                      <a:pt x="66" y="9"/>
                      <a:pt x="67" y="9"/>
                      <a:pt x="67" y="9"/>
                    </a:cubicBezTo>
                    <a:cubicBezTo>
                      <a:pt x="67" y="9"/>
                      <a:pt x="67" y="9"/>
                      <a:pt x="67" y="9"/>
                    </a:cubicBezTo>
                    <a:cubicBezTo>
                      <a:pt x="67" y="9"/>
                      <a:pt x="68" y="9"/>
                      <a:pt x="68" y="9"/>
                    </a:cubicBezTo>
                    <a:cubicBezTo>
                      <a:pt x="68" y="10"/>
                      <a:pt x="68" y="10"/>
                      <a:pt x="68" y="10"/>
                    </a:cubicBezTo>
                    <a:cubicBezTo>
                      <a:pt x="69" y="10"/>
                      <a:pt x="69" y="10"/>
                      <a:pt x="69" y="10"/>
                    </a:cubicBezTo>
                    <a:cubicBezTo>
                      <a:pt x="69" y="10"/>
                      <a:pt x="69" y="10"/>
                      <a:pt x="70" y="10"/>
                    </a:cubicBezTo>
                    <a:cubicBezTo>
                      <a:pt x="70" y="10"/>
                      <a:pt x="70" y="10"/>
                      <a:pt x="70" y="10"/>
                    </a:cubicBezTo>
                    <a:cubicBezTo>
                      <a:pt x="70" y="10"/>
                      <a:pt x="70" y="10"/>
                      <a:pt x="71" y="10"/>
                    </a:cubicBezTo>
                    <a:cubicBezTo>
                      <a:pt x="71" y="10"/>
                      <a:pt x="71" y="10"/>
                      <a:pt x="71" y="10"/>
                    </a:cubicBezTo>
                    <a:cubicBezTo>
                      <a:pt x="74" y="10"/>
                      <a:pt x="77" y="10"/>
                      <a:pt x="80" y="10"/>
                    </a:cubicBezTo>
                    <a:cubicBezTo>
                      <a:pt x="80" y="10"/>
                      <a:pt x="80" y="10"/>
                      <a:pt x="80" y="10"/>
                    </a:cubicBezTo>
                    <a:cubicBezTo>
                      <a:pt x="172" y="18"/>
                      <a:pt x="258" y="55"/>
                      <a:pt x="331" y="113"/>
                    </a:cubicBezTo>
                    <a:cubicBezTo>
                      <a:pt x="332" y="112"/>
                      <a:pt x="332" y="112"/>
                      <a:pt x="332" y="112"/>
                    </a:cubicBezTo>
                    <a:cubicBezTo>
                      <a:pt x="332" y="112"/>
                      <a:pt x="332" y="113"/>
                      <a:pt x="332" y="114"/>
                    </a:cubicBezTo>
                    <a:cubicBezTo>
                      <a:pt x="350" y="128"/>
                      <a:pt x="368" y="144"/>
                      <a:pt x="385" y="161"/>
                    </a:cubicBezTo>
                    <a:cubicBezTo>
                      <a:pt x="385" y="161"/>
                      <a:pt x="385" y="161"/>
                      <a:pt x="385" y="161"/>
                    </a:cubicBezTo>
                    <a:cubicBezTo>
                      <a:pt x="388" y="159"/>
                      <a:pt x="388" y="159"/>
                      <a:pt x="388" y="159"/>
                    </a:cubicBezTo>
                    <a:cubicBezTo>
                      <a:pt x="304" y="72"/>
                      <a:pt x="197" y="12"/>
                      <a:pt x="80" y="3"/>
                    </a:cubicBezTo>
                    <a:cubicBezTo>
                      <a:pt x="78" y="3"/>
                      <a:pt x="75" y="2"/>
                      <a:pt x="73" y="2"/>
                    </a:cubicBezTo>
                    <a:cubicBezTo>
                      <a:pt x="72" y="2"/>
                      <a:pt x="71" y="2"/>
                      <a:pt x="71" y="2"/>
                    </a:cubicBezTo>
                    <a:cubicBezTo>
                      <a:pt x="69" y="2"/>
                      <a:pt x="67" y="2"/>
                      <a:pt x="65" y="2"/>
                    </a:cubicBezTo>
                    <a:cubicBezTo>
                      <a:pt x="64" y="2"/>
                      <a:pt x="64" y="2"/>
                      <a:pt x="63" y="2"/>
                    </a:cubicBezTo>
                    <a:cubicBezTo>
                      <a:pt x="61" y="2"/>
                      <a:pt x="59" y="2"/>
                      <a:pt x="57" y="2"/>
                    </a:cubicBezTo>
                    <a:cubicBezTo>
                      <a:pt x="57" y="1"/>
                      <a:pt x="56" y="1"/>
                      <a:pt x="55" y="1"/>
                    </a:cubicBezTo>
                    <a:cubicBezTo>
                      <a:pt x="53" y="1"/>
                      <a:pt x="50" y="1"/>
                      <a:pt x="48" y="1"/>
                    </a:cubicBezTo>
                    <a:cubicBezTo>
                      <a:pt x="34" y="1"/>
                      <a:pt x="22" y="0"/>
                      <a:pt x="10" y="0"/>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02" name="Google Shape;2202;p41"/>
              <p:cNvSpPr/>
              <p:nvPr/>
            </p:nvSpPr>
            <p:spPr>
              <a:xfrm>
                <a:off x="5697925" y="1903974"/>
                <a:ext cx="994802" cy="1016458"/>
              </a:xfrm>
              <a:custGeom>
                <a:avLst/>
                <a:gdLst/>
                <a:ahLst/>
                <a:cxnLst/>
                <a:rect l="l" t="t" r="r" b="b"/>
                <a:pathLst>
                  <a:path w="337" h="344" extrusionOk="0">
                    <a:moveTo>
                      <a:pt x="284" y="105"/>
                    </a:moveTo>
                    <a:cubicBezTo>
                      <a:pt x="277" y="121"/>
                      <a:pt x="188" y="218"/>
                      <a:pt x="102" y="310"/>
                    </a:cubicBezTo>
                    <a:cubicBezTo>
                      <a:pt x="107" y="322"/>
                      <a:pt x="113" y="333"/>
                      <a:pt x="119" y="344"/>
                    </a:cubicBezTo>
                    <a:cubicBezTo>
                      <a:pt x="337" y="152"/>
                      <a:pt x="337" y="152"/>
                      <a:pt x="337" y="152"/>
                    </a:cubicBezTo>
                    <a:cubicBezTo>
                      <a:pt x="320" y="135"/>
                      <a:pt x="302" y="119"/>
                      <a:pt x="284" y="105"/>
                    </a:cubicBezTo>
                    <a:moveTo>
                      <a:pt x="32" y="1"/>
                    </a:moveTo>
                    <a:cubicBezTo>
                      <a:pt x="34" y="81"/>
                      <a:pt x="48" y="160"/>
                      <a:pt x="72" y="236"/>
                    </a:cubicBezTo>
                    <a:cubicBezTo>
                      <a:pt x="203" y="58"/>
                      <a:pt x="203" y="58"/>
                      <a:pt x="203" y="58"/>
                    </a:cubicBezTo>
                    <a:cubicBezTo>
                      <a:pt x="217" y="60"/>
                      <a:pt x="217" y="60"/>
                      <a:pt x="217" y="60"/>
                    </a:cubicBezTo>
                    <a:cubicBezTo>
                      <a:pt x="77" y="250"/>
                      <a:pt x="77" y="250"/>
                      <a:pt x="77" y="250"/>
                    </a:cubicBezTo>
                    <a:cubicBezTo>
                      <a:pt x="83" y="267"/>
                      <a:pt x="90" y="284"/>
                      <a:pt x="98" y="301"/>
                    </a:cubicBezTo>
                    <a:cubicBezTo>
                      <a:pt x="283" y="104"/>
                      <a:pt x="283" y="104"/>
                      <a:pt x="283" y="104"/>
                    </a:cubicBezTo>
                    <a:cubicBezTo>
                      <a:pt x="210" y="46"/>
                      <a:pt x="124" y="9"/>
                      <a:pt x="32" y="1"/>
                    </a:cubicBezTo>
                    <a:moveTo>
                      <a:pt x="23" y="1"/>
                    </a:moveTo>
                    <a:cubicBezTo>
                      <a:pt x="23" y="1"/>
                      <a:pt x="23" y="1"/>
                      <a:pt x="23" y="1"/>
                    </a:cubicBezTo>
                    <a:cubicBezTo>
                      <a:pt x="23" y="1"/>
                      <a:pt x="23" y="1"/>
                      <a:pt x="23" y="1"/>
                    </a:cubicBezTo>
                    <a:moveTo>
                      <a:pt x="22" y="1"/>
                    </a:moveTo>
                    <a:cubicBezTo>
                      <a:pt x="22" y="1"/>
                      <a:pt x="22" y="1"/>
                      <a:pt x="22" y="1"/>
                    </a:cubicBezTo>
                    <a:cubicBezTo>
                      <a:pt x="22" y="1"/>
                      <a:pt x="22" y="1"/>
                      <a:pt x="22" y="1"/>
                    </a:cubicBezTo>
                    <a:moveTo>
                      <a:pt x="20" y="1"/>
                    </a:moveTo>
                    <a:cubicBezTo>
                      <a:pt x="21" y="1"/>
                      <a:pt x="21" y="1"/>
                      <a:pt x="21" y="1"/>
                    </a:cubicBezTo>
                    <a:cubicBezTo>
                      <a:pt x="21" y="1"/>
                      <a:pt x="21" y="1"/>
                      <a:pt x="20" y="1"/>
                    </a:cubicBezTo>
                    <a:moveTo>
                      <a:pt x="19" y="0"/>
                    </a:moveTo>
                    <a:cubicBezTo>
                      <a:pt x="19" y="0"/>
                      <a:pt x="20" y="0"/>
                      <a:pt x="20" y="0"/>
                    </a:cubicBezTo>
                    <a:cubicBezTo>
                      <a:pt x="20" y="0"/>
                      <a:pt x="19" y="0"/>
                      <a:pt x="19" y="0"/>
                    </a:cubicBezTo>
                    <a:moveTo>
                      <a:pt x="18" y="0"/>
                    </a:moveTo>
                    <a:cubicBezTo>
                      <a:pt x="18" y="0"/>
                      <a:pt x="19" y="0"/>
                      <a:pt x="19" y="0"/>
                    </a:cubicBezTo>
                    <a:cubicBezTo>
                      <a:pt x="19" y="0"/>
                      <a:pt x="18" y="0"/>
                      <a:pt x="18" y="0"/>
                    </a:cubicBezTo>
                    <a:moveTo>
                      <a:pt x="17" y="0"/>
                    </a:moveTo>
                    <a:cubicBezTo>
                      <a:pt x="17" y="0"/>
                      <a:pt x="18" y="0"/>
                      <a:pt x="18" y="0"/>
                    </a:cubicBezTo>
                    <a:cubicBezTo>
                      <a:pt x="18" y="0"/>
                      <a:pt x="17" y="0"/>
                      <a:pt x="17" y="0"/>
                    </a:cubicBezTo>
                    <a:moveTo>
                      <a:pt x="6" y="0"/>
                    </a:moveTo>
                    <a:cubicBezTo>
                      <a:pt x="10" y="0"/>
                      <a:pt x="13" y="0"/>
                      <a:pt x="17" y="0"/>
                    </a:cubicBezTo>
                    <a:cubicBezTo>
                      <a:pt x="13" y="0"/>
                      <a:pt x="10" y="0"/>
                      <a:pt x="6" y="0"/>
                    </a:cubicBezTo>
                    <a:moveTo>
                      <a:pt x="5" y="0"/>
                    </a:moveTo>
                    <a:cubicBezTo>
                      <a:pt x="5" y="0"/>
                      <a:pt x="5" y="0"/>
                      <a:pt x="6" y="0"/>
                    </a:cubicBezTo>
                    <a:cubicBezTo>
                      <a:pt x="5" y="0"/>
                      <a:pt x="5" y="0"/>
                      <a:pt x="5" y="0"/>
                    </a:cubicBezTo>
                    <a:moveTo>
                      <a:pt x="3" y="0"/>
                    </a:moveTo>
                    <a:cubicBezTo>
                      <a:pt x="3" y="0"/>
                      <a:pt x="4" y="0"/>
                      <a:pt x="5" y="0"/>
                    </a:cubicBezTo>
                    <a:cubicBezTo>
                      <a:pt x="4" y="0"/>
                      <a:pt x="3" y="0"/>
                      <a:pt x="3" y="0"/>
                    </a:cubicBezTo>
                    <a:moveTo>
                      <a:pt x="2" y="0"/>
                    </a:moveTo>
                    <a:cubicBezTo>
                      <a:pt x="2" y="0"/>
                      <a:pt x="2" y="0"/>
                      <a:pt x="2" y="0"/>
                    </a:cubicBezTo>
                    <a:cubicBezTo>
                      <a:pt x="2" y="0"/>
                      <a:pt x="2" y="0"/>
                      <a:pt x="2" y="0"/>
                    </a:cubicBezTo>
                    <a:moveTo>
                      <a:pt x="1" y="0"/>
                    </a:moveTo>
                    <a:cubicBezTo>
                      <a:pt x="1" y="0"/>
                      <a:pt x="1" y="0"/>
                      <a:pt x="1" y="0"/>
                    </a:cubicBezTo>
                    <a:cubicBezTo>
                      <a:pt x="1" y="0"/>
                      <a:pt x="1" y="0"/>
                      <a:pt x="1" y="0"/>
                    </a:cubicBezTo>
                    <a:moveTo>
                      <a:pt x="0" y="0"/>
                    </a:moveTo>
                    <a:cubicBezTo>
                      <a:pt x="0" y="0"/>
                      <a:pt x="0" y="0"/>
                      <a:pt x="0" y="0"/>
                    </a:cubicBezTo>
                    <a:cubicBezTo>
                      <a:pt x="0" y="0"/>
                      <a:pt x="0" y="0"/>
                      <a:pt x="0" y="0"/>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03" name="Google Shape;2203;p41"/>
              <p:cNvSpPr/>
              <p:nvPr/>
            </p:nvSpPr>
            <p:spPr>
              <a:xfrm>
                <a:off x="5697925" y="1903974"/>
                <a:ext cx="93713" cy="7209"/>
              </a:xfrm>
              <a:custGeom>
                <a:avLst/>
                <a:gdLst/>
                <a:ahLst/>
                <a:cxnLst/>
                <a:rect l="l" t="t" r="r" b="b"/>
                <a:pathLst>
                  <a:path w="32" h="1" extrusionOk="0">
                    <a:moveTo>
                      <a:pt x="23" y="1"/>
                    </a:moveTo>
                    <a:cubicBezTo>
                      <a:pt x="26" y="1"/>
                      <a:pt x="29" y="1"/>
                      <a:pt x="32" y="1"/>
                    </a:cubicBezTo>
                    <a:cubicBezTo>
                      <a:pt x="32" y="1"/>
                      <a:pt x="32" y="1"/>
                      <a:pt x="32" y="1"/>
                    </a:cubicBezTo>
                    <a:cubicBezTo>
                      <a:pt x="29" y="1"/>
                      <a:pt x="26" y="1"/>
                      <a:pt x="23" y="1"/>
                    </a:cubicBezTo>
                    <a:moveTo>
                      <a:pt x="22" y="1"/>
                    </a:moveTo>
                    <a:cubicBezTo>
                      <a:pt x="22" y="1"/>
                      <a:pt x="22" y="1"/>
                      <a:pt x="23" y="1"/>
                    </a:cubicBezTo>
                    <a:cubicBezTo>
                      <a:pt x="22" y="1"/>
                      <a:pt x="22" y="1"/>
                      <a:pt x="22" y="1"/>
                    </a:cubicBezTo>
                    <a:moveTo>
                      <a:pt x="21" y="1"/>
                    </a:moveTo>
                    <a:cubicBezTo>
                      <a:pt x="21" y="1"/>
                      <a:pt x="21" y="1"/>
                      <a:pt x="22" y="1"/>
                    </a:cubicBezTo>
                    <a:cubicBezTo>
                      <a:pt x="21" y="1"/>
                      <a:pt x="21" y="1"/>
                      <a:pt x="21" y="1"/>
                    </a:cubicBezTo>
                    <a:moveTo>
                      <a:pt x="20" y="0"/>
                    </a:moveTo>
                    <a:cubicBezTo>
                      <a:pt x="20" y="1"/>
                      <a:pt x="20" y="1"/>
                      <a:pt x="20" y="1"/>
                    </a:cubicBezTo>
                    <a:cubicBezTo>
                      <a:pt x="20" y="1"/>
                      <a:pt x="20" y="1"/>
                      <a:pt x="20" y="0"/>
                    </a:cubicBezTo>
                    <a:moveTo>
                      <a:pt x="19" y="0"/>
                    </a:moveTo>
                    <a:cubicBezTo>
                      <a:pt x="19" y="0"/>
                      <a:pt x="19" y="0"/>
                      <a:pt x="19" y="0"/>
                    </a:cubicBezTo>
                    <a:cubicBezTo>
                      <a:pt x="19" y="0"/>
                      <a:pt x="19" y="0"/>
                      <a:pt x="19" y="0"/>
                    </a:cubicBezTo>
                    <a:moveTo>
                      <a:pt x="18" y="0"/>
                    </a:moveTo>
                    <a:cubicBezTo>
                      <a:pt x="18" y="0"/>
                      <a:pt x="18" y="0"/>
                      <a:pt x="18" y="0"/>
                    </a:cubicBezTo>
                    <a:cubicBezTo>
                      <a:pt x="18" y="0"/>
                      <a:pt x="18" y="0"/>
                      <a:pt x="18" y="0"/>
                    </a:cubicBezTo>
                    <a:moveTo>
                      <a:pt x="17" y="0"/>
                    </a:moveTo>
                    <a:cubicBezTo>
                      <a:pt x="17" y="0"/>
                      <a:pt x="17" y="0"/>
                      <a:pt x="17" y="0"/>
                    </a:cubicBezTo>
                    <a:cubicBezTo>
                      <a:pt x="17" y="0"/>
                      <a:pt x="17" y="0"/>
                      <a:pt x="17" y="0"/>
                    </a:cubicBezTo>
                    <a:moveTo>
                      <a:pt x="6" y="0"/>
                    </a:moveTo>
                    <a:cubicBezTo>
                      <a:pt x="6" y="0"/>
                      <a:pt x="6" y="0"/>
                      <a:pt x="6" y="0"/>
                    </a:cubicBezTo>
                    <a:cubicBezTo>
                      <a:pt x="6" y="0"/>
                      <a:pt x="6" y="0"/>
                      <a:pt x="6" y="0"/>
                    </a:cubicBezTo>
                    <a:moveTo>
                      <a:pt x="5" y="0"/>
                    </a:moveTo>
                    <a:cubicBezTo>
                      <a:pt x="5" y="0"/>
                      <a:pt x="5" y="0"/>
                      <a:pt x="5" y="0"/>
                    </a:cubicBezTo>
                    <a:cubicBezTo>
                      <a:pt x="5" y="0"/>
                      <a:pt x="5" y="0"/>
                      <a:pt x="5" y="0"/>
                    </a:cubicBezTo>
                    <a:moveTo>
                      <a:pt x="2" y="0"/>
                    </a:moveTo>
                    <a:cubicBezTo>
                      <a:pt x="3" y="0"/>
                      <a:pt x="3" y="0"/>
                      <a:pt x="3" y="0"/>
                    </a:cubicBezTo>
                    <a:cubicBezTo>
                      <a:pt x="3" y="0"/>
                      <a:pt x="3" y="0"/>
                      <a:pt x="2" y="0"/>
                    </a:cubicBezTo>
                    <a:moveTo>
                      <a:pt x="1" y="0"/>
                    </a:moveTo>
                    <a:cubicBezTo>
                      <a:pt x="2" y="0"/>
                      <a:pt x="2" y="0"/>
                      <a:pt x="2" y="0"/>
                    </a:cubicBezTo>
                    <a:cubicBezTo>
                      <a:pt x="2" y="0"/>
                      <a:pt x="2" y="0"/>
                      <a:pt x="1" y="0"/>
                    </a:cubicBezTo>
                    <a:moveTo>
                      <a:pt x="0" y="0"/>
                    </a:moveTo>
                    <a:cubicBezTo>
                      <a:pt x="1" y="0"/>
                      <a:pt x="1" y="0"/>
                      <a:pt x="1" y="0"/>
                    </a:cubicBezTo>
                    <a:cubicBezTo>
                      <a:pt x="1" y="0"/>
                      <a:pt x="1" y="0"/>
                      <a:pt x="0" y="0"/>
                    </a:cubicBezTo>
                  </a:path>
                </a:pathLst>
              </a:custGeom>
              <a:solidFill>
                <a:srgbClr val="D68C3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04" name="Google Shape;2204;p41"/>
              <p:cNvSpPr/>
              <p:nvPr/>
            </p:nvSpPr>
            <p:spPr>
              <a:xfrm>
                <a:off x="5553751" y="1903974"/>
                <a:ext cx="490192" cy="1448995"/>
              </a:xfrm>
              <a:custGeom>
                <a:avLst/>
                <a:gdLst/>
                <a:ahLst/>
                <a:cxnLst/>
                <a:rect l="l" t="t" r="r" b="b"/>
                <a:pathLst>
                  <a:path w="167" h="492" extrusionOk="0">
                    <a:moveTo>
                      <a:pt x="150" y="311"/>
                    </a:moveTo>
                    <a:cubicBezTo>
                      <a:pt x="86" y="380"/>
                      <a:pt x="24" y="445"/>
                      <a:pt x="0" y="470"/>
                    </a:cubicBezTo>
                    <a:cubicBezTo>
                      <a:pt x="0" y="492"/>
                      <a:pt x="0" y="492"/>
                      <a:pt x="0" y="492"/>
                    </a:cubicBezTo>
                    <a:cubicBezTo>
                      <a:pt x="167" y="345"/>
                      <a:pt x="167" y="345"/>
                      <a:pt x="167" y="345"/>
                    </a:cubicBezTo>
                    <a:cubicBezTo>
                      <a:pt x="161" y="334"/>
                      <a:pt x="155" y="323"/>
                      <a:pt x="150" y="311"/>
                    </a:cubicBezTo>
                    <a:moveTo>
                      <a:pt x="125" y="251"/>
                    </a:moveTo>
                    <a:cubicBezTo>
                      <a:pt x="0" y="420"/>
                      <a:pt x="0" y="420"/>
                      <a:pt x="0" y="420"/>
                    </a:cubicBezTo>
                    <a:cubicBezTo>
                      <a:pt x="0" y="457"/>
                      <a:pt x="0" y="457"/>
                      <a:pt x="0" y="457"/>
                    </a:cubicBezTo>
                    <a:cubicBezTo>
                      <a:pt x="146" y="302"/>
                      <a:pt x="146" y="302"/>
                      <a:pt x="146" y="302"/>
                    </a:cubicBezTo>
                    <a:cubicBezTo>
                      <a:pt x="138" y="285"/>
                      <a:pt x="131" y="268"/>
                      <a:pt x="125" y="251"/>
                    </a:cubicBezTo>
                    <a:moveTo>
                      <a:pt x="10" y="0"/>
                    </a:moveTo>
                    <a:cubicBezTo>
                      <a:pt x="6" y="0"/>
                      <a:pt x="3" y="0"/>
                      <a:pt x="0" y="0"/>
                    </a:cubicBezTo>
                    <a:cubicBezTo>
                      <a:pt x="0" y="401"/>
                      <a:pt x="0" y="401"/>
                      <a:pt x="0" y="401"/>
                    </a:cubicBezTo>
                    <a:cubicBezTo>
                      <a:pt x="120" y="237"/>
                      <a:pt x="120" y="237"/>
                      <a:pt x="120" y="237"/>
                    </a:cubicBezTo>
                    <a:cubicBezTo>
                      <a:pt x="96" y="161"/>
                      <a:pt x="82" y="82"/>
                      <a:pt x="80" y="2"/>
                    </a:cubicBezTo>
                    <a:cubicBezTo>
                      <a:pt x="77" y="2"/>
                      <a:pt x="74" y="2"/>
                      <a:pt x="71" y="2"/>
                    </a:cubicBezTo>
                    <a:cubicBezTo>
                      <a:pt x="71" y="2"/>
                      <a:pt x="71" y="2"/>
                      <a:pt x="71" y="2"/>
                    </a:cubicBezTo>
                    <a:cubicBezTo>
                      <a:pt x="70" y="2"/>
                      <a:pt x="70" y="2"/>
                      <a:pt x="70" y="2"/>
                    </a:cubicBezTo>
                    <a:cubicBezTo>
                      <a:pt x="70" y="2"/>
                      <a:pt x="70" y="2"/>
                      <a:pt x="70" y="2"/>
                    </a:cubicBezTo>
                    <a:cubicBezTo>
                      <a:pt x="69" y="2"/>
                      <a:pt x="69" y="2"/>
                      <a:pt x="69" y="2"/>
                    </a:cubicBezTo>
                    <a:cubicBezTo>
                      <a:pt x="69" y="2"/>
                      <a:pt x="69" y="2"/>
                      <a:pt x="68" y="2"/>
                    </a:cubicBezTo>
                    <a:cubicBezTo>
                      <a:pt x="68" y="2"/>
                      <a:pt x="68" y="2"/>
                      <a:pt x="68" y="1"/>
                    </a:cubicBezTo>
                    <a:cubicBezTo>
                      <a:pt x="68" y="1"/>
                      <a:pt x="67" y="1"/>
                      <a:pt x="67" y="1"/>
                    </a:cubicBezTo>
                    <a:cubicBezTo>
                      <a:pt x="67" y="1"/>
                      <a:pt x="67" y="1"/>
                      <a:pt x="67" y="1"/>
                    </a:cubicBezTo>
                    <a:cubicBezTo>
                      <a:pt x="67" y="1"/>
                      <a:pt x="66" y="1"/>
                      <a:pt x="66" y="1"/>
                    </a:cubicBezTo>
                    <a:cubicBezTo>
                      <a:pt x="66" y="1"/>
                      <a:pt x="66" y="1"/>
                      <a:pt x="66" y="1"/>
                    </a:cubicBezTo>
                    <a:cubicBezTo>
                      <a:pt x="66" y="1"/>
                      <a:pt x="65" y="1"/>
                      <a:pt x="65" y="1"/>
                    </a:cubicBezTo>
                    <a:cubicBezTo>
                      <a:pt x="65" y="1"/>
                      <a:pt x="65" y="1"/>
                      <a:pt x="65" y="1"/>
                    </a:cubicBezTo>
                    <a:cubicBezTo>
                      <a:pt x="61" y="1"/>
                      <a:pt x="58" y="1"/>
                      <a:pt x="54" y="1"/>
                    </a:cubicBezTo>
                    <a:cubicBezTo>
                      <a:pt x="54" y="1"/>
                      <a:pt x="54" y="1"/>
                      <a:pt x="54" y="1"/>
                    </a:cubicBezTo>
                    <a:cubicBezTo>
                      <a:pt x="53" y="1"/>
                      <a:pt x="53" y="1"/>
                      <a:pt x="53" y="1"/>
                    </a:cubicBezTo>
                    <a:cubicBezTo>
                      <a:pt x="53" y="1"/>
                      <a:pt x="53" y="1"/>
                      <a:pt x="53" y="1"/>
                    </a:cubicBezTo>
                    <a:cubicBezTo>
                      <a:pt x="52" y="1"/>
                      <a:pt x="51" y="1"/>
                      <a:pt x="51" y="1"/>
                    </a:cubicBezTo>
                    <a:cubicBezTo>
                      <a:pt x="51" y="1"/>
                      <a:pt x="51" y="1"/>
                      <a:pt x="50" y="1"/>
                    </a:cubicBezTo>
                    <a:cubicBezTo>
                      <a:pt x="50" y="1"/>
                      <a:pt x="50" y="1"/>
                      <a:pt x="50" y="1"/>
                    </a:cubicBezTo>
                    <a:cubicBezTo>
                      <a:pt x="50" y="1"/>
                      <a:pt x="50" y="1"/>
                      <a:pt x="49" y="1"/>
                    </a:cubicBezTo>
                    <a:cubicBezTo>
                      <a:pt x="49" y="1"/>
                      <a:pt x="49" y="1"/>
                      <a:pt x="49" y="1"/>
                    </a:cubicBezTo>
                    <a:cubicBezTo>
                      <a:pt x="49" y="1"/>
                      <a:pt x="49" y="1"/>
                      <a:pt x="48" y="1"/>
                    </a:cubicBezTo>
                    <a:cubicBezTo>
                      <a:pt x="48" y="1"/>
                      <a:pt x="48" y="1"/>
                      <a:pt x="48" y="1"/>
                    </a:cubicBezTo>
                    <a:cubicBezTo>
                      <a:pt x="48" y="1"/>
                      <a:pt x="48" y="1"/>
                      <a:pt x="48" y="1"/>
                    </a:cubicBezTo>
                    <a:cubicBezTo>
                      <a:pt x="34" y="1"/>
                      <a:pt x="22" y="0"/>
                      <a:pt x="10" y="0"/>
                    </a:cubicBezTo>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05" name="Google Shape;2205;p41"/>
              <p:cNvSpPr/>
              <p:nvPr/>
            </p:nvSpPr>
            <p:spPr>
              <a:xfrm>
                <a:off x="6692726" y="2350927"/>
                <a:ext cx="519026" cy="1131802"/>
              </a:xfrm>
              <a:custGeom>
                <a:avLst/>
                <a:gdLst/>
                <a:ahLst/>
                <a:cxnLst/>
                <a:rect l="l" t="t" r="r" b="b"/>
                <a:pathLst>
                  <a:path w="177" h="385" extrusionOk="0">
                    <a:moveTo>
                      <a:pt x="3" y="0"/>
                    </a:moveTo>
                    <a:cubicBezTo>
                      <a:pt x="0" y="2"/>
                      <a:pt x="0" y="2"/>
                      <a:pt x="0" y="2"/>
                    </a:cubicBezTo>
                    <a:cubicBezTo>
                      <a:pt x="23" y="26"/>
                      <a:pt x="44" y="51"/>
                      <a:pt x="63" y="78"/>
                    </a:cubicBezTo>
                    <a:cubicBezTo>
                      <a:pt x="63" y="78"/>
                      <a:pt x="63" y="78"/>
                      <a:pt x="63" y="78"/>
                    </a:cubicBezTo>
                    <a:cubicBezTo>
                      <a:pt x="63" y="78"/>
                      <a:pt x="63" y="78"/>
                      <a:pt x="63" y="78"/>
                    </a:cubicBezTo>
                    <a:cubicBezTo>
                      <a:pt x="127" y="168"/>
                      <a:pt x="169" y="276"/>
                      <a:pt x="177" y="385"/>
                    </a:cubicBezTo>
                    <a:cubicBezTo>
                      <a:pt x="177" y="385"/>
                      <a:pt x="177" y="385"/>
                      <a:pt x="177" y="385"/>
                    </a:cubicBezTo>
                    <a:cubicBezTo>
                      <a:pt x="167" y="243"/>
                      <a:pt x="101" y="102"/>
                      <a:pt x="3" y="0"/>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06" name="Google Shape;2206;p41"/>
              <p:cNvSpPr/>
              <p:nvPr/>
            </p:nvSpPr>
            <p:spPr>
              <a:xfrm>
                <a:off x="6058360" y="2350927"/>
                <a:ext cx="1153394" cy="1275979"/>
              </a:xfrm>
              <a:custGeom>
                <a:avLst/>
                <a:gdLst/>
                <a:ahLst/>
                <a:cxnLst/>
                <a:rect l="l" t="t" r="r" b="b"/>
                <a:pathLst>
                  <a:path w="392" h="431" extrusionOk="0">
                    <a:moveTo>
                      <a:pt x="278" y="76"/>
                    </a:moveTo>
                    <a:cubicBezTo>
                      <a:pt x="34" y="250"/>
                      <a:pt x="34" y="250"/>
                      <a:pt x="34" y="250"/>
                    </a:cubicBezTo>
                    <a:cubicBezTo>
                      <a:pt x="45" y="266"/>
                      <a:pt x="57" y="281"/>
                      <a:pt x="69" y="296"/>
                    </a:cubicBezTo>
                    <a:cubicBezTo>
                      <a:pt x="322" y="153"/>
                      <a:pt x="322" y="153"/>
                      <a:pt x="322" y="153"/>
                    </a:cubicBezTo>
                    <a:cubicBezTo>
                      <a:pt x="76" y="303"/>
                      <a:pt x="76" y="303"/>
                      <a:pt x="76" y="303"/>
                    </a:cubicBezTo>
                    <a:cubicBezTo>
                      <a:pt x="81" y="310"/>
                      <a:pt x="86" y="316"/>
                      <a:pt x="92" y="322"/>
                    </a:cubicBezTo>
                    <a:cubicBezTo>
                      <a:pt x="106" y="337"/>
                      <a:pt x="121" y="352"/>
                      <a:pt x="137" y="365"/>
                    </a:cubicBezTo>
                    <a:cubicBezTo>
                      <a:pt x="362" y="268"/>
                      <a:pt x="362" y="268"/>
                      <a:pt x="362" y="268"/>
                    </a:cubicBezTo>
                    <a:cubicBezTo>
                      <a:pt x="143" y="371"/>
                      <a:pt x="143" y="371"/>
                      <a:pt x="143" y="371"/>
                    </a:cubicBezTo>
                    <a:cubicBezTo>
                      <a:pt x="170" y="393"/>
                      <a:pt x="199" y="413"/>
                      <a:pt x="229" y="431"/>
                    </a:cubicBezTo>
                    <a:cubicBezTo>
                      <a:pt x="314" y="406"/>
                      <a:pt x="381" y="386"/>
                      <a:pt x="392" y="383"/>
                    </a:cubicBezTo>
                    <a:cubicBezTo>
                      <a:pt x="384" y="274"/>
                      <a:pt x="342" y="166"/>
                      <a:pt x="278" y="76"/>
                    </a:cubicBezTo>
                    <a:moveTo>
                      <a:pt x="215" y="0"/>
                    </a:moveTo>
                    <a:cubicBezTo>
                      <a:pt x="0" y="197"/>
                      <a:pt x="0" y="197"/>
                      <a:pt x="0" y="197"/>
                    </a:cubicBezTo>
                    <a:cubicBezTo>
                      <a:pt x="9" y="213"/>
                      <a:pt x="19" y="228"/>
                      <a:pt x="29" y="243"/>
                    </a:cubicBezTo>
                    <a:cubicBezTo>
                      <a:pt x="278" y="76"/>
                      <a:pt x="278" y="76"/>
                      <a:pt x="278" y="76"/>
                    </a:cubicBezTo>
                    <a:cubicBezTo>
                      <a:pt x="259" y="49"/>
                      <a:pt x="238" y="24"/>
                      <a:pt x="215" y="0"/>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07" name="Google Shape;2207;p41"/>
              <p:cNvSpPr/>
              <p:nvPr/>
            </p:nvSpPr>
            <p:spPr>
              <a:xfrm>
                <a:off x="5553751" y="2934851"/>
                <a:ext cx="1175018" cy="1030878"/>
              </a:xfrm>
              <a:custGeom>
                <a:avLst/>
                <a:gdLst/>
                <a:ahLst/>
                <a:cxnLst/>
                <a:rect l="l" t="t" r="r" b="b"/>
                <a:pathLst>
                  <a:path w="399" h="350" extrusionOk="0">
                    <a:moveTo>
                      <a:pt x="313" y="174"/>
                    </a:moveTo>
                    <a:cubicBezTo>
                      <a:pt x="2" y="319"/>
                      <a:pt x="2" y="319"/>
                      <a:pt x="2" y="319"/>
                    </a:cubicBezTo>
                    <a:cubicBezTo>
                      <a:pt x="2" y="319"/>
                      <a:pt x="2" y="320"/>
                      <a:pt x="2" y="320"/>
                    </a:cubicBezTo>
                    <a:cubicBezTo>
                      <a:pt x="2" y="320"/>
                      <a:pt x="2" y="321"/>
                      <a:pt x="2" y="322"/>
                    </a:cubicBezTo>
                    <a:cubicBezTo>
                      <a:pt x="2" y="322"/>
                      <a:pt x="2" y="322"/>
                      <a:pt x="2" y="323"/>
                    </a:cubicBezTo>
                    <a:cubicBezTo>
                      <a:pt x="2" y="324"/>
                      <a:pt x="2" y="324"/>
                      <a:pt x="2" y="325"/>
                    </a:cubicBezTo>
                    <a:cubicBezTo>
                      <a:pt x="2" y="326"/>
                      <a:pt x="2" y="326"/>
                      <a:pt x="2" y="326"/>
                    </a:cubicBezTo>
                    <a:cubicBezTo>
                      <a:pt x="2" y="327"/>
                      <a:pt x="2" y="328"/>
                      <a:pt x="2" y="329"/>
                    </a:cubicBezTo>
                    <a:cubicBezTo>
                      <a:pt x="2" y="329"/>
                      <a:pt x="2" y="329"/>
                      <a:pt x="2" y="329"/>
                    </a:cubicBezTo>
                    <a:cubicBezTo>
                      <a:pt x="2" y="329"/>
                      <a:pt x="2" y="329"/>
                      <a:pt x="2" y="329"/>
                    </a:cubicBezTo>
                    <a:cubicBezTo>
                      <a:pt x="2" y="329"/>
                      <a:pt x="2" y="329"/>
                      <a:pt x="2" y="329"/>
                    </a:cubicBezTo>
                    <a:cubicBezTo>
                      <a:pt x="2" y="329"/>
                      <a:pt x="2" y="329"/>
                      <a:pt x="2" y="329"/>
                    </a:cubicBezTo>
                    <a:cubicBezTo>
                      <a:pt x="0" y="329"/>
                      <a:pt x="0" y="329"/>
                      <a:pt x="0" y="329"/>
                    </a:cubicBezTo>
                    <a:cubicBezTo>
                      <a:pt x="0" y="350"/>
                      <a:pt x="0" y="350"/>
                      <a:pt x="0" y="350"/>
                    </a:cubicBezTo>
                    <a:cubicBezTo>
                      <a:pt x="47" y="337"/>
                      <a:pt x="250" y="278"/>
                      <a:pt x="399" y="234"/>
                    </a:cubicBezTo>
                    <a:cubicBezTo>
                      <a:pt x="369" y="216"/>
                      <a:pt x="340" y="196"/>
                      <a:pt x="313" y="174"/>
                    </a:cubicBezTo>
                    <a:moveTo>
                      <a:pt x="246" y="106"/>
                    </a:moveTo>
                    <a:cubicBezTo>
                      <a:pt x="0" y="256"/>
                      <a:pt x="0" y="256"/>
                      <a:pt x="0" y="256"/>
                    </a:cubicBezTo>
                    <a:cubicBezTo>
                      <a:pt x="0" y="285"/>
                      <a:pt x="0" y="285"/>
                      <a:pt x="0" y="285"/>
                    </a:cubicBezTo>
                    <a:cubicBezTo>
                      <a:pt x="0" y="286"/>
                      <a:pt x="0" y="286"/>
                      <a:pt x="0" y="287"/>
                    </a:cubicBezTo>
                    <a:cubicBezTo>
                      <a:pt x="0" y="288"/>
                      <a:pt x="0" y="288"/>
                      <a:pt x="0" y="288"/>
                    </a:cubicBezTo>
                    <a:cubicBezTo>
                      <a:pt x="0" y="288"/>
                      <a:pt x="0" y="289"/>
                      <a:pt x="0" y="290"/>
                    </a:cubicBezTo>
                    <a:cubicBezTo>
                      <a:pt x="0" y="291"/>
                      <a:pt x="0" y="291"/>
                      <a:pt x="1" y="292"/>
                    </a:cubicBezTo>
                    <a:cubicBezTo>
                      <a:pt x="1" y="293"/>
                      <a:pt x="1" y="295"/>
                      <a:pt x="1" y="296"/>
                    </a:cubicBezTo>
                    <a:cubicBezTo>
                      <a:pt x="1" y="297"/>
                      <a:pt x="1" y="297"/>
                      <a:pt x="1" y="298"/>
                    </a:cubicBezTo>
                    <a:cubicBezTo>
                      <a:pt x="1" y="298"/>
                      <a:pt x="1" y="299"/>
                      <a:pt x="1" y="299"/>
                    </a:cubicBezTo>
                    <a:cubicBezTo>
                      <a:pt x="1" y="299"/>
                      <a:pt x="1" y="300"/>
                      <a:pt x="1" y="300"/>
                    </a:cubicBezTo>
                    <a:cubicBezTo>
                      <a:pt x="307" y="168"/>
                      <a:pt x="307" y="168"/>
                      <a:pt x="307" y="168"/>
                    </a:cubicBezTo>
                    <a:cubicBezTo>
                      <a:pt x="291" y="155"/>
                      <a:pt x="276" y="140"/>
                      <a:pt x="262" y="125"/>
                    </a:cubicBezTo>
                    <a:cubicBezTo>
                      <a:pt x="256" y="119"/>
                      <a:pt x="251" y="113"/>
                      <a:pt x="246" y="106"/>
                    </a:cubicBezTo>
                    <a:moveTo>
                      <a:pt x="204" y="53"/>
                    </a:moveTo>
                    <a:cubicBezTo>
                      <a:pt x="0" y="198"/>
                      <a:pt x="0" y="198"/>
                      <a:pt x="0" y="198"/>
                    </a:cubicBezTo>
                    <a:cubicBezTo>
                      <a:pt x="0" y="235"/>
                      <a:pt x="0" y="235"/>
                      <a:pt x="0" y="235"/>
                    </a:cubicBezTo>
                    <a:cubicBezTo>
                      <a:pt x="239" y="99"/>
                      <a:pt x="239" y="99"/>
                      <a:pt x="239" y="99"/>
                    </a:cubicBezTo>
                    <a:cubicBezTo>
                      <a:pt x="227" y="84"/>
                      <a:pt x="215" y="69"/>
                      <a:pt x="204" y="53"/>
                    </a:cubicBezTo>
                    <a:moveTo>
                      <a:pt x="170" y="0"/>
                    </a:moveTo>
                    <a:cubicBezTo>
                      <a:pt x="0" y="157"/>
                      <a:pt x="0" y="157"/>
                      <a:pt x="0" y="157"/>
                    </a:cubicBezTo>
                    <a:cubicBezTo>
                      <a:pt x="0" y="179"/>
                      <a:pt x="0" y="179"/>
                      <a:pt x="0" y="179"/>
                    </a:cubicBezTo>
                    <a:cubicBezTo>
                      <a:pt x="199" y="46"/>
                      <a:pt x="199" y="46"/>
                      <a:pt x="199" y="46"/>
                    </a:cubicBezTo>
                    <a:cubicBezTo>
                      <a:pt x="189" y="31"/>
                      <a:pt x="179" y="16"/>
                      <a:pt x="170" y="0"/>
                    </a:cubicBezTo>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08" name="Google Shape;2208;p41"/>
              <p:cNvSpPr/>
              <p:nvPr/>
            </p:nvSpPr>
            <p:spPr>
              <a:xfrm>
                <a:off x="6743187" y="3482729"/>
                <a:ext cx="504610" cy="663221"/>
              </a:xfrm>
              <a:custGeom>
                <a:avLst/>
                <a:gdLst/>
                <a:ahLst/>
                <a:cxnLst/>
                <a:rect l="l" t="t" r="r" b="b"/>
                <a:pathLst>
                  <a:path w="170" h="223" extrusionOk="0">
                    <a:moveTo>
                      <a:pt x="170" y="222"/>
                    </a:moveTo>
                    <a:cubicBezTo>
                      <a:pt x="170" y="222"/>
                      <a:pt x="170" y="223"/>
                      <a:pt x="170" y="223"/>
                    </a:cubicBezTo>
                    <a:cubicBezTo>
                      <a:pt x="170" y="223"/>
                      <a:pt x="170" y="223"/>
                      <a:pt x="170" y="223"/>
                    </a:cubicBezTo>
                    <a:cubicBezTo>
                      <a:pt x="170" y="223"/>
                      <a:pt x="170" y="222"/>
                      <a:pt x="170" y="222"/>
                    </a:cubicBezTo>
                    <a:moveTo>
                      <a:pt x="170" y="222"/>
                    </a:moveTo>
                    <a:cubicBezTo>
                      <a:pt x="170" y="222"/>
                      <a:pt x="170" y="222"/>
                      <a:pt x="170" y="222"/>
                    </a:cubicBezTo>
                    <a:cubicBezTo>
                      <a:pt x="170" y="222"/>
                      <a:pt x="170" y="222"/>
                      <a:pt x="170" y="222"/>
                    </a:cubicBezTo>
                    <a:moveTo>
                      <a:pt x="170" y="221"/>
                    </a:moveTo>
                    <a:cubicBezTo>
                      <a:pt x="170" y="221"/>
                      <a:pt x="170" y="221"/>
                      <a:pt x="170" y="221"/>
                    </a:cubicBezTo>
                    <a:cubicBezTo>
                      <a:pt x="170" y="221"/>
                      <a:pt x="170" y="221"/>
                      <a:pt x="170" y="221"/>
                    </a:cubicBezTo>
                    <a:moveTo>
                      <a:pt x="170" y="220"/>
                    </a:moveTo>
                    <a:cubicBezTo>
                      <a:pt x="170" y="221"/>
                      <a:pt x="170" y="221"/>
                      <a:pt x="170" y="221"/>
                    </a:cubicBezTo>
                    <a:cubicBezTo>
                      <a:pt x="170" y="221"/>
                      <a:pt x="170" y="221"/>
                      <a:pt x="170" y="220"/>
                    </a:cubicBezTo>
                    <a:moveTo>
                      <a:pt x="170" y="220"/>
                    </a:moveTo>
                    <a:cubicBezTo>
                      <a:pt x="170" y="220"/>
                      <a:pt x="170" y="220"/>
                      <a:pt x="170" y="220"/>
                    </a:cubicBezTo>
                    <a:cubicBezTo>
                      <a:pt x="170" y="220"/>
                      <a:pt x="170" y="220"/>
                      <a:pt x="170" y="220"/>
                    </a:cubicBezTo>
                    <a:moveTo>
                      <a:pt x="170" y="219"/>
                    </a:moveTo>
                    <a:cubicBezTo>
                      <a:pt x="170" y="219"/>
                      <a:pt x="170" y="219"/>
                      <a:pt x="170" y="220"/>
                    </a:cubicBezTo>
                    <a:cubicBezTo>
                      <a:pt x="170" y="219"/>
                      <a:pt x="170" y="219"/>
                      <a:pt x="170" y="219"/>
                    </a:cubicBezTo>
                    <a:moveTo>
                      <a:pt x="170" y="219"/>
                    </a:moveTo>
                    <a:cubicBezTo>
                      <a:pt x="170" y="219"/>
                      <a:pt x="170" y="219"/>
                      <a:pt x="170" y="219"/>
                    </a:cubicBezTo>
                    <a:cubicBezTo>
                      <a:pt x="170" y="219"/>
                      <a:pt x="170" y="219"/>
                      <a:pt x="170" y="219"/>
                    </a:cubicBezTo>
                    <a:moveTo>
                      <a:pt x="158" y="0"/>
                    </a:moveTo>
                    <a:cubicBezTo>
                      <a:pt x="0" y="51"/>
                      <a:pt x="0" y="51"/>
                      <a:pt x="0" y="51"/>
                    </a:cubicBezTo>
                    <a:cubicBezTo>
                      <a:pt x="2" y="53"/>
                      <a:pt x="5" y="54"/>
                      <a:pt x="7" y="56"/>
                    </a:cubicBezTo>
                    <a:cubicBezTo>
                      <a:pt x="38" y="74"/>
                      <a:pt x="70" y="91"/>
                      <a:pt x="103" y="105"/>
                    </a:cubicBezTo>
                    <a:cubicBezTo>
                      <a:pt x="160" y="92"/>
                      <a:pt x="160" y="92"/>
                      <a:pt x="160" y="92"/>
                    </a:cubicBezTo>
                    <a:cubicBezTo>
                      <a:pt x="105" y="106"/>
                      <a:pt x="105" y="106"/>
                      <a:pt x="105" y="106"/>
                    </a:cubicBezTo>
                    <a:cubicBezTo>
                      <a:pt x="124" y="114"/>
                      <a:pt x="144" y="121"/>
                      <a:pt x="164" y="127"/>
                    </a:cubicBezTo>
                    <a:cubicBezTo>
                      <a:pt x="162" y="98"/>
                      <a:pt x="160" y="68"/>
                      <a:pt x="160" y="40"/>
                    </a:cubicBezTo>
                    <a:cubicBezTo>
                      <a:pt x="160" y="27"/>
                      <a:pt x="159" y="13"/>
                      <a:pt x="158" y="0"/>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09" name="Google Shape;2209;p41"/>
              <p:cNvSpPr/>
              <p:nvPr/>
            </p:nvSpPr>
            <p:spPr>
              <a:xfrm>
                <a:off x="5553751" y="3634117"/>
                <a:ext cx="1694048" cy="511834"/>
              </a:xfrm>
              <a:custGeom>
                <a:avLst/>
                <a:gdLst/>
                <a:ahLst/>
                <a:cxnLst/>
                <a:rect l="l" t="t" r="r" b="b"/>
                <a:pathLst>
                  <a:path w="574" h="172" extrusionOk="0">
                    <a:moveTo>
                      <a:pt x="509" y="55"/>
                    </a:moveTo>
                    <a:cubicBezTo>
                      <a:pt x="44" y="166"/>
                      <a:pt x="44" y="166"/>
                      <a:pt x="44" y="166"/>
                    </a:cubicBezTo>
                    <a:cubicBezTo>
                      <a:pt x="0" y="166"/>
                      <a:pt x="0" y="166"/>
                      <a:pt x="0" y="166"/>
                    </a:cubicBezTo>
                    <a:cubicBezTo>
                      <a:pt x="0" y="166"/>
                      <a:pt x="0" y="166"/>
                      <a:pt x="0" y="166"/>
                    </a:cubicBezTo>
                    <a:cubicBezTo>
                      <a:pt x="574" y="172"/>
                      <a:pt x="574" y="172"/>
                      <a:pt x="574" y="172"/>
                    </a:cubicBezTo>
                    <a:cubicBezTo>
                      <a:pt x="574" y="172"/>
                      <a:pt x="574" y="171"/>
                      <a:pt x="574" y="171"/>
                    </a:cubicBezTo>
                    <a:cubicBezTo>
                      <a:pt x="574" y="171"/>
                      <a:pt x="574" y="171"/>
                      <a:pt x="574" y="171"/>
                    </a:cubicBezTo>
                    <a:cubicBezTo>
                      <a:pt x="574" y="171"/>
                      <a:pt x="574" y="171"/>
                      <a:pt x="574" y="171"/>
                    </a:cubicBezTo>
                    <a:cubicBezTo>
                      <a:pt x="574" y="171"/>
                      <a:pt x="574" y="170"/>
                      <a:pt x="574" y="170"/>
                    </a:cubicBezTo>
                    <a:cubicBezTo>
                      <a:pt x="574" y="170"/>
                      <a:pt x="574" y="170"/>
                      <a:pt x="574" y="170"/>
                    </a:cubicBezTo>
                    <a:cubicBezTo>
                      <a:pt x="574" y="170"/>
                      <a:pt x="574" y="170"/>
                      <a:pt x="574" y="170"/>
                    </a:cubicBezTo>
                    <a:cubicBezTo>
                      <a:pt x="574" y="170"/>
                      <a:pt x="574" y="170"/>
                      <a:pt x="574" y="169"/>
                    </a:cubicBezTo>
                    <a:cubicBezTo>
                      <a:pt x="574" y="169"/>
                      <a:pt x="574" y="169"/>
                      <a:pt x="574" y="169"/>
                    </a:cubicBezTo>
                    <a:cubicBezTo>
                      <a:pt x="574" y="169"/>
                      <a:pt x="574" y="169"/>
                      <a:pt x="574" y="169"/>
                    </a:cubicBezTo>
                    <a:cubicBezTo>
                      <a:pt x="574" y="169"/>
                      <a:pt x="574" y="169"/>
                      <a:pt x="574" y="169"/>
                    </a:cubicBezTo>
                    <a:cubicBezTo>
                      <a:pt x="574" y="168"/>
                      <a:pt x="574" y="168"/>
                      <a:pt x="574" y="168"/>
                    </a:cubicBezTo>
                    <a:cubicBezTo>
                      <a:pt x="574" y="168"/>
                      <a:pt x="574" y="168"/>
                      <a:pt x="574" y="168"/>
                    </a:cubicBezTo>
                    <a:cubicBezTo>
                      <a:pt x="574" y="168"/>
                      <a:pt x="574" y="168"/>
                      <a:pt x="574" y="168"/>
                    </a:cubicBezTo>
                    <a:cubicBezTo>
                      <a:pt x="574" y="167"/>
                      <a:pt x="574" y="167"/>
                      <a:pt x="574" y="166"/>
                    </a:cubicBezTo>
                    <a:cubicBezTo>
                      <a:pt x="574" y="166"/>
                      <a:pt x="574" y="166"/>
                      <a:pt x="574" y="165"/>
                    </a:cubicBezTo>
                    <a:cubicBezTo>
                      <a:pt x="574" y="164"/>
                      <a:pt x="574" y="163"/>
                      <a:pt x="574" y="162"/>
                    </a:cubicBezTo>
                    <a:cubicBezTo>
                      <a:pt x="573" y="161"/>
                      <a:pt x="573" y="161"/>
                      <a:pt x="573" y="160"/>
                    </a:cubicBezTo>
                    <a:cubicBezTo>
                      <a:pt x="573" y="158"/>
                      <a:pt x="573" y="157"/>
                      <a:pt x="573" y="155"/>
                    </a:cubicBezTo>
                    <a:cubicBezTo>
                      <a:pt x="573" y="155"/>
                      <a:pt x="573" y="155"/>
                      <a:pt x="573" y="155"/>
                    </a:cubicBezTo>
                    <a:cubicBezTo>
                      <a:pt x="573" y="155"/>
                      <a:pt x="573" y="155"/>
                      <a:pt x="573" y="154"/>
                    </a:cubicBezTo>
                    <a:cubicBezTo>
                      <a:pt x="573" y="154"/>
                      <a:pt x="573" y="153"/>
                      <a:pt x="573" y="153"/>
                    </a:cubicBezTo>
                    <a:cubicBezTo>
                      <a:pt x="573" y="152"/>
                      <a:pt x="573" y="152"/>
                      <a:pt x="573" y="152"/>
                    </a:cubicBezTo>
                    <a:cubicBezTo>
                      <a:pt x="573" y="151"/>
                      <a:pt x="573" y="150"/>
                      <a:pt x="573" y="150"/>
                    </a:cubicBezTo>
                    <a:cubicBezTo>
                      <a:pt x="573" y="149"/>
                      <a:pt x="573" y="149"/>
                      <a:pt x="573" y="149"/>
                    </a:cubicBezTo>
                    <a:cubicBezTo>
                      <a:pt x="573" y="149"/>
                      <a:pt x="573" y="148"/>
                      <a:pt x="573" y="148"/>
                    </a:cubicBezTo>
                    <a:cubicBezTo>
                      <a:pt x="572" y="127"/>
                      <a:pt x="570" y="102"/>
                      <a:pt x="568" y="76"/>
                    </a:cubicBezTo>
                    <a:cubicBezTo>
                      <a:pt x="548" y="70"/>
                      <a:pt x="528" y="63"/>
                      <a:pt x="509" y="55"/>
                    </a:cubicBezTo>
                    <a:moveTo>
                      <a:pt x="404" y="0"/>
                    </a:moveTo>
                    <a:cubicBezTo>
                      <a:pt x="0" y="131"/>
                      <a:pt x="0" y="131"/>
                      <a:pt x="0" y="131"/>
                    </a:cubicBezTo>
                    <a:cubicBezTo>
                      <a:pt x="0" y="164"/>
                      <a:pt x="0" y="164"/>
                      <a:pt x="0" y="164"/>
                    </a:cubicBezTo>
                    <a:cubicBezTo>
                      <a:pt x="507" y="54"/>
                      <a:pt x="507" y="54"/>
                      <a:pt x="507" y="54"/>
                    </a:cubicBezTo>
                    <a:cubicBezTo>
                      <a:pt x="474" y="40"/>
                      <a:pt x="442" y="23"/>
                      <a:pt x="411" y="5"/>
                    </a:cubicBezTo>
                    <a:cubicBezTo>
                      <a:pt x="409" y="3"/>
                      <a:pt x="406" y="2"/>
                      <a:pt x="404" y="0"/>
                    </a:cubicBezTo>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10" name="Google Shape;2210;p41"/>
              <p:cNvSpPr/>
              <p:nvPr/>
            </p:nvSpPr>
            <p:spPr>
              <a:xfrm>
                <a:off x="5906977" y="2076988"/>
                <a:ext cx="425313" cy="569505"/>
              </a:xfrm>
              <a:custGeom>
                <a:avLst/>
                <a:gdLst/>
                <a:ahLst/>
                <a:cxnLst/>
                <a:rect l="l" t="t" r="r" b="b"/>
                <a:pathLst>
                  <a:path w="145" h="192" extrusionOk="0">
                    <a:moveTo>
                      <a:pt x="131" y="0"/>
                    </a:moveTo>
                    <a:cubicBezTo>
                      <a:pt x="0" y="178"/>
                      <a:pt x="0" y="178"/>
                      <a:pt x="0" y="178"/>
                    </a:cubicBezTo>
                    <a:cubicBezTo>
                      <a:pt x="2" y="182"/>
                      <a:pt x="3" y="186"/>
                      <a:pt x="5" y="191"/>
                    </a:cubicBezTo>
                    <a:cubicBezTo>
                      <a:pt x="5" y="191"/>
                      <a:pt x="5" y="191"/>
                      <a:pt x="5" y="192"/>
                    </a:cubicBezTo>
                    <a:cubicBezTo>
                      <a:pt x="145" y="2"/>
                      <a:pt x="145" y="2"/>
                      <a:pt x="145" y="2"/>
                    </a:cubicBezTo>
                    <a:cubicBezTo>
                      <a:pt x="131" y="0"/>
                      <a:pt x="131" y="0"/>
                      <a:pt x="131"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11" name="Google Shape;2211;p41"/>
              <p:cNvSpPr/>
              <p:nvPr/>
            </p:nvSpPr>
            <p:spPr>
              <a:xfrm>
                <a:off x="5553751" y="2603240"/>
                <a:ext cx="367644" cy="540669"/>
              </a:xfrm>
              <a:custGeom>
                <a:avLst/>
                <a:gdLst/>
                <a:ahLst/>
                <a:cxnLst/>
                <a:rect l="l" t="t" r="r" b="b"/>
                <a:pathLst>
                  <a:path w="125" h="183" extrusionOk="0">
                    <a:moveTo>
                      <a:pt x="120" y="0"/>
                    </a:moveTo>
                    <a:cubicBezTo>
                      <a:pt x="0" y="164"/>
                      <a:pt x="0" y="164"/>
                      <a:pt x="0" y="164"/>
                    </a:cubicBezTo>
                    <a:cubicBezTo>
                      <a:pt x="0" y="183"/>
                      <a:pt x="0" y="183"/>
                      <a:pt x="0" y="183"/>
                    </a:cubicBezTo>
                    <a:cubicBezTo>
                      <a:pt x="125" y="14"/>
                      <a:pt x="125" y="14"/>
                      <a:pt x="125" y="14"/>
                    </a:cubicBezTo>
                    <a:cubicBezTo>
                      <a:pt x="125" y="13"/>
                      <a:pt x="125" y="13"/>
                      <a:pt x="125" y="13"/>
                    </a:cubicBezTo>
                    <a:cubicBezTo>
                      <a:pt x="123" y="8"/>
                      <a:pt x="122" y="4"/>
                      <a:pt x="120"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12" name="Google Shape;2212;p41"/>
              <p:cNvSpPr/>
              <p:nvPr/>
            </p:nvSpPr>
            <p:spPr>
              <a:xfrm>
                <a:off x="6526926" y="2206749"/>
                <a:ext cx="7209" cy="7209"/>
              </a:xfrm>
              <a:custGeom>
                <a:avLst/>
                <a:gdLst/>
                <a:ahLst/>
                <a:cxnLst/>
                <a:rect l="l" t="t" r="r" b="b"/>
                <a:pathLst>
                  <a:path w="1" h="2" extrusionOk="0">
                    <a:moveTo>
                      <a:pt x="1" y="0"/>
                    </a:moveTo>
                    <a:cubicBezTo>
                      <a:pt x="0" y="1"/>
                      <a:pt x="0" y="1"/>
                      <a:pt x="0" y="1"/>
                    </a:cubicBezTo>
                    <a:cubicBezTo>
                      <a:pt x="0" y="1"/>
                      <a:pt x="0" y="2"/>
                      <a:pt x="1" y="2"/>
                    </a:cubicBezTo>
                    <a:cubicBezTo>
                      <a:pt x="1" y="1"/>
                      <a:pt x="1" y="0"/>
                      <a:pt x="1" y="0"/>
                    </a:cubicBezTo>
                  </a:path>
                </a:pathLst>
              </a:custGeom>
              <a:solidFill>
                <a:srgbClr val="A95F2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13" name="Google Shape;2213;p41"/>
              <p:cNvSpPr/>
              <p:nvPr/>
            </p:nvSpPr>
            <p:spPr>
              <a:xfrm>
                <a:off x="5986273" y="2213958"/>
                <a:ext cx="547861" cy="605550"/>
              </a:xfrm>
              <a:custGeom>
                <a:avLst/>
                <a:gdLst/>
                <a:ahLst/>
                <a:cxnLst/>
                <a:rect l="l" t="t" r="r" b="b"/>
                <a:pathLst>
                  <a:path w="186" h="206" extrusionOk="0">
                    <a:moveTo>
                      <a:pt x="185" y="0"/>
                    </a:moveTo>
                    <a:cubicBezTo>
                      <a:pt x="0" y="197"/>
                      <a:pt x="0" y="197"/>
                      <a:pt x="0" y="197"/>
                    </a:cubicBezTo>
                    <a:cubicBezTo>
                      <a:pt x="1" y="200"/>
                      <a:pt x="2" y="203"/>
                      <a:pt x="4" y="206"/>
                    </a:cubicBezTo>
                    <a:cubicBezTo>
                      <a:pt x="90" y="114"/>
                      <a:pt x="179" y="17"/>
                      <a:pt x="186" y="1"/>
                    </a:cubicBezTo>
                    <a:cubicBezTo>
                      <a:pt x="185" y="1"/>
                      <a:pt x="185" y="0"/>
                      <a:pt x="185"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14" name="Google Shape;2214;p41"/>
              <p:cNvSpPr/>
              <p:nvPr/>
            </p:nvSpPr>
            <p:spPr>
              <a:xfrm>
                <a:off x="5553751" y="2790672"/>
                <a:ext cx="439730" cy="497417"/>
              </a:xfrm>
              <a:custGeom>
                <a:avLst/>
                <a:gdLst/>
                <a:ahLst/>
                <a:cxnLst/>
                <a:rect l="l" t="t" r="r" b="b"/>
                <a:pathLst>
                  <a:path w="150" h="168" extrusionOk="0">
                    <a:moveTo>
                      <a:pt x="146" y="0"/>
                    </a:moveTo>
                    <a:cubicBezTo>
                      <a:pt x="0" y="155"/>
                      <a:pt x="0" y="155"/>
                      <a:pt x="0" y="155"/>
                    </a:cubicBezTo>
                    <a:cubicBezTo>
                      <a:pt x="0" y="168"/>
                      <a:pt x="0" y="168"/>
                      <a:pt x="0" y="168"/>
                    </a:cubicBezTo>
                    <a:cubicBezTo>
                      <a:pt x="24" y="143"/>
                      <a:pt x="86" y="78"/>
                      <a:pt x="150" y="9"/>
                    </a:cubicBezTo>
                    <a:cubicBezTo>
                      <a:pt x="148" y="6"/>
                      <a:pt x="147" y="3"/>
                      <a:pt x="146"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15" name="Google Shape;2215;p41"/>
              <p:cNvSpPr/>
              <p:nvPr/>
            </p:nvSpPr>
            <p:spPr>
              <a:xfrm>
                <a:off x="6699935" y="2350927"/>
                <a:ext cx="6900" cy="6900"/>
              </a:xfrm>
              <a:prstGeom prst="rect">
                <a:avLst/>
              </a:prstGeom>
              <a:solidFill>
                <a:srgbClr val="A96C4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16" name="Google Shape;2216;p41"/>
              <p:cNvSpPr/>
              <p:nvPr/>
            </p:nvSpPr>
            <p:spPr>
              <a:xfrm>
                <a:off x="6699935" y="2350927"/>
                <a:ext cx="0" cy="0"/>
              </a:xfrm>
              <a:custGeom>
                <a:avLst/>
                <a:gdLst/>
                <a:ahLst/>
                <a:cxnLst/>
                <a:rect l="l" t="t" r="r" b="b"/>
                <a:pathLst>
                  <a:path w="120000" h="120000" extrusionOk="0">
                    <a:moveTo>
                      <a:pt x="0" y="0"/>
                    </a:moveTo>
                    <a:lnTo>
                      <a:pt x="0" y="0"/>
                    </a:lnTo>
                    <a:lnTo>
                      <a:pt x="0" y="0"/>
                    </a:lnTo>
                    <a:lnTo>
                      <a:pt x="0"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17" name="Google Shape;2217;p41"/>
              <p:cNvSpPr/>
              <p:nvPr/>
            </p:nvSpPr>
            <p:spPr>
              <a:xfrm>
                <a:off x="6692726" y="2350927"/>
                <a:ext cx="7209" cy="0"/>
              </a:xfrm>
              <a:custGeom>
                <a:avLst/>
                <a:gdLst/>
                <a:ahLst/>
                <a:cxnLst/>
                <a:rect l="l" t="t" r="r" b="b"/>
                <a:pathLst>
                  <a:path w="3" h="2" extrusionOk="0">
                    <a:moveTo>
                      <a:pt x="3" y="0"/>
                    </a:moveTo>
                    <a:cubicBezTo>
                      <a:pt x="0" y="0"/>
                      <a:pt x="0" y="0"/>
                      <a:pt x="0" y="0"/>
                    </a:cubicBezTo>
                    <a:cubicBezTo>
                      <a:pt x="0" y="0"/>
                      <a:pt x="0" y="0"/>
                      <a:pt x="0" y="0"/>
                    </a:cubicBezTo>
                    <a:cubicBezTo>
                      <a:pt x="0" y="0"/>
                      <a:pt x="0" y="0"/>
                      <a:pt x="0" y="0"/>
                    </a:cubicBezTo>
                    <a:cubicBezTo>
                      <a:pt x="3" y="0"/>
                      <a:pt x="3" y="0"/>
                      <a:pt x="3" y="0"/>
                    </a:cubicBezTo>
                    <a:cubicBezTo>
                      <a:pt x="3" y="0"/>
                      <a:pt x="3" y="0"/>
                      <a:pt x="3" y="0"/>
                    </a:cubicBezTo>
                  </a:path>
                </a:pathLst>
              </a:custGeom>
              <a:solidFill>
                <a:srgbClr val="A95F2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18" name="Google Shape;2218;p41"/>
              <p:cNvSpPr/>
              <p:nvPr/>
            </p:nvSpPr>
            <p:spPr>
              <a:xfrm>
                <a:off x="6043943" y="2350927"/>
                <a:ext cx="648784" cy="583922"/>
              </a:xfrm>
              <a:custGeom>
                <a:avLst/>
                <a:gdLst/>
                <a:ahLst/>
                <a:cxnLst/>
                <a:rect l="l" t="t" r="r" b="b"/>
                <a:pathLst>
                  <a:path w="218" h="197" extrusionOk="0">
                    <a:moveTo>
                      <a:pt x="218" y="0"/>
                    </a:moveTo>
                    <a:cubicBezTo>
                      <a:pt x="0" y="192"/>
                      <a:pt x="0" y="192"/>
                      <a:pt x="0" y="192"/>
                    </a:cubicBezTo>
                    <a:cubicBezTo>
                      <a:pt x="1" y="194"/>
                      <a:pt x="2" y="195"/>
                      <a:pt x="3" y="197"/>
                    </a:cubicBezTo>
                    <a:cubicBezTo>
                      <a:pt x="218" y="0"/>
                      <a:pt x="218" y="0"/>
                      <a:pt x="218" y="0"/>
                    </a:cubicBezTo>
                    <a:cubicBezTo>
                      <a:pt x="218" y="0"/>
                      <a:pt x="218" y="0"/>
                      <a:pt x="218"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19" name="Google Shape;2219;p41"/>
              <p:cNvSpPr/>
              <p:nvPr/>
            </p:nvSpPr>
            <p:spPr>
              <a:xfrm>
                <a:off x="5553751" y="2920433"/>
                <a:ext cx="504610" cy="475790"/>
              </a:xfrm>
              <a:custGeom>
                <a:avLst/>
                <a:gdLst/>
                <a:ahLst/>
                <a:cxnLst/>
                <a:rect l="l" t="t" r="r" b="b"/>
                <a:pathLst>
                  <a:path w="170" h="162" extrusionOk="0">
                    <a:moveTo>
                      <a:pt x="167" y="0"/>
                    </a:moveTo>
                    <a:cubicBezTo>
                      <a:pt x="0" y="147"/>
                      <a:pt x="0" y="147"/>
                      <a:pt x="0" y="147"/>
                    </a:cubicBezTo>
                    <a:cubicBezTo>
                      <a:pt x="0" y="162"/>
                      <a:pt x="0" y="162"/>
                      <a:pt x="0" y="162"/>
                    </a:cubicBezTo>
                    <a:cubicBezTo>
                      <a:pt x="170" y="5"/>
                      <a:pt x="170" y="5"/>
                      <a:pt x="170" y="5"/>
                    </a:cubicBezTo>
                    <a:cubicBezTo>
                      <a:pt x="169" y="3"/>
                      <a:pt x="168" y="2"/>
                      <a:pt x="167"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20" name="Google Shape;2220;p41"/>
              <p:cNvSpPr/>
              <p:nvPr/>
            </p:nvSpPr>
            <p:spPr>
              <a:xfrm>
                <a:off x="6872944" y="2581613"/>
                <a:ext cx="6900" cy="6900"/>
              </a:xfrm>
              <a:prstGeom prst="rect">
                <a:avLst/>
              </a:prstGeom>
              <a:solidFill>
                <a:srgbClr val="A95F2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21" name="Google Shape;2221;p41"/>
              <p:cNvSpPr/>
              <p:nvPr/>
            </p:nvSpPr>
            <p:spPr>
              <a:xfrm>
                <a:off x="6872944" y="2581613"/>
                <a:ext cx="0" cy="0"/>
              </a:xfrm>
              <a:custGeom>
                <a:avLst/>
                <a:gdLst/>
                <a:ahLst/>
                <a:cxnLst/>
                <a:rect l="l" t="t" r="r" b="b"/>
                <a:pathLst>
                  <a:path w="120000" h="120000" extrusionOk="0">
                    <a:moveTo>
                      <a:pt x="0" y="0"/>
                    </a:moveTo>
                    <a:lnTo>
                      <a:pt x="0" y="0"/>
                    </a:lnTo>
                    <a:lnTo>
                      <a:pt x="0" y="0"/>
                    </a:lnTo>
                    <a:lnTo>
                      <a:pt x="0"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22" name="Google Shape;2222;p41"/>
              <p:cNvSpPr/>
              <p:nvPr/>
            </p:nvSpPr>
            <p:spPr>
              <a:xfrm>
                <a:off x="6137656" y="2581613"/>
                <a:ext cx="735286" cy="511833"/>
              </a:xfrm>
              <a:custGeom>
                <a:avLst/>
                <a:gdLst/>
                <a:ahLst/>
                <a:cxnLst/>
                <a:rect l="l" t="t" r="r" b="b"/>
                <a:pathLst>
                  <a:path w="249" h="174" extrusionOk="0">
                    <a:moveTo>
                      <a:pt x="249" y="0"/>
                    </a:moveTo>
                    <a:cubicBezTo>
                      <a:pt x="0" y="167"/>
                      <a:pt x="0" y="167"/>
                      <a:pt x="0" y="167"/>
                    </a:cubicBezTo>
                    <a:cubicBezTo>
                      <a:pt x="2" y="169"/>
                      <a:pt x="3" y="172"/>
                      <a:pt x="5" y="174"/>
                    </a:cubicBezTo>
                    <a:cubicBezTo>
                      <a:pt x="249" y="0"/>
                      <a:pt x="249" y="0"/>
                      <a:pt x="249" y="0"/>
                    </a:cubicBezTo>
                    <a:cubicBezTo>
                      <a:pt x="249" y="0"/>
                      <a:pt x="249" y="0"/>
                      <a:pt x="249"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23" name="Google Shape;2223;p41"/>
              <p:cNvSpPr/>
              <p:nvPr/>
            </p:nvSpPr>
            <p:spPr>
              <a:xfrm>
                <a:off x="5553751" y="3071820"/>
                <a:ext cx="598323" cy="446953"/>
              </a:xfrm>
              <a:custGeom>
                <a:avLst/>
                <a:gdLst/>
                <a:ahLst/>
                <a:cxnLst/>
                <a:rect l="l" t="t" r="r" b="b"/>
                <a:pathLst>
                  <a:path w="204" h="152" extrusionOk="0">
                    <a:moveTo>
                      <a:pt x="199" y="0"/>
                    </a:moveTo>
                    <a:cubicBezTo>
                      <a:pt x="0" y="133"/>
                      <a:pt x="0" y="133"/>
                      <a:pt x="0" y="133"/>
                    </a:cubicBezTo>
                    <a:cubicBezTo>
                      <a:pt x="0" y="152"/>
                      <a:pt x="0" y="152"/>
                      <a:pt x="0" y="152"/>
                    </a:cubicBezTo>
                    <a:cubicBezTo>
                      <a:pt x="204" y="7"/>
                      <a:pt x="204" y="7"/>
                      <a:pt x="204" y="7"/>
                    </a:cubicBezTo>
                    <a:cubicBezTo>
                      <a:pt x="202" y="5"/>
                      <a:pt x="201" y="2"/>
                      <a:pt x="199"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24" name="Google Shape;2224;p41"/>
              <p:cNvSpPr/>
              <p:nvPr/>
            </p:nvSpPr>
            <p:spPr>
              <a:xfrm>
                <a:off x="6260204" y="2805090"/>
                <a:ext cx="742497" cy="446954"/>
              </a:xfrm>
              <a:custGeom>
                <a:avLst/>
                <a:gdLst/>
                <a:ahLst/>
                <a:cxnLst/>
                <a:rect l="l" t="t" r="r" b="b"/>
                <a:pathLst>
                  <a:path w="253" h="150" extrusionOk="0">
                    <a:moveTo>
                      <a:pt x="253" y="0"/>
                    </a:moveTo>
                    <a:cubicBezTo>
                      <a:pt x="0" y="143"/>
                      <a:pt x="0" y="143"/>
                      <a:pt x="0" y="143"/>
                    </a:cubicBezTo>
                    <a:cubicBezTo>
                      <a:pt x="2" y="146"/>
                      <a:pt x="5" y="148"/>
                      <a:pt x="7" y="150"/>
                    </a:cubicBezTo>
                    <a:cubicBezTo>
                      <a:pt x="253" y="0"/>
                      <a:pt x="253" y="0"/>
                      <a:pt x="253"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25" name="Google Shape;2225;p41"/>
              <p:cNvSpPr/>
              <p:nvPr/>
            </p:nvSpPr>
            <p:spPr>
              <a:xfrm>
                <a:off x="5553751" y="3230417"/>
                <a:ext cx="728079" cy="461372"/>
              </a:xfrm>
              <a:custGeom>
                <a:avLst/>
                <a:gdLst/>
                <a:ahLst/>
                <a:cxnLst/>
                <a:rect l="l" t="t" r="r" b="b"/>
                <a:pathLst>
                  <a:path w="246" h="157" extrusionOk="0">
                    <a:moveTo>
                      <a:pt x="239" y="0"/>
                    </a:moveTo>
                    <a:cubicBezTo>
                      <a:pt x="0" y="136"/>
                      <a:pt x="0" y="136"/>
                      <a:pt x="0" y="136"/>
                    </a:cubicBezTo>
                    <a:cubicBezTo>
                      <a:pt x="0" y="157"/>
                      <a:pt x="0" y="157"/>
                      <a:pt x="0" y="157"/>
                    </a:cubicBezTo>
                    <a:cubicBezTo>
                      <a:pt x="246" y="7"/>
                      <a:pt x="246" y="7"/>
                      <a:pt x="246" y="7"/>
                    </a:cubicBezTo>
                    <a:cubicBezTo>
                      <a:pt x="244" y="5"/>
                      <a:pt x="241" y="3"/>
                      <a:pt x="239"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26" name="Google Shape;2226;p41"/>
              <p:cNvSpPr/>
              <p:nvPr/>
            </p:nvSpPr>
            <p:spPr>
              <a:xfrm>
                <a:off x="6462048" y="3143910"/>
                <a:ext cx="663200" cy="302775"/>
              </a:xfrm>
              <a:custGeom>
                <a:avLst/>
                <a:gdLst/>
                <a:ahLst/>
                <a:cxnLst/>
                <a:rect l="l" t="t" r="r" b="b"/>
                <a:pathLst>
                  <a:path w="225" h="103" extrusionOk="0">
                    <a:moveTo>
                      <a:pt x="225" y="0"/>
                    </a:moveTo>
                    <a:cubicBezTo>
                      <a:pt x="0" y="97"/>
                      <a:pt x="0" y="97"/>
                      <a:pt x="0" y="97"/>
                    </a:cubicBezTo>
                    <a:cubicBezTo>
                      <a:pt x="2" y="99"/>
                      <a:pt x="4" y="101"/>
                      <a:pt x="6" y="103"/>
                    </a:cubicBezTo>
                    <a:cubicBezTo>
                      <a:pt x="225" y="0"/>
                      <a:pt x="225" y="0"/>
                      <a:pt x="225"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27" name="Google Shape;2227;p41"/>
              <p:cNvSpPr/>
              <p:nvPr/>
            </p:nvSpPr>
            <p:spPr>
              <a:xfrm>
                <a:off x="5553751" y="3432267"/>
                <a:ext cx="922715" cy="446954"/>
              </a:xfrm>
              <a:custGeom>
                <a:avLst/>
                <a:gdLst/>
                <a:ahLst/>
                <a:cxnLst/>
                <a:rect l="l" t="t" r="r" b="b"/>
                <a:pathLst>
                  <a:path w="312" h="151" extrusionOk="0">
                    <a:moveTo>
                      <a:pt x="306" y="0"/>
                    </a:moveTo>
                    <a:cubicBezTo>
                      <a:pt x="0" y="132"/>
                      <a:pt x="0" y="132"/>
                      <a:pt x="0" y="132"/>
                    </a:cubicBezTo>
                    <a:cubicBezTo>
                      <a:pt x="0" y="132"/>
                      <a:pt x="0" y="133"/>
                      <a:pt x="0" y="133"/>
                    </a:cubicBezTo>
                    <a:cubicBezTo>
                      <a:pt x="0" y="134"/>
                      <a:pt x="0" y="134"/>
                      <a:pt x="0" y="135"/>
                    </a:cubicBezTo>
                    <a:cubicBezTo>
                      <a:pt x="0" y="135"/>
                      <a:pt x="0" y="136"/>
                      <a:pt x="0" y="137"/>
                    </a:cubicBezTo>
                    <a:cubicBezTo>
                      <a:pt x="0" y="137"/>
                      <a:pt x="0" y="138"/>
                      <a:pt x="0" y="138"/>
                    </a:cubicBezTo>
                    <a:cubicBezTo>
                      <a:pt x="1" y="139"/>
                      <a:pt x="1" y="140"/>
                      <a:pt x="1" y="140"/>
                    </a:cubicBezTo>
                    <a:cubicBezTo>
                      <a:pt x="1" y="141"/>
                      <a:pt x="1" y="141"/>
                      <a:pt x="1" y="142"/>
                    </a:cubicBezTo>
                    <a:cubicBezTo>
                      <a:pt x="1" y="142"/>
                      <a:pt x="1" y="143"/>
                      <a:pt x="1" y="144"/>
                    </a:cubicBezTo>
                    <a:cubicBezTo>
                      <a:pt x="1" y="144"/>
                      <a:pt x="1" y="145"/>
                      <a:pt x="1" y="145"/>
                    </a:cubicBezTo>
                    <a:cubicBezTo>
                      <a:pt x="1" y="146"/>
                      <a:pt x="1" y="146"/>
                      <a:pt x="1" y="147"/>
                    </a:cubicBezTo>
                    <a:cubicBezTo>
                      <a:pt x="1" y="148"/>
                      <a:pt x="1" y="148"/>
                      <a:pt x="1" y="148"/>
                    </a:cubicBezTo>
                    <a:cubicBezTo>
                      <a:pt x="1" y="149"/>
                      <a:pt x="1" y="150"/>
                      <a:pt x="1" y="150"/>
                    </a:cubicBezTo>
                    <a:cubicBezTo>
                      <a:pt x="1" y="151"/>
                      <a:pt x="1" y="151"/>
                      <a:pt x="1" y="151"/>
                    </a:cubicBezTo>
                    <a:cubicBezTo>
                      <a:pt x="312" y="6"/>
                      <a:pt x="312" y="6"/>
                      <a:pt x="312" y="6"/>
                    </a:cubicBezTo>
                    <a:cubicBezTo>
                      <a:pt x="310" y="4"/>
                      <a:pt x="308" y="2"/>
                      <a:pt x="306"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28" name="Google Shape;2228;p41"/>
              <p:cNvSpPr/>
              <p:nvPr/>
            </p:nvSpPr>
            <p:spPr>
              <a:xfrm>
                <a:off x="6728770" y="3482729"/>
                <a:ext cx="482983" cy="151388"/>
              </a:xfrm>
              <a:custGeom>
                <a:avLst/>
                <a:gdLst/>
                <a:ahLst/>
                <a:cxnLst/>
                <a:rect l="l" t="t" r="r" b="b"/>
                <a:pathLst>
                  <a:path w="163" h="51" extrusionOk="0">
                    <a:moveTo>
                      <a:pt x="163" y="0"/>
                    </a:moveTo>
                    <a:cubicBezTo>
                      <a:pt x="152" y="3"/>
                      <a:pt x="85" y="23"/>
                      <a:pt x="0" y="48"/>
                    </a:cubicBezTo>
                    <a:cubicBezTo>
                      <a:pt x="1" y="49"/>
                      <a:pt x="3" y="50"/>
                      <a:pt x="5" y="51"/>
                    </a:cubicBezTo>
                    <a:cubicBezTo>
                      <a:pt x="163" y="0"/>
                      <a:pt x="163" y="0"/>
                      <a:pt x="163" y="0"/>
                    </a:cubicBezTo>
                    <a:cubicBezTo>
                      <a:pt x="163" y="0"/>
                      <a:pt x="163" y="0"/>
                      <a:pt x="163"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29" name="Google Shape;2229;p41"/>
              <p:cNvSpPr/>
              <p:nvPr/>
            </p:nvSpPr>
            <p:spPr>
              <a:xfrm>
                <a:off x="5553751" y="3626908"/>
                <a:ext cx="1189436" cy="396490"/>
              </a:xfrm>
              <a:custGeom>
                <a:avLst/>
                <a:gdLst/>
                <a:ahLst/>
                <a:cxnLst/>
                <a:rect l="l" t="t" r="r" b="b"/>
                <a:pathLst>
                  <a:path w="404" h="134" extrusionOk="0">
                    <a:moveTo>
                      <a:pt x="399" y="0"/>
                    </a:moveTo>
                    <a:cubicBezTo>
                      <a:pt x="250" y="44"/>
                      <a:pt x="47" y="103"/>
                      <a:pt x="0" y="116"/>
                    </a:cubicBezTo>
                    <a:cubicBezTo>
                      <a:pt x="0" y="134"/>
                      <a:pt x="0" y="134"/>
                      <a:pt x="0" y="134"/>
                    </a:cubicBezTo>
                    <a:cubicBezTo>
                      <a:pt x="404" y="3"/>
                      <a:pt x="404" y="3"/>
                      <a:pt x="404" y="3"/>
                    </a:cubicBezTo>
                    <a:cubicBezTo>
                      <a:pt x="402" y="2"/>
                      <a:pt x="400" y="1"/>
                      <a:pt x="399"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30" name="Google Shape;2230;p41"/>
              <p:cNvSpPr/>
              <p:nvPr/>
            </p:nvSpPr>
            <p:spPr>
              <a:xfrm>
                <a:off x="7053162" y="3756669"/>
                <a:ext cx="165800" cy="43254"/>
              </a:xfrm>
              <a:custGeom>
                <a:avLst/>
                <a:gdLst/>
                <a:ahLst/>
                <a:cxnLst/>
                <a:rect l="l" t="t" r="r" b="b"/>
                <a:pathLst>
                  <a:path w="57" h="14" extrusionOk="0">
                    <a:moveTo>
                      <a:pt x="57" y="0"/>
                    </a:moveTo>
                    <a:cubicBezTo>
                      <a:pt x="0" y="13"/>
                      <a:pt x="0" y="13"/>
                      <a:pt x="0" y="13"/>
                    </a:cubicBezTo>
                    <a:cubicBezTo>
                      <a:pt x="1" y="13"/>
                      <a:pt x="1" y="13"/>
                      <a:pt x="2" y="14"/>
                    </a:cubicBezTo>
                    <a:cubicBezTo>
                      <a:pt x="57" y="0"/>
                      <a:pt x="57" y="0"/>
                      <a:pt x="57"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31" name="Google Shape;2231;p41"/>
              <p:cNvSpPr/>
              <p:nvPr/>
            </p:nvSpPr>
            <p:spPr>
              <a:xfrm>
                <a:off x="5553751" y="3792712"/>
                <a:ext cx="1499410" cy="331611"/>
              </a:xfrm>
              <a:custGeom>
                <a:avLst/>
                <a:gdLst/>
                <a:ahLst/>
                <a:cxnLst/>
                <a:rect l="l" t="t" r="r" b="b"/>
                <a:pathLst>
                  <a:path w="509" h="112" extrusionOk="0">
                    <a:moveTo>
                      <a:pt x="507" y="0"/>
                    </a:moveTo>
                    <a:cubicBezTo>
                      <a:pt x="0" y="110"/>
                      <a:pt x="0" y="110"/>
                      <a:pt x="0" y="110"/>
                    </a:cubicBezTo>
                    <a:cubicBezTo>
                      <a:pt x="0" y="112"/>
                      <a:pt x="0" y="112"/>
                      <a:pt x="0" y="112"/>
                    </a:cubicBezTo>
                    <a:cubicBezTo>
                      <a:pt x="44" y="112"/>
                      <a:pt x="44" y="112"/>
                      <a:pt x="44" y="112"/>
                    </a:cubicBezTo>
                    <a:cubicBezTo>
                      <a:pt x="509" y="1"/>
                      <a:pt x="509" y="1"/>
                      <a:pt x="509" y="1"/>
                    </a:cubicBezTo>
                    <a:cubicBezTo>
                      <a:pt x="508" y="0"/>
                      <a:pt x="508" y="0"/>
                      <a:pt x="507"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32" name="Google Shape;2232;p41"/>
              <p:cNvSpPr/>
              <p:nvPr/>
            </p:nvSpPr>
            <p:spPr>
              <a:xfrm>
                <a:off x="5517707" y="1752585"/>
                <a:ext cx="35400" cy="2566500"/>
              </a:xfrm>
              <a:prstGeom prst="rect">
                <a:avLst/>
              </a:prstGeom>
              <a:solidFill>
                <a:srgbClr val="42190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33" name="Google Shape;2233;p41"/>
              <p:cNvSpPr/>
              <p:nvPr/>
            </p:nvSpPr>
            <p:spPr>
              <a:xfrm>
                <a:off x="5517707" y="1752585"/>
                <a:ext cx="35400" cy="25665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34" name="Google Shape;2234;p41"/>
              <p:cNvSpPr/>
              <p:nvPr/>
            </p:nvSpPr>
            <p:spPr>
              <a:xfrm>
                <a:off x="4544532" y="2531149"/>
                <a:ext cx="1016427" cy="1376906"/>
              </a:xfrm>
              <a:custGeom>
                <a:avLst/>
                <a:gdLst/>
                <a:ahLst/>
                <a:cxnLst/>
                <a:rect l="l" t="t" r="r" b="b"/>
                <a:pathLst>
                  <a:path w="344" h="465" extrusionOk="0">
                    <a:moveTo>
                      <a:pt x="34" y="1"/>
                    </a:moveTo>
                    <a:cubicBezTo>
                      <a:pt x="22" y="1"/>
                      <a:pt x="12" y="0"/>
                      <a:pt x="0" y="1"/>
                    </a:cubicBezTo>
                    <a:cubicBezTo>
                      <a:pt x="0" y="461"/>
                      <a:pt x="0" y="461"/>
                      <a:pt x="0" y="461"/>
                    </a:cubicBezTo>
                    <a:cubicBezTo>
                      <a:pt x="344" y="465"/>
                      <a:pt x="344" y="465"/>
                      <a:pt x="344" y="465"/>
                    </a:cubicBezTo>
                    <a:cubicBezTo>
                      <a:pt x="344" y="436"/>
                      <a:pt x="338" y="391"/>
                      <a:pt x="338" y="353"/>
                    </a:cubicBezTo>
                    <a:cubicBezTo>
                      <a:pt x="338" y="180"/>
                      <a:pt x="201" y="1"/>
                      <a:pt x="34" y="1"/>
                    </a:cubicBezTo>
                  </a:path>
                </a:pathLst>
              </a:custGeom>
              <a:solidFill>
                <a:srgbClr val="F9B7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35" name="Google Shape;2235;p41"/>
              <p:cNvSpPr/>
              <p:nvPr/>
            </p:nvSpPr>
            <p:spPr>
              <a:xfrm>
                <a:off x="5560959" y="3908055"/>
                <a:ext cx="6900" cy="6900"/>
              </a:xfrm>
              <a:prstGeom prst="ellipse">
                <a:avLst/>
              </a:prstGeom>
              <a:solidFill>
                <a:srgbClr val="AF3D0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36" name="Google Shape;2236;p41"/>
              <p:cNvSpPr/>
              <p:nvPr/>
            </p:nvSpPr>
            <p:spPr>
              <a:xfrm>
                <a:off x="4558949" y="3893637"/>
                <a:ext cx="1002009" cy="14418"/>
              </a:xfrm>
              <a:custGeom>
                <a:avLst/>
                <a:gdLst/>
                <a:ahLst/>
                <a:cxnLst/>
                <a:rect l="l" t="t" r="r" b="b"/>
                <a:pathLst>
                  <a:path w="338" h="4" extrusionOk="0">
                    <a:moveTo>
                      <a:pt x="0" y="0"/>
                    </a:moveTo>
                    <a:cubicBezTo>
                      <a:pt x="0" y="0"/>
                      <a:pt x="0" y="0"/>
                      <a:pt x="0" y="0"/>
                    </a:cubicBezTo>
                    <a:cubicBezTo>
                      <a:pt x="338" y="4"/>
                      <a:pt x="338" y="4"/>
                      <a:pt x="338" y="4"/>
                    </a:cubicBezTo>
                    <a:cubicBezTo>
                      <a:pt x="338" y="4"/>
                      <a:pt x="338" y="4"/>
                      <a:pt x="338" y="4"/>
                    </a:cubicBezTo>
                    <a:cubicBezTo>
                      <a:pt x="0" y="0"/>
                      <a:pt x="0" y="0"/>
                      <a:pt x="0" y="0"/>
                    </a:cubicBezTo>
                  </a:path>
                </a:pathLst>
              </a:custGeom>
              <a:solidFill>
                <a:srgbClr val="D1712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37" name="Google Shape;2237;p41"/>
              <p:cNvSpPr/>
              <p:nvPr/>
            </p:nvSpPr>
            <p:spPr>
              <a:xfrm>
                <a:off x="4558949" y="2523940"/>
                <a:ext cx="958760" cy="843446"/>
              </a:xfrm>
              <a:custGeom>
                <a:avLst/>
                <a:gdLst/>
                <a:ahLst/>
                <a:cxnLst/>
                <a:rect l="l" t="t" r="r" b="b"/>
                <a:pathLst>
                  <a:path w="325" h="287" extrusionOk="0">
                    <a:moveTo>
                      <a:pt x="6" y="0"/>
                    </a:moveTo>
                    <a:cubicBezTo>
                      <a:pt x="4" y="0"/>
                      <a:pt x="2" y="0"/>
                      <a:pt x="0" y="0"/>
                    </a:cubicBezTo>
                    <a:cubicBezTo>
                      <a:pt x="0" y="5"/>
                      <a:pt x="0" y="5"/>
                      <a:pt x="0" y="5"/>
                    </a:cubicBezTo>
                    <a:cubicBezTo>
                      <a:pt x="2" y="5"/>
                      <a:pt x="4" y="5"/>
                      <a:pt x="6" y="5"/>
                    </a:cubicBezTo>
                    <a:cubicBezTo>
                      <a:pt x="13" y="5"/>
                      <a:pt x="20" y="5"/>
                      <a:pt x="28" y="5"/>
                    </a:cubicBezTo>
                    <a:cubicBezTo>
                      <a:pt x="28" y="5"/>
                      <a:pt x="29" y="5"/>
                      <a:pt x="29" y="5"/>
                    </a:cubicBezTo>
                    <a:cubicBezTo>
                      <a:pt x="29" y="5"/>
                      <a:pt x="29" y="5"/>
                      <a:pt x="29" y="5"/>
                    </a:cubicBezTo>
                    <a:cubicBezTo>
                      <a:pt x="35" y="5"/>
                      <a:pt x="41" y="6"/>
                      <a:pt x="46" y="6"/>
                    </a:cubicBezTo>
                    <a:cubicBezTo>
                      <a:pt x="46" y="6"/>
                      <a:pt x="46" y="6"/>
                      <a:pt x="46" y="6"/>
                    </a:cubicBezTo>
                    <a:cubicBezTo>
                      <a:pt x="47" y="6"/>
                      <a:pt x="47" y="6"/>
                      <a:pt x="47" y="6"/>
                    </a:cubicBezTo>
                    <a:cubicBezTo>
                      <a:pt x="86" y="9"/>
                      <a:pt x="123" y="22"/>
                      <a:pt x="156" y="42"/>
                    </a:cubicBezTo>
                    <a:cubicBezTo>
                      <a:pt x="156" y="42"/>
                      <a:pt x="156" y="42"/>
                      <a:pt x="156" y="42"/>
                    </a:cubicBezTo>
                    <a:cubicBezTo>
                      <a:pt x="156" y="42"/>
                      <a:pt x="156" y="42"/>
                      <a:pt x="156" y="42"/>
                    </a:cubicBezTo>
                    <a:cubicBezTo>
                      <a:pt x="170" y="50"/>
                      <a:pt x="183" y="59"/>
                      <a:pt x="195" y="69"/>
                    </a:cubicBezTo>
                    <a:cubicBezTo>
                      <a:pt x="196" y="68"/>
                      <a:pt x="196" y="68"/>
                      <a:pt x="196" y="68"/>
                    </a:cubicBezTo>
                    <a:cubicBezTo>
                      <a:pt x="196" y="68"/>
                      <a:pt x="196" y="69"/>
                      <a:pt x="196" y="69"/>
                    </a:cubicBezTo>
                    <a:cubicBezTo>
                      <a:pt x="207" y="78"/>
                      <a:pt x="217" y="88"/>
                      <a:pt x="227" y="99"/>
                    </a:cubicBezTo>
                    <a:cubicBezTo>
                      <a:pt x="227" y="98"/>
                      <a:pt x="227" y="98"/>
                      <a:pt x="227" y="98"/>
                    </a:cubicBezTo>
                    <a:cubicBezTo>
                      <a:pt x="229" y="97"/>
                      <a:pt x="229" y="97"/>
                      <a:pt x="229" y="97"/>
                    </a:cubicBezTo>
                    <a:cubicBezTo>
                      <a:pt x="227" y="99"/>
                      <a:pt x="227" y="99"/>
                      <a:pt x="227" y="99"/>
                    </a:cubicBezTo>
                    <a:cubicBezTo>
                      <a:pt x="275" y="150"/>
                      <a:pt x="311" y="217"/>
                      <a:pt x="325" y="287"/>
                    </a:cubicBezTo>
                    <a:cubicBezTo>
                      <a:pt x="325" y="286"/>
                      <a:pt x="325" y="286"/>
                      <a:pt x="325" y="286"/>
                    </a:cubicBezTo>
                    <a:cubicBezTo>
                      <a:pt x="296" y="143"/>
                      <a:pt x="183" y="13"/>
                      <a:pt x="47" y="2"/>
                    </a:cubicBezTo>
                    <a:cubicBezTo>
                      <a:pt x="46" y="1"/>
                      <a:pt x="44" y="1"/>
                      <a:pt x="43" y="1"/>
                    </a:cubicBezTo>
                    <a:cubicBezTo>
                      <a:pt x="43" y="1"/>
                      <a:pt x="42" y="1"/>
                      <a:pt x="42" y="1"/>
                    </a:cubicBezTo>
                    <a:cubicBezTo>
                      <a:pt x="41" y="1"/>
                      <a:pt x="40" y="1"/>
                      <a:pt x="39" y="1"/>
                    </a:cubicBezTo>
                    <a:cubicBezTo>
                      <a:pt x="38" y="1"/>
                      <a:pt x="37" y="1"/>
                      <a:pt x="37" y="1"/>
                    </a:cubicBezTo>
                    <a:cubicBezTo>
                      <a:pt x="36" y="1"/>
                      <a:pt x="35" y="1"/>
                      <a:pt x="34" y="1"/>
                    </a:cubicBezTo>
                    <a:cubicBezTo>
                      <a:pt x="33" y="1"/>
                      <a:pt x="33" y="1"/>
                      <a:pt x="33" y="1"/>
                    </a:cubicBezTo>
                    <a:cubicBezTo>
                      <a:pt x="31" y="1"/>
                      <a:pt x="30" y="1"/>
                      <a:pt x="28" y="1"/>
                    </a:cubicBezTo>
                    <a:cubicBezTo>
                      <a:pt x="20" y="1"/>
                      <a:pt x="13" y="0"/>
                      <a:pt x="6" y="0"/>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38" name="Google Shape;2238;p41"/>
              <p:cNvSpPr/>
              <p:nvPr/>
            </p:nvSpPr>
            <p:spPr>
              <a:xfrm>
                <a:off x="5553751" y="3778294"/>
                <a:ext cx="7209" cy="129761"/>
              </a:xfrm>
              <a:custGeom>
                <a:avLst/>
                <a:gdLst/>
                <a:ahLst/>
                <a:cxnLst/>
                <a:rect l="l" t="t" r="r" b="b"/>
                <a:pathLst>
                  <a:path w="2" h="44" extrusionOk="0">
                    <a:moveTo>
                      <a:pt x="2" y="34"/>
                    </a:moveTo>
                    <a:cubicBezTo>
                      <a:pt x="2" y="34"/>
                      <a:pt x="2" y="34"/>
                      <a:pt x="2" y="34"/>
                    </a:cubicBezTo>
                    <a:cubicBezTo>
                      <a:pt x="2" y="37"/>
                      <a:pt x="2" y="39"/>
                      <a:pt x="2" y="42"/>
                    </a:cubicBezTo>
                    <a:cubicBezTo>
                      <a:pt x="2" y="42"/>
                      <a:pt x="2" y="42"/>
                      <a:pt x="2" y="42"/>
                    </a:cubicBezTo>
                    <a:cubicBezTo>
                      <a:pt x="2" y="42"/>
                      <a:pt x="2" y="42"/>
                      <a:pt x="2" y="42"/>
                    </a:cubicBezTo>
                    <a:cubicBezTo>
                      <a:pt x="2" y="42"/>
                      <a:pt x="2" y="42"/>
                      <a:pt x="2" y="42"/>
                    </a:cubicBezTo>
                    <a:cubicBezTo>
                      <a:pt x="2" y="43"/>
                      <a:pt x="2" y="43"/>
                      <a:pt x="2" y="43"/>
                    </a:cubicBezTo>
                    <a:cubicBezTo>
                      <a:pt x="2" y="43"/>
                      <a:pt x="2" y="43"/>
                      <a:pt x="2" y="43"/>
                    </a:cubicBezTo>
                    <a:cubicBezTo>
                      <a:pt x="2" y="43"/>
                      <a:pt x="2" y="44"/>
                      <a:pt x="2" y="44"/>
                    </a:cubicBezTo>
                    <a:cubicBezTo>
                      <a:pt x="2" y="44"/>
                      <a:pt x="2" y="44"/>
                      <a:pt x="2" y="44"/>
                    </a:cubicBezTo>
                    <a:cubicBezTo>
                      <a:pt x="2" y="43"/>
                      <a:pt x="2" y="42"/>
                      <a:pt x="2" y="41"/>
                    </a:cubicBezTo>
                    <a:cubicBezTo>
                      <a:pt x="2" y="40"/>
                      <a:pt x="2" y="40"/>
                      <a:pt x="2" y="40"/>
                    </a:cubicBezTo>
                    <a:cubicBezTo>
                      <a:pt x="2" y="39"/>
                      <a:pt x="2" y="39"/>
                      <a:pt x="2" y="38"/>
                    </a:cubicBezTo>
                    <a:cubicBezTo>
                      <a:pt x="2" y="37"/>
                      <a:pt x="2" y="37"/>
                      <a:pt x="2" y="37"/>
                    </a:cubicBezTo>
                    <a:cubicBezTo>
                      <a:pt x="2" y="36"/>
                      <a:pt x="2" y="35"/>
                      <a:pt x="2" y="35"/>
                    </a:cubicBezTo>
                    <a:cubicBezTo>
                      <a:pt x="2" y="35"/>
                      <a:pt x="2" y="34"/>
                      <a:pt x="2" y="34"/>
                    </a:cubicBezTo>
                    <a:moveTo>
                      <a:pt x="0" y="0"/>
                    </a:moveTo>
                    <a:cubicBezTo>
                      <a:pt x="0" y="1"/>
                      <a:pt x="0" y="1"/>
                      <a:pt x="0" y="1"/>
                    </a:cubicBezTo>
                    <a:cubicBezTo>
                      <a:pt x="0" y="5"/>
                      <a:pt x="1" y="10"/>
                      <a:pt x="1" y="15"/>
                    </a:cubicBezTo>
                    <a:cubicBezTo>
                      <a:pt x="1" y="15"/>
                      <a:pt x="1" y="15"/>
                      <a:pt x="1" y="15"/>
                    </a:cubicBezTo>
                    <a:cubicBezTo>
                      <a:pt x="1" y="15"/>
                      <a:pt x="1" y="14"/>
                      <a:pt x="1" y="14"/>
                    </a:cubicBezTo>
                    <a:cubicBezTo>
                      <a:pt x="1" y="14"/>
                      <a:pt x="1" y="13"/>
                      <a:pt x="1" y="13"/>
                    </a:cubicBezTo>
                    <a:cubicBezTo>
                      <a:pt x="1" y="12"/>
                      <a:pt x="1" y="12"/>
                      <a:pt x="1" y="11"/>
                    </a:cubicBezTo>
                    <a:cubicBezTo>
                      <a:pt x="1" y="10"/>
                      <a:pt x="1" y="8"/>
                      <a:pt x="1" y="7"/>
                    </a:cubicBezTo>
                    <a:cubicBezTo>
                      <a:pt x="0" y="6"/>
                      <a:pt x="0" y="6"/>
                      <a:pt x="0" y="5"/>
                    </a:cubicBezTo>
                    <a:cubicBezTo>
                      <a:pt x="0" y="4"/>
                      <a:pt x="0" y="3"/>
                      <a:pt x="0" y="3"/>
                    </a:cubicBezTo>
                    <a:cubicBezTo>
                      <a:pt x="0" y="2"/>
                      <a:pt x="0" y="2"/>
                      <a:pt x="0" y="2"/>
                    </a:cubicBezTo>
                    <a:cubicBezTo>
                      <a:pt x="0" y="1"/>
                      <a:pt x="0" y="1"/>
                      <a:pt x="0" y="0"/>
                    </a:cubicBezTo>
                  </a:path>
                </a:pathLst>
              </a:custGeom>
              <a:solidFill>
                <a:srgbClr val="D1570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39" name="Google Shape;2239;p41"/>
              <p:cNvSpPr/>
              <p:nvPr/>
            </p:nvSpPr>
            <p:spPr>
              <a:xfrm>
                <a:off x="5553751" y="3821548"/>
                <a:ext cx="7209" cy="57671"/>
              </a:xfrm>
              <a:custGeom>
                <a:avLst/>
                <a:gdLst/>
                <a:ahLst/>
                <a:cxnLst/>
                <a:rect l="l" t="t" r="r" b="b"/>
                <a:pathLst>
                  <a:path w="1" h="19" extrusionOk="0">
                    <a:moveTo>
                      <a:pt x="0" y="0"/>
                    </a:moveTo>
                    <a:cubicBezTo>
                      <a:pt x="0" y="0"/>
                      <a:pt x="0" y="0"/>
                      <a:pt x="0" y="0"/>
                    </a:cubicBezTo>
                    <a:cubicBezTo>
                      <a:pt x="1" y="7"/>
                      <a:pt x="1" y="13"/>
                      <a:pt x="1" y="19"/>
                    </a:cubicBezTo>
                    <a:cubicBezTo>
                      <a:pt x="1" y="19"/>
                      <a:pt x="1" y="19"/>
                      <a:pt x="1" y="19"/>
                    </a:cubicBezTo>
                    <a:cubicBezTo>
                      <a:pt x="1" y="19"/>
                      <a:pt x="1" y="19"/>
                      <a:pt x="1" y="18"/>
                    </a:cubicBezTo>
                    <a:cubicBezTo>
                      <a:pt x="1" y="18"/>
                      <a:pt x="1" y="17"/>
                      <a:pt x="1" y="16"/>
                    </a:cubicBezTo>
                    <a:cubicBezTo>
                      <a:pt x="1" y="16"/>
                      <a:pt x="1" y="16"/>
                      <a:pt x="1" y="15"/>
                    </a:cubicBezTo>
                    <a:cubicBezTo>
                      <a:pt x="1" y="14"/>
                      <a:pt x="1" y="14"/>
                      <a:pt x="1" y="13"/>
                    </a:cubicBezTo>
                    <a:cubicBezTo>
                      <a:pt x="1" y="13"/>
                      <a:pt x="1" y="12"/>
                      <a:pt x="1" y="12"/>
                    </a:cubicBezTo>
                    <a:cubicBezTo>
                      <a:pt x="1" y="11"/>
                      <a:pt x="1" y="10"/>
                      <a:pt x="1" y="10"/>
                    </a:cubicBezTo>
                    <a:cubicBezTo>
                      <a:pt x="1" y="9"/>
                      <a:pt x="1" y="9"/>
                      <a:pt x="1" y="8"/>
                    </a:cubicBezTo>
                    <a:cubicBezTo>
                      <a:pt x="1" y="8"/>
                      <a:pt x="1" y="7"/>
                      <a:pt x="0" y="6"/>
                    </a:cubicBezTo>
                    <a:cubicBezTo>
                      <a:pt x="0" y="6"/>
                      <a:pt x="0" y="5"/>
                      <a:pt x="0" y="5"/>
                    </a:cubicBezTo>
                    <a:cubicBezTo>
                      <a:pt x="0" y="4"/>
                      <a:pt x="0" y="3"/>
                      <a:pt x="0" y="3"/>
                    </a:cubicBezTo>
                    <a:cubicBezTo>
                      <a:pt x="0" y="2"/>
                      <a:pt x="0" y="2"/>
                      <a:pt x="0" y="1"/>
                    </a:cubicBezTo>
                    <a:cubicBezTo>
                      <a:pt x="0" y="1"/>
                      <a:pt x="0" y="0"/>
                      <a:pt x="0" y="0"/>
                    </a:cubicBezTo>
                  </a:path>
                </a:pathLst>
              </a:custGeom>
              <a:solidFill>
                <a:srgbClr val="8A250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40" name="Google Shape;2240;p41"/>
              <p:cNvSpPr/>
              <p:nvPr/>
            </p:nvSpPr>
            <p:spPr>
              <a:xfrm>
                <a:off x="5517707" y="3367385"/>
                <a:ext cx="36043" cy="410909"/>
              </a:xfrm>
              <a:custGeom>
                <a:avLst/>
                <a:gdLst/>
                <a:ahLst/>
                <a:cxnLst/>
                <a:rect l="l" t="t" r="r" b="b"/>
                <a:pathLst>
                  <a:path w="11" h="140" extrusionOk="0">
                    <a:moveTo>
                      <a:pt x="7" y="47"/>
                    </a:moveTo>
                    <a:cubicBezTo>
                      <a:pt x="6" y="47"/>
                      <a:pt x="6" y="47"/>
                      <a:pt x="6" y="47"/>
                    </a:cubicBezTo>
                    <a:cubicBezTo>
                      <a:pt x="7" y="55"/>
                      <a:pt x="7" y="63"/>
                      <a:pt x="7" y="71"/>
                    </a:cubicBezTo>
                    <a:cubicBezTo>
                      <a:pt x="7" y="88"/>
                      <a:pt x="9" y="106"/>
                      <a:pt x="10" y="124"/>
                    </a:cubicBezTo>
                    <a:cubicBezTo>
                      <a:pt x="10" y="124"/>
                      <a:pt x="10" y="124"/>
                      <a:pt x="10" y="124"/>
                    </a:cubicBezTo>
                    <a:cubicBezTo>
                      <a:pt x="10" y="129"/>
                      <a:pt x="11" y="135"/>
                      <a:pt x="11" y="140"/>
                    </a:cubicBezTo>
                    <a:cubicBezTo>
                      <a:pt x="11" y="139"/>
                      <a:pt x="11" y="139"/>
                      <a:pt x="11" y="139"/>
                    </a:cubicBezTo>
                    <a:cubicBezTo>
                      <a:pt x="11" y="135"/>
                      <a:pt x="10" y="132"/>
                      <a:pt x="10" y="128"/>
                    </a:cubicBezTo>
                    <a:cubicBezTo>
                      <a:pt x="10" y="128"/>
                      <a:pt x="10" y="128"/>
                      <a:pt x="10" y="128"/>
                    </a:cubicBezTo>
                    <a:cubicBezTo>
                      <a:pt x="10" y="126"/>
                      <a:pt x="10" y="125"/>
                      <a:pt x="10" y="124"/>
                    </a:cubicBezTo>
                    <a:cubicBezTo>
                      <a:pt x="9" y="106"/>
                      <a:pt x="7" y="87"/>
                      <a:pt x="7" y="70"/>
                    </a:cubicBezTo>
                    <a:cubicBezTo>
                      <a:pt x="7" y="62"/>
                      <a:pt x="7" y="54"/>
                      <a:pt x="7" y="47"/>
                    </a:cubicBezTo>
                    <a:moveTo>
                      <a:pt x="0" y="0"/>
                    </a:moveTo>
                    <a:cubicBezTo>
                      <a:pt x="0" y="1"/>
                      <a:pt x="0" y="1"/>
                      <a:pt x="0" y="1"/>
                    </a:cubicBezTo>
                    <a:cubicBezTo>
                      <a:pt x="3" y="16"/>
                      <a:pt x="5" y="31"/>
                      <a:pt x="6" y="47"/>
                    </a:cubicBezTo>
                    <a:cubicBezTo>
                      <a:pt x="6" y="47"/>
                      <a:pt x="7" y="47"/>
                      <a:pt x="7" y="46"/>
                    </a:cubicBezTo>
                    <a:cubicBezTo>
                      <a:pt x="5" y="31"/>
                      <a:pt x="3" y="15"/>
                      <a:pt x="0" y="0"/>
                    </a:cubicBezTo>
                  </a:path>
                </a:pathLst>
              </a:custGeom>
              <a:solidFill>
                <a:srgbClr val="42160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41" name="Google Shape;2241;p41"/>
              <p:cNvSpPr/>
              <p:nvPr/>
            </p:nvSpPr>
            <p:spPr>
              <a:xfrm>
                <a:off x="4645454" y="2538358"/>
                <a:ext cx="915505" cy="1362489"/>
              </a:xfrm>
              <a:custGeom>
                <a:avLst/>
                <a:gdLst/>
                <a:ahLst/>
                <a:cxnLst/>
                <a:rect l="l" t="t" r="r" b="b"/>
                <a:pathLst>
                  <a:path w="309" h="463" extrusionOk="0">
                    <a:moveTo>
                      <a:pt x="309" y="463"/>
                    </a:moveTo>
                    <a:cubicBezTo>
                      <a:pt x="309" y="463"/>
                      <a:pt x="309" y="463"/>
                      <a:pt x="309" y="463"/>
                    </a:cubicBezTo>
                    <a:cubicBezTo>
                      <a:pt x="309" y="463"/>
                      <a:pt x="309" y="463"/>
                      <a:pt x="309" y="463"/>
                    </a:cubicBezTo>
                    <a:moveTo>
                      <a:pt x="309" y="462"/>
                    </a:moveTo>
                    <a:cubicBezTo>
                      <a:pt x="309" y="462"/>
                      <a:pt x="309" y="462"/>
                      <a:pt x="309" y="462"/>
                    </a:cubicBezTo>
                    <a:cubicBezTo>
                      <a:pt x="309" y="462"/>
                      <a:pt x="309" y="462"/>
                      <a:pt x="309" y="462"/>
                    </a:cubicBezTo>
                    <a:moveTo>
                      <a:pt x="309" y="462"/>
                    </a:moveTo>
                    <a:cubicBezTo>
                      <a:pt x="309" y="462"/>
                      <a:pt x="309" y="462"/>
                      <a:pt x="309" y="462"/>
                    </a:cubicBezTo>
                    <a:cubicBezTo>
                      <a:pt x="309" y="462"/>
                      <a:pt x="309" y="462"/>
                      <a:pt x="309" y="462"/>
                    </a:cubicBezTo>
                    <a:moveTo>
                      <a:pt x="302" y="328"/>
                    </a:moveTo>
                    <a:cubicBezTo>
                      <a:pt x="209" y="359"/>
                      <a:pt x="209" y="359"/>
                      <a:pt x="209" y="359"/>
                    </a:cubicBezTo>
                    <a:cubicBezTo>
                      <a:pt x="211" y="360"/>
                      <a:pt x="212" y="361"/>
                      <a:pt x="213" y="362"/>
                    </a:cubicBezTo>
                    <a:cubicBezTo>
                      <a:pt x="232" y="373"/>
                      <a:pt x="250" y="383"/>
                      <a:pt x="270" y="392"/>
                    </a:cubicBezTo>
                    <a:cubicBezTo>
                      <a:pt x="303" y="384"/>
                      <a:pt x="303" y="384"/>
                      <a:pt x="303" y="384"/>
                    </a:cubicBezTo>
                    <a:cubicBezTo>
                      <a:pt x="271" y="392"/>
                      <a:pt x="271" y="392"/>
                      <a:pt x="271" y="392"/>
                    </a:cubicBezTo>
                    <a:cubicBezTo>
                      <a:pt x="282" y="397"/>
                      <a:pt x="294" y="401"/>
                      <a:pt x="306" y="405"/>
                    </a:cubicBezTo>
                    <a:cubicBezTo>
                      <a:pt x="305" y="387"/>
                      <a:pt x="303" y="369"/>
                      <a:pt x="303" y="352"/>
                    </a:cubicBezTo>
                    <a:cubicBezTo>
                      <a:pt x="303" y="344"/>
                      <a:pt x="303" y="336"/>
                      <a:pt x="302" y="328"/>
                    </a:cubicBezTo>
                    <a:moveTo>
                      <a:pt x="198" y="94"/>
                    </a:moveTo>
                    <a:cubicBezTo>
                      <a:pt x="71" y="214"/>
                      <a:pt x="71" y="214"/>
                      <a:pt x="71" y="214"/>
                    </a:cubicBezTo>
                    <a:cubicBezTo>
                      <a:pt x="77" y="224"/>
                      <a:pt x="82" y="233"/>
                      <a:pt x="88" y="242"/>
                    </a:cubicBezTo>
                    <a:cubicBezTo>
                      <a:pt x="235" y="140"/>
                      <a:pt x="235" y="140"/>
                      <a:pt x="235" y="140"/>
                    </a:cubicBezTo>
                    <a:cubicBezTo>
                      <a:pt x="91" y="246"/>
                      <a:pt x="91" y="246"/>
                      <a:pt x="91" y="246"/>
                    </a:cubicBezTo>
                    <a:cubicBezTo>
                      <a:pt x="98" y="256"/>
                      <a:pt x="105" y="265"/>
                      <a:pt x="112" y="274"/>
                    </a:cubicBezTo>
                    <a:cubicBezTo>
                      <a:pt x="261" y="187"/>
                      <a:pt x="261" y="187"/>
                      <a:pt x="261" y="187"/>
                    </a:cubicBezTo>
                    <a:cubicBezTo>
                      <a:pt x="116" y="279"/>
                      <a:pt x="116" y="279"/>
                      <a:pt x="116" y="279"/>
                    </a:cubicBezTo>
                    <a:cubicBezTo>
                      <a:pt x="119" y="283"/>
                      <a:pt x="122" y="286"/>
                      <a:pt x="125" y="290"/>
                    </a:cubicBezTo>
                    <a:cubicBezTo>
                      <a:pt x="134" y="300"/>
                      <a:pt x="143" y="308"/>
                      <a:pt x="152" y="317"/>
                    </a:cubicBezTo>
                    <a:cubicBezTo>
                      <a:pt x="285" y="257"/>
                      <a:pt x="285" y="257"/>
                      <a:pt x="285" y="257"/>
                    </a:cubicBezTo>
                    <a:cubicBezTo>
                      <a:pt x="156" y="320"/>
                      <a:pt x="156" y="320"/>
                      <a:pt x="156" y="320"/>
                    </a:cubicBezTo>
                    <a:cubicBezTo>
                      <a:pt x="172" y="334"/>
                      <a:pt x="188" y="346"/>
                      <a:pt x="206" y="357"/>
                    </a:cubicBezTo>
                    <a:cubicBezTo>
                      <a:pt x="256" y="342"/>
                      <a:pt x="296" y="330"/>
                      <a:pt x="302" y="328"/>
                    </a:cubicBezTo>
                    <a:cubicBezTo>
                      <a:pt x="301" y="312"/>
                      <a:pt x="299" y="297"/>
                      <a:pt x="296" y="282"/>
                    </a:cubicBezTo>
                    <a:cubicBezTo>
                      <a:pt x="282" y="212"/>
                      <a:pt x="246" y="145"/>
                      <a:pt x="198" y="94"/>
                    </a:cubicBezTo>
                    <a:moveTo>
                      <a:pt x="167" y="64"/>
                    </a:moveTo>
                    <a:cubicBezTo>
                      <a:pt x="163" y="74"/>
                      <a:pt x="110" y="134"/>
                      <a:pt x="59" y="190"/>
                    </a:cubicBezTo>
                    <a:cubicBezTo>
                      <a:pt x="63" y="197"/>
                      <a:pt x="66" y="204"/>
                      <a:pt x="70" y="211"/>
                    </a:cubicBezTo>
                    <a:cubicBezTo>
                      <a:pt x="198" y="94"/>
                      <a:pt x="198" y="94"/>
                      <a:pt x="198" y="94"/>
                    </a:cubicBezTo>
                    <a:cubicBezTo>
                      <a:pt x="188" y="83"/>
                      <a:pt x="178" y="73"/>
                      <a:pt x="167" y="64"/>
                    </a:cubicBezTo>
                    <a:moveTo>
                      <a:pt x="127" y="37"/>
                    </a:moveTo>
                    <a:cubicBezTo>
                      <a:pt x="45" y="153"/>
                      <a:pt x="45" y="153"/>
                      <a:pt x="45" y="153"/>
                    </a:cubicBezTo>
                    <a:cubicBezTo>
                      <a:pt x="48" y="164"/>
                      <a:pt x="52" y="174"/>
                      <a:pt x="57" y="185"/>
                    </a:cubicBezTo>
                    <a:cubicBezTo>
                      <a:pt x="166" y="64"/>
                      <a:pt x="166" y="64"/>
                      <a:pt x="166" y="64"/>
                    </a:cubicBezTo>
                    <a:cubicBezTo>
                      <a:pt x="154" y="54"/>
                      <a:pt x="141" y="45"/>
                      <a:pt x="127" y="37"/>
                    </a:cubicBezTo>
                    <a:moveTo>
                      <a:pt x="18" y="1"/>
                    </a:moveTo>
                    <a:cubicBezTo>
                      <a:pt x="18" y="1"/>
                      <a:pt x="18" y="1"/>
                      <a:pt x="18" y="1"/>
                    </a:cubicBezTo>
                    <a:cubicBezTo>
                      <a:pt x="20" y="50"/>
                      <a:pt x="28" y="98"/>
                      <a:pt x="42" y="145"/>
                    </a:cubicBezTo>
                    <a:cubicBezTo>
                      <a:pt x="119" y="36"/>
                      <a:pt x="119" y="36"/>
                      <a:pt x="119" y="36"/>
                    </a:cubicBezTo>
                    <a:cubicBezTo>
                      <a:pt x="127" y="37"/>
                      <a:pt x="127" y="37"/>
                      <a:pt x="127" y="37"/>
                    </a:cubicBezTo>
                    <a:cubicBezTo>
                      <a:pt x="94" y="17"/>
                      <a:pt x="57" y="4"/>
                      <a:pt x="18" y="1"/>
                    </a:cubicBezTo>
                    <a:moveTo>
                      <a:pt x="17" y="1"/>
                    </a:moveTo>
                    <a:cubicBezTo>
                      <a:pt x="17" y="1"/>
                      <a:pt x="17" y="1"/>
                      <a:pt x="17" y="1"/>
                    </a:cubicBezTo>
                    <a:cubicBezTo>
                      <a:pt x="17" y="1"/>
                      <a:pt x="17" y="1"/>
                      <a:pt x="17" y="1"/>
                    </a:cubicBezTo>
                    <a:moveTo>
                      <a:pt x="0" y="0"/>
                    </a:moveTo>
                    <a:cubicBezTo>
                      <a:pt x="0" y="0"/>
                      <a:pt x="0" y="0"/>
                      <a:pt x="0" y="0"/>
                    </a:cubicBezTo>
                    <a:cubicBezTo>
                      <a:pt x="0" y="0"/>
                      <a:pt x="0" y="0"/>
                      <a:pt x="0" y="0"/>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42" name="Google Shape;2242;p41"/>
              <p:cNvSpPr/>
              <p:nvPr/>
            </p:nvSpPr>
            <p:spPr>
              <a:xfrm>
                <a:off x="4558949" y="2538358"/>
                <a:ext cx="144174" cy="0"/>
              </a:xfrm>
              <a:custGeom>
                <a:avLst/>
                <a:gdLst/>
                <a:ahLst/>
                <a:cxnLst/>
                <a:rect l="l" t="t" r="r" b="b"/>
                <a:pathLst>
                  <a:path w="47" h="1" extrusionOk="0">
                    <a:moveTo>
                      <a:pt x="46" y="0"/>
                    </a:moveTo>
                    <a:cubicBezTo>
                      <a:pt x="47" y="0"/>
                      <a:pt x="47" y="0"/>
                      <a:pt x="47" y="0"/>
                    </a:cubicBezTo>
                    <a:cubicBezTo>
                      <a:pt x="47" y="0"/>
                      <a:pt x="47" y="0"/>
                      <a:pt x="46" y="0"/>
                    </a:cubicBezTo>
                    <a:moveTo>
                      <a:pt x="29" y="0"/>
                    </a:moveTo>
                    <a:cubicBezTo>
                      <a:pt x="35" y="0"/>
                      <a:pt x="41" y="0"/>
                      <a:pt x="46" y="0"/>
                    </a:cubicBezTo>
                    <a:cubicBezTo>
                      <a:pt x="41" y="0"/>
                      <a:pt x="35" y="0"/>
                      <a:pt x="29" y="0"/>
                    </a:cubicBezTo>
                    <a:moveTo>
                      <a:pt x="6" y="0"/>
                    </a:moveTo>
                    <a:cubicBezTo>
                      <a:pt x="4" y="0"/>
                      <a:pt x="2" y="0"/>
                      <a:pt x="0" y="0"/>
                    </a:cubicBezTo>
                    <a:cubicBezTo>
                      <a:pt x="0" y="0"/>
                      <a:pt x="0" y="0"/>
                      <a:pt x="0" y="0"/>
                    </a:cubicBezTo>
                    <a:cubicBezTo>
                      <a:pt x="2" y="0"/>
                      <a:pt x="4" y="0"/>
                      <a:pt x="6" y="0"/>
                    </a:cubicBezTo>
                    <a:cubicBezTo>
                      <a:pt x="13" y="0"/>
                      <a:pt x="20" y="0"/>
                      <a:pt x="28" y="0"/>
                    </a:cubicBezTo>
                    <a:cubicBezTo>
                      <a:pt x="28" y="0"/>
                      <a:pt x="29" y="0"/>
                      <a:pt x="29" y="0"/>
                    </a:cubicBezTo>
                    <a:cubicBezTo>
                      <a:pt x="29" y="0"/>
                      <a:pt x="28" y="0"/>
                      <a:pt x="28" y="0"/>
                    </a:cubicBezTo>
                    <a:cubicBezTo>
                      <a:pt x="20" y="0"/>
                      <a:pt x="13" y="0"/>
                      <a:pt x="6" y="0"/>
                    </a:cubicBezTo>
                  </a:path>
                </a:pathLst>
              </a:custGeom>
              <a:solidFill>
                <a:srgbClr val="D68C3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43" name="Google Shape;2243;p41"/>
              <p:cNvSpPr/>
              <p:nvPr/>
            </p:nvSpPr>
            <p:spPr>
              <a:xfrm>
                <a:off x="5553751" y="3778294"/>
                <a:ext cx="7209" cy="122552"/>
              </a:xfrm>
              <a:custGeom>
                <a:avLst/>
                <a:gdLst/>
                <a:ahLst/>
                <a:cxnLst/>
                <a:rect l="l" t="t" r="r" b="b"/>
                <a:pathLst>
                  <a:path w="2" h="41" extrusionOk="0">
                    <a:moveTo>
                      <a:pt x="2" y="33"/>
                    </a:moveTo>
                    <a:cubicBezTo>
                      <a:pt x="2" y="33"/>
                      <a:pt x="2" y="33"/>
                      <a:pt x="2" y="33"/>
                    </a:cubicBezTo>
                    <a:cubicBezTo>
                      <a:pt x="2" y="36"/>
                      <a:pt x="2" y="38"/>
                      <a:pt x="2" y="41"/>
                    </a:cubicBezTo>
                    <a:cubicBezTo>
                      <a:pt x="2" y="38"/>
                      <a:pt x="2" y="36"/>
                      <a:pt x="2" y="33"/>
                    </a:cubicBezTo>
                    <a:moveTo>
                      <a:pt x="0" y="0"/>
                    </a:moveTo>
                    <a:cubicBezTo>
                      <a:pt x="0" y="0"/>
                      <a:pt x="0" y="0"/>
                      <a:pt x="0" y="0"/>
                    </a:cubicBezTo>
                    <a:cubicBezTo>
                      <a:pt x="0" y="5"/>
                      <a:pt x="1" y="9"/>
                      <a:pt x="1" y="14"/>
                    </a:cubicBezTo>
                    <a:cubicBezTo>
                      <a:pt x="1" y="14"/>
                      <a:pt x="1" y="14"/>
                      <a:pt x="1" y="14"/>
                    </a:cubicBezTo>
                    <a:cubicBezTo>
                      <a:pt x="1" y="9"/>
                      <a:pt x="0" y="4"/>
                      <a:pt x="0" y="0"/>
                    </a:cubicBezTo>
                  </a:path>
                </a:pathLst>
              </a:custGeom>
              <a:solidFill>
                <a:srgbClr val="AF360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44" name="Google Shape;2244;p41"/>
              <p:cNvSpPr/>
              <p:nvPr/>
            </p:nvSpPr>
            <p:spPr>
              <a:xfrm>
                <a:off x="5553751" y="3821548"/>
                <a:ext cx="7209" cy="57671"/>
              </a:xfrm>
              <a:custGeom>
                <a:avLst/>
                <a:gdLst/>
                <a:ahLst/>
                <a:cxnLst/>
                <a:rect l="l" t="t" r="r" b="b"/>
                <a:pathLst>
                  <a:path w="1" h="19" extrusionOk="0">
                    <a:moveTo>
                      <a:pt x="0" y="0"/>
                    </a:moveTo>
                    <a:cubicBezTo>
                      <a:pt x="0" y="0"/>
                      <a:pt x="0" y="0"/>
                      <a:pt x="0" y="0"/>
                    </a:cubicBezTo>
                    <a:cubicBezTo>
                      <a:pt x="1" y="7"/>
                      <a:pt x="1" y="13"/>
                      <a:pt x="1" y="19"/>
                    </a:cubicBezTo>
                    <a:cubicBezTo>
                      <a:pt x="1" y="19"/>
                      <a:pt x="1" y="19"/>
                      <a:pt x="1" y="19"/>
                    </a:cubicBezTo>
                    <a:cubicBezTo>
                      <a:pt x="1" y="13"/>
                      <a:pt x="1" y="7"/>
                      <a:pt x="0" y="0"/>
                    </a:cubicBezTo>
                  </a:path>
                </a:pathLst>
              </a:custGeom>
              <a:solidFill>
                <a:srgbClr val="74170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45" name="Google Shape;2245;p41"/>
              <p:cNvSpPr/>
              <p:nvPr/>
            </p:nvSpPr>
            <p:spPr>
              <a:xfrm>
                <a:off x="5560959" y="3900846"/>
                <a:ext cx="0" cy="7209"/>
              </a:xfrm>
              <a:custGeom>
                <a:avLst/>
                <a:gdLst/>
                <a:ahLst/>
                <a:cxnLst/>
                <a:rect l="l" t="t" r="r" b="b"/>
                <a:pathLst>
                  <a:path w="120000" h="2" extrusionOk="0">
                    <a:moveTo>
                      <a:pt x="0" y="1"/>
                    </a:moveTo>
                    <a:cubicBezTo>
                      <a:pt x="0" y="1"/>
                      <a:pt x="0" y="2"/>
                      <a:pt x="0" y="2"/>
                    </a:cubicBezTo>
                    <a:cubicBezTo>
                      <a:pt x="0" y="2"/>
                      <a:pt x="0" y="2"/>
                      <a:pt x="0" y="2"/>
                    </a:cubicBezTo>
                    <a:cubicBezTo>
                      <a:pt x="0" y="2"/>
                      <a:pt x="0" y="1"/>
                      <a:pt x="0" y="1"/>
                    </a:cubicBezTo>
                    <a:moveTo>
                      <a:pt x="0" y="0"/>
                    </a:moveTo>
                    <a:cubicBezTo>
                      <a:pt x="0" y="1"/>
                      <a:pt x="0" y="1"/>
                      <a:pt x="0" y="1"/>
                    </a:cubicBezTo>
                    <a:cubicBezTo>
                      <a:pt x="0" y="1"/>
                      <a:pt x="0" y="1"/>
                      <a:pt x="0" y="0"/>
                    </a:cubicBezTo>
                    <a:moveTo>
                      <a:pt x="0" y="0"/>
                    </a:moveTo>
                    <a:cubicBezTo>
                      <a:pt x="0" y="0"/>
                      <a:pt x="0" y="0"/>
                      <a:pt x="0" y="0"/>
                    </a:cubicBezTo>
                    <a:cubicBezTo>
                      <a:pt x="0" y="0"/>
                      <a:pt x="0" y="0"/>
                      <a:pt x="0" y="0"/>
                    </a:cubicBezTo>
                  </a:path>
                </a:pathLst>
              </a:custGeom>
              <a:solidFill>
                <a:srgbClr val="AF360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46" name="Google Shape;2246;p41"/>
              <p:cNvSpPr/>
              <p:nvPr/>
            </p:nvSpPr>
            <p:spPr>
              <a:xfrm>
                <a:off x="5546542" y="3735041"/>
                <a:ext cx="7209" cy="43254"/>
              </a:xfrm>
              <a:custGeom>
                <a:avLst/>
                <a:gdLst/>
                <a:ahLst/>
                <a:cxnLst/>
                <a:rect l="l" t="t" r="r" b="b"/>
                <a:pathLst>
                  <a:path w="1" h="16" extrusionOk="0">
                    <a:moveTo>
                      <a:pt x="0" y="0"/>
                    </a:moveTo>
                    <a:cubicBezTo>
                      <a:pt x="0" y="5"/>
                      <a:pt x="1" y="11"/>
                      <a:pt x="1" y="16"/>
                    </a:cubicBezTo>
                    <a:cubicBezTo>
                      <a:pt x="1" y="16"/>
                      <a:pt x="1" y="16"/>
                      <a:pt x="1" y="16"/>
                    </a:cubicBezTo>
                    <a:cubicBezTo>
                      <a:pt x="1" y="11"/>
                      <a:pt x="0" y="5"/>
                      <a:pt x="0" y="0"/>
                    </a:cubicBezTo>
                    <a:cubicBezTo>
                      <a:pt x="0" y="0"/>
                      <a:pt x="0" y="0"/>
                      <a:pt x="0" y="0"/>
                    </a:cubicBezTo>
                  </a:path>
                </a:pathLst>
              </a:custGeom>
              <a:solidFill>
                <a:srgbClr val="380D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47" name="Google Shape;2247;p41"/>
              <p:cNvSpPr/>
              <p:nvPr/>
            </p:nvSpPr>
            <p:spPr>
              <a:xfrm>
                <a:off x="4558949" y="2538358"/>
                <a:ext cx="1002009" cy="1369699"/>
              </a:xfrm>
              <a:custGeom>
                <a:avLst/>
                <a:gdLst/>
                <a:ahLst/>
                <a:cxnLst/>
                <a:rect l="l" t="t" r="r" b="b"/>
                <a:pathLst>
                  <a:path w="338" h="464" extrusionOk="0">
                    <a:moveTo>
                      <a:pt x="300" y="392"/>
                    </a:moveTo>
                    <a:cubicBezTo>
                      <a:pt x="26" y="460"/>
                      <a:pt x="26" y="460"/>
                      <a:pt x="26" y="460"/>
                    </a:cubicBezTo>
                    <a:cubicBezTo>
                      <a:pt x="0" y="460"/>
                      <a:pt x="0" y="460"/>
                      <a:pt x="0" y="460"/>
                    </a:cubicBezTo>
                    <a:cubicBezTo>
                      <a:pt x="0" y="460"/>
                      <a:pt x="0" y="460"/>
                      <a:pt x="0" y="460"/>
                    </a:cubicBezTo>
                    <a:cubicBezTo>
                      <a:pt x="338" y="464"/>
                      <a:pt x="338" y="464"/>
                      <a:pt x="338" y="464"/>
                    </a:cubicBezTo>
                    <a:cubicBezTo>
                      <a:pt x="338" y="464"/>
                      <a:pt x="338" y="463"/>
                      <a:pt x="338" y="463"/>
                    </a:cubicBezTo>
                    <a:cubicBezTo>
                      <a:pt x="338" y="463"/>
                      <a:pt x="338" y="463"/>
                      <a:pt x="338" y="463"/>
                    </a:cubicBezTo>
                    <a:cubicBezTo>
                      <a:pt x="338" y="463"/>
                      <a:pt x="338" y="463"/>
                      <a:pt x="338" y="462"/>
                    </a:cubicBezTo>
                    <a:cubicBezTo>
                      <a:pt x="338" y="462"/>
                      <a:pt x="338" y="462"/>
                      <a:pt x="338" y="462"/>
                    </a:cubicBezTo>
                    <a:cubicBezTo>
                      <a:pt x="338" y="462"/>
                      <a:pt x="338" y="462"/>
                      <a:pt x="338" y="462"/>
                    </a:cubicBezTo>
                    <a:cubicBezTo>
                      <a:pt x="338" y="462"/>
                      <a:pt x="338" y="462"/>
                      <a:pt x="338" y="462"/>
                    </a:cubicBezTo>
                    <a:cubicBezTo>
                      <a:pt x="338" y="459"/>
                      <a:pt x="338" y="457"/>
                      <a:pt x="338" y="454"/>
                    </a:cubicBezTo>
                    <a:cubicBezTo>
                      <a:pt x="338" y="448"/>
                      <a:pt x="338" y="442"/>
                      <a:pt x="337" y="435"/>
                    </a:cubicBezTo>
                    <a:cubicBezTo>
                      <a:pt x="337" y="430"/>
                      <a:pt x="336" y="426"/>
                      <a:pt x="336" y="421"/>
                    </a:cubicBezTo>
                    <a:cubicBezTo>
                      <a:pt x="336" y="416"/>
                      <a:pt x="335" y="410"/>
                      <a:pt x="335" y="405"/>
                    </a:cubicBezTo>
                    <a:cubicBezTo>
                      <a:pt x="323" y="401"/>
                      <a:pt x="311" y="397"/>
                      <a:pt x="300" y="392"/>
                    </a:cubicBezTo>
                    <a:moveTo>
                      <a:pt x="238" y="359"/>
                    </a:moveTo>
                    <a:cubicBezTo>
                      <a:pt x="0" y="439"/>
                      <a:pt x="0" y="439"/>
                      <a:pt x="0" y="439"/>
                    </a:cubicBezTo>
                    <a:cubicBezTo>
                      <a:pt x="0" y="459"/>
                      <a:pt x="0" y="459"/>
                      <a:pt x="0" y="459"/>
                    </a:cubicBezTo>
                    <a:cubicBezTo>
                      <a:pt x="299" y="392"/>
                      <a:pt x="299" y="392"/>
                      <a:pt x="299" y="392"/>
                    </a:cubicBezTo>
                    <a:cubicBezTo>
                      <a:pt x="279" y="383"/>
                      <a:pt x="261" y="373"/>
                      <a:pt x="242" y="362"/>
                    </a:cubicBezTo>
                    <a:cubicBezTo>
                      <a:pt x="241" y="361"/>
                      <a:pt x="240" y="360"/>
                      <a:pt x="238" y="359"/>
                    </a:cubicBezTo>
                    <a:moveTo>
                      <a:pt x="185" y="320"/>
                    </a:moveTo>
                    <a:cubicBezTo>
                      <a:pt x="0" y="410"/>
                      <a:pt x="0" y="410"/>
                      <a:pt x="0" y="410"/>
                    </a:cubicBezTo>
                    <a:cubicBezTo>
                      <a:pt x="0" y="428"/>
                      <a:pt x="0" y="428"/>
                      <a:pt x="0" y="428"/>
                    </a:cubicBezTo>
                    <a:cubicBezTo>
                      <a:pt x="28" y="420"/>
                      <a:pt x="147" y="384"/>
                      <a:pt x="235" y="357"/>
                    </a:cubicBezTo>
                    <a:cubicBezTo>
                      <a:pt x="217" y="346"/>
                      <a:pt x="201" y="334"/>
                      <a:pt x="185" y="320"/>
                    </a:cubicBezTo>
                    <a:moveTo>
                      <a:pt x="145" y="279"/>
                    </a:moveTo>
                    <a:cubicBezTo>
                      <a:pt x="0" y="371"/>
                      <a:pt x="0" y="371"/>
                      <a:pt x="0" y="371"/>
                    </a:cubicBezTo>
                    <a:cubicBezTo>
                      <a:pt x="0" y="397"/>
                      <a:pt x="0" y="397"/>
                      <a:pt x="0" y="397"/>
                    </a:cubicBezTo>
                    <a:cubicBezTo>
                      <a:pt x="181" y="317"/>
                      <a:pt x="181" y="317"/>
                      <a:pt x="181" y="317"/>
                    </a:cubicBezTo>
                    <a:cubicBezTo>
                      <a:pt x="172" y="308"/>
                      <a:pt x="163" y="300"/>
                      <a:pt x="154" y="290"/>
                    </a:cubicBezTo>
                    <a:cubicBezTo>
                      <a:pt x="151" y="286"/>
                      <a:pt x="148" y="283"/>
                      <a:pt x="145" y="279"/>
                    </a:cubicBezTo>
                    <a:moveTo>
                      <a:pt x="120" y="246"/>
                    </a:moveTo>
                    <a:cubicBezTo>
                      <a:pt x="0" y="335"/>
                      <a:pt x="0" y="335"/>
                      <a:pt x="0" y="335"/>
                    </a:cubicBezTo>
                    <a:cubicBezTo>
                      <a:pt x="0" y="357"/>
                      <a:pt x="0" y="357"/>
                      <a:pt x="0" y="357"/>
                    </a:cubicBezTo>
                    <a:cubicBezTo>
                      <a:pt x="141" y="274"/>
                      <a:pt x="141" y="274"/>
                      <a:pt x="141" y="274"/>
                    </a:cubicBezTo>
                    <a:cubicBezTo>
                      <a:pt x="134" y="265"/>
                      <a:pt x="127" y="256"/>
                      <a:pt x="120" y="246"/>
                    </a:cubicBezTo>
                    <a:moveTo>
                      <a:pt x="100" y="214"/>
                    </a:moveTo>
                    <a:cubicBezTo>
                      <a:pt x="0" y="310"/>
                      <a:pt x="0" y="310"/>
                      <a:pt x="0" y="310"/>
                    </a:cubicBezTo>
                    <a:cubicBezTo>
                      <a:pt x="0" y="323"/>
                      <a:pt x="0" y="323"/>
                      <a:pt x="0" y="323"/>
                    </a:cubicBezTo>
                    <a:cubicBezTo>
                      <a:pt x="117" y="242"/>
                      <a:pt x="117" y="242"/>
                      <a:pt x="117" y="242"/>
                    </a:cubicBezTo>
                    <a:cubicBezTo>
                      <a:pt x="111" y="233"/>
                      <a:pt x="106" y="224"/>
                      <a:pt x="100" y="214"/>
                    </a:cubicBezTo>
                    <a:moveTo>
                      <a:pt x="88" y="190"/>
                    </a:moveTo>
                    <a:cubicBezTo>
                      <a:pt x="51" y="232"/>
                      <a:pt x="14" y="272"/>
                      <a:pt x="0" y="287"/>
                    </a:cubicBezTo>
                    <a:cubicBezTo>
                      <a:pt x="0" y="300"/>
                      <a:pt x="0" y="300"/>
                      <a:pt x="0" y="300"/>
                    </a:cubicBezTo>
                    <a:cubicBezTo>
                      <a:pt x="99" y="211"/>
                      <a:pt x="99" y="211"/>
                      <a:pt x="99" y="211"/>
                    </a:cubicBezTo>
                    <a:cubicBezTo>
                      <a:pt x="95" y="204"/>
                      <a:pt x="92" y="197"/>
                      <a:pt x="88" y="190"/>
                    </a:cubicBezTo>
                    <a:moveTo>
                      <a:pt x="74" y="153"/>
                    </a:moveTo>
                    <a:cubicBezTo>
                      <a:pt x="0" y="257"/>
                      <a:pt x="0" y="257"/>
                      <a:pt x="0" y="257"/>
                    </a:cubicBezTo>
                    <a:cubicBezTo>
                      <a:pt x="0" y="279"/>
                      <a:pt x="0" y="279"/>
                      <a:pt x="0" y="279"/>
                    </a:cubicBezTo>
                    <a:cubicBezTo>
                      <a:pt x="86" y="185"/>
                      <a:pt x="86" y="185"/>
                      <a:pt x="86" y="185"/>
                    </a:cubicBezTo>
                    <a:cubicBezTo>
                      <a:pt x="81" y="174"/>
                      <a:pt x="77" y="164"/>
                      <a:pt x="74" y="153"/>
                    </a:cubicBezTo>
                    <a:moveTo>
                      <a:pt x="6" y="0"/>
                    </a:moveTo>
                    <a:cubicBezTo>
                      <a:pt x="4" y="0"/>
                      <a:pt x="2" y="0"/>
                      <a:pt x="0" y="0"/>
                    </a:cubicBezTo>
                    <a:cubicBezTo>
                      <a:pt x="0" y="245"/>
                      <a:pt x="0" y="245"/>
                      <a:pt x="0" y="245"/>
                    </a:cubicBezTo>
                    <a:cubicBezTo>
                      <a:pt x="71" y="145"/>
                      <a:pt x="71" y="145"/>
                      <a:pt x="71" y="145"/>
                    </a:cubicBezTo>
                    <a:cubicBezTo>
                      <a:pt x="57" y="98"/>
                      <a:pt x="49" y="50"/>
                      <a:pt x="47" y="1"/>
                    </a:cubicBezTo>
                    <a:cubicBezTo>
                      <a:pt x="47" y="1"/>
                      <a:pt x="47" y="1"/>
                      <a:pt x="47" y="1"/>
                    </a:cubicBezTo>
                    <a:cubicBezTo>
                      <a:pt x="47" y="1"/>
                      <a:pt x="47" y="1"/>
                      <a:pt x="46" y="1"/>
                    </a:cubicBezTo>
                    <a:cubicBezTo>
                      <a:pt x="46" y="1"/>
                      <a:pt x="46" y="1"/>
                      <a:pt x="46" y="1"/>
                    </a:cubicBezTo>
                    <a:cubicBezTo>
                      <a:pt x="41" y="1"/>
                      <a:pt x="35" y="0"/>
                      <a:pt x="29" y="0"/>
                    </a:cubicBezTo>
                    <a:cubicBezTo>
                      <a:pt x="29" y="0"/>
                      <a:pt x="29" y="0"/>
                      <a:pt x="29" y="0"/>
                    </a:cubicBezTo>
                    <a:cubicBezTo>
                      <a:pt x="29" y="0"/>
                      <a:pt x="28" y="0"/>
                      <a:pt x="28" y="0"/>
                    </a:cubicBezTo>
                    <a:cubicBezTo>
                      <a:pt x="20" y="0"/>
                      <a:pt x="13" y="0"/>
                      <a:pt x="6" y="0"/>
                    </a:cubicBezTo>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48" name="Google Shape;2248;p41"/>
              <p:cNvSpPr/>
              <p:nvPr/>
            </p:nvSpPr>
            <p:spPr>
              <a:xfrm>
                <a:off x="5020306" y="2646492"/>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path>
                </a:pathLst>
              </a:custGeom>
              <a:solidFill>
                <a:srgbClr val="A95F2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49" name="Google Shape;2249;p41"/>
              <p:cNvSpPr/>
              <p:nvPr/>
            </p:nvSpPr>
            <p:spPr>
              <a:xfrm>
                <a:off x="4768002" y="2646492"/>
                <a:ext cx="252305" cy="338820"/>
              </a:xfrm>
              <a:custGeom>
                <a:avLst/>
                <a:gdLst/>
                <a:ahLst/>
                <a:cxnLst/>
                <a:rect l="l" t="t" r="r" b="b"/>
                <a:pathLst>
                  <a:path w="85" h="117" extrusionOk="0">
                    <a:moveTo>
                      <a:pt x="77" y="0"/>
                    </a:moveTo>
                    <a:cubicBezTo>
                      <a:pt x="0" y="109"/>
                      <a:pt x="0" y="109"/>
                      <a:pt x="0" y="109"/>
                    </a:cubicBezTo>
                    <a:cubicBezTo>
                      <a:pt x="1" y="111"/>
                      <a:pt x="2" y="114"/>
                      <a:pt x="3" y="116"/>
                    </a:cubicBezTo>
                    <a:cubicBezTo>
                      <a:pt x="3" y="117"/>
                      <a:pt x="3" y="117"/>
                      <a:pt x="3" y="117"/>
                    </a:cubicBezTo>
                    <a:cubicBezTo>
                      <a:pt x="85" y="1"/>
                      <a:pt x="85" y="1"/>
                      <a:pt x="85" y="1"/>
                    </a:cubicBezTo>
                    <a:cubicBezTo>
                      <a:pt x="85" y="1"/>
                      <a:pt x="85" y="1"/>
                      <a:pt x="85" y="1"/>
                    </a:cubicBezTo>
                    <a:cubicBezTo>
                      <a:pt x="77" y="0"/>
                      <a:pt x="77" y="0"/>
                      <a:pt x="77"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50" name="Google Shape;2250;p41"/>
              <p:cNvSpPr/>
              <p:nvPr/>
            </p:nvSpPr>
            <p:spPr>
              <a:xfrm>
                <a:off x="4558949" y="2963685"/>
                <a:ext cx="223470" cy="331611"/>
              </a:xfrm>
              <a:custGeom>
                <a:avLst/>
                <a:gdLst/>
                <a:ahLst/>
                <a:cxnLst/>
                <a:rect l="l" t="t" r="r" b="b"/>
                <a:pathLst>
                  <a:path w="74" h="112" extrusionOk="0">
                    <a:moveTo>
                      <a:pt x="71" y="0"/>
                    </a:moveTo>
                    <a:cubicBezTo>
                      <a:pt x="0" y="100"/>
                      <a:pt x="0" y="100"/>
                      <a:pt x="0" y="100"/>
                    </a:cubicBezTo>
                    <a:cubicBezTo>
                      <a:pt x="0" y="112"/>
                      <a:pt x="0" y="112"/>
                      <a:pt x="0" y="112"/>
                    </a:cubicBezTo>
                    <a:cubicBezTo>
                      <a:pt x="74" y="8"/>
                      <a:pt x="74" y="8"/>
                      <a:pt x="74" y="8"/>
                    </a:cubicBezTo>
                    <a:cubicBezTo>
                      <a:pt x="74" y="8"/>
                      <a:pt x="74" y="8"/>
                      <a:pt x="74" y="7"/>
                    </a:cubicBezTo>
                    <a:cubicBezTo>
                      <a:pt x="73" y="5"/>
                      <a:pt x="72" y="2"/>
                      <a:pt x="71"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51" name="Google Shape;2251;p41"/>
              <p:cNvSpPr/>
              <p:nvPr/>
            </p:nvSpPr>
            <p:spPr>
              <a:xfrm>
                <a:off x="5135646" y="2725790"/>
                <a:ext cx="7209" cy="0"/>
              </a:xfrm>
              <a:custGeom>
                <a:avLst/>
                <a:gdLst/>
                <a:ahLst/>
                <a:cxnLst/>
                <a:rect l="l" t="t" r="r" b="b"/>
                <a:pathLst>
                  <a:path w="1" h="1" extrusionOk="0">
                    <a:moveTo>
                      <a:pt x="1" y="0"/>
                    </a:moveTo>
                    <a:cubicBezTo>
                      <a:pt x="0" y="0"/>
                      <a:pt x="0" y="0"/>
                      <a:pt x="0" y="0"/>
                    </a:cubicBezTo>
                    <a:cubicBezTo>
                      <a:pt x="0" y="0"/>
                      <a:pt x="0" y="0"/>
                      <a:pt x="1" y="0"/>
                    </a:cubicBezTo>
                    <a:cubicBezTo>
                      <a:pt x="1" y="0"/>
                      <a:pt x="1" y="0"/>
                      <a:pt x="1" y="0"/>
                    </a:cubicBezTo>
                  </a:path>
                </a:pathLst>
              </a:custGeom>
              <a:solidFill>
                <a:srgbClr val="A95F2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52" name="Google Shape;2252;p41"/>
              <p:cNvSpPr/>
              <p:nvPr/>
            </p:nvSpPr>
            <p:spPr>
              <a:xfrm>
                <a:off x="4818463" y="2725790"/>
                <a:ext cx="324392" cy="374865"/>
              </a:xfrm>
              <a:custGeom>
                <a:avLst/>
                <a:gdLst/>
                <a:ahLst/>
                <a:cxnLst/>
                <a:rect l="l" t="t" r="r" b="b"/>
                <a:pathLst>
                  <a:path w="110" h="126" extrusionOk="0">
                    <a:moveTo>
                      <a:pt x="109" y="0"/>
                    </a:moveTo>
                    <a:cubicBezTo>
                      <a:pt x="0" y="121"/>
                      <a:pt x="0" y="121"/>
                      <a:pt x="0" y="121"/>
                    </a:cubicBezTo>
                    <a:cubicBezTo>
                      <a:pt x="1" y="122"/>
                      <a:pt x="2" y="124"/>
                      <a:pt x="2" y="126"/>
                    </a:cubicBezTo>
                    <a:cubicBezTo>
                      <a:pt x="53" y="70"/>
                      <a:pt x="106" y="10"/>
                      <a:pt x="110" y="0"/>
                    </a:cubicBezTo>
                    <a:cubicBezTo>
                      <a:pt x="109" y="0"/>
                      <a:pt x="109" y="0"/>
                      <a:pt x="109"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53" name="Google Shape;2253;p41"/>
              <p:cNvSpPr/>
              <p:nvPr/>
            </p:nvSpPr>
            <p:spPr>
              <a:xfrm>
                <a:off x="4558949" y="3086237"/>
                <a:ext cx="259514" cy="295566"/>
              </a:xfrm>
              <a:custGeom>
                <a:avLst/>
                <a:gdLst/>
                <a:ahLst/>
                <a:cxnLst/>
                <a:rect l="l" t="t" r="r" b="b"/>
                <a:pathLst>
                  <a:path w="88" h="102" extrusionOk="0">
                    <a:moveTo>
                      <a:pt x="86" y="0"/>
                    </a:moveTo>
                    <a:cubicBezTo>
                      <a:pt x="0" y="94"/>
                      <a:pt x="0" y="94"/>
                      <a:pt x="0" y="94"/>
                    </a:cubicBezTo>
                    <a:cubicBezTo>
                      <a:pt x="0" y="102"/>
                      <a:pt x="0" y="102"/>
                      <a:pt x="0" y="102"/>
                    </a:cubicBezTo>
                    <a:cubicBezTo>
                      <a:pt x="14" y="87"/>
                      <a:pt x="51" y="47"/>
                      <a:pt x="88" y="5"/>
                    </a:cubicBezTo>
                    <a:cubicBezTo>
                      <a:pt x="88" y="3"/>
                      <a:pt x="87" y="1"/>
                      <a:pt x="86"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54" name="Google Shape;2254;p41"/>
              <p:cNvSpPr/>
              <p:nvPr/>
            </p:nvSpPr>
            <p:spPr>
              <a:xfrm>
                <a:off x="5229359" y="2805089"/>
                <a:ext cx="7209" cy="7209"/>
              </a:xfrm>
              <a:custGeom>
                <a:avLst/>
                <a:gdLst/>
                <a:ahLst/>
                <a:cxnLst/>
                <a:rect l="l" t="t" r="r" b="b"/>
                <a:pathLst>
                  <a:path w="2" h="2" extrusionOk="0">
                    <a:moveTo>
                      <a:pt x="2" y="0"/>
                    </a:moveTo>
                    <a:cubicBezTo>
                      <a:pt x="0" y="1"/>
                      <a:pt x="0" y="1"/>
                      <a:pt x="0" y="1"/>
                    </a:cubicBezTo>
                    <a:cubicBezTo>
                      <a:pt x="0" y="2"/>
                      <a:pt x="0" y="2"/>
                      <a:pt x="0" y="2"/>
                    </a:cubicBezTo>
                    <a:cubicBezTo>
                      <a:pt x="0" y="2"/>
                      <a:pt x="0" y="2"/>
                      <a:pt x="0" y="2"/>
                    </a:cubicBezTo>
                    <a:cubicBezTo>
                      <a:pt x="2" y="0"/>
                      <a:pt x="2" y="0"/>
                      <a:pt x="2" y="0"/>
                    </a:cubicBezTo>
                  </a:path>
                </a:pathLst>
              </a:custGeom>
              <a:solidFill>
                <a:srgbClr val="A95F2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55" name="Google Shape;2255;p41"/>
              <p:cNvSpPr/>
              <p:nvPr/>
            </p:nvSpPr>
            <p:spPr>
              <a:xfrm>
                <a:off x="4854506" y="2812298"/>
                <a:ext cx="374853" cy="353238"/>
              </a:xfrm>
              <a:custGeom>
                <a:avLst/>
                <a:gdLst/>
                <a:ahLst/>
                <a:cxnLst/>
                <a:rect l="l" t="t" r="r" b="b"/>
                <a:pathLst>
                  <a:path w="128" h="120" extrusionOk="0">
                    <a:moveTo>
                      <a:pt x="128" y="0"/>
                    </a:moveTo>
                    <a:cubicBezTo>
                      <a:pt x="0" y="117"/>
                      <a:pt x="0" y="117"/>
                      <a:pt x="0" y="117"/>
                    </a:cubicBezTo>
                    <a:cubicBezTo>
                      <a:pt x="0" y="118"/>
                      <a:pt x="1" y="119"/>
                      <a:pt x="1" y="120"/>
                    </a:cubicBezTo>
                    <a:cubicBezTo>
                      <a:pt x="128" y="0"/>
                      <a:pt x="128" y="0"/>
                      <a:pt x="128" y="0"/>
                    </a:cubicBezTo>
                    <a:cubicBezTo>
                      <a:pt x="128" y="0"/>
                      <a:pt x="128" y="0"/>
                      <a:pt x="128"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56" name="Google Shape;2256;p41"/>
              <p:cNvSpPr/>
              <p:nvPr/>
            </p:nvSpPr>
            <p:spPr>
              <a:xfrm>
                <a:off x="4558949" y="3158326"/>
                <a:ext cx="295557" cy="295566"/>
              </a:xfrm>
              <a:custGeom>
                <a:avLst/>
                <a:gdLst/>
                <a:ahLst/>
                <a:cxnLst/>
                <a:rect l="l" t="t" r="r" b="b"/>
                <a:pathLst>
                  <a:path w="100" h="99" extrusionOk="0">
                    <a:moveTo>
                      <a:pt x="99" y="0"/>
                    </a:moveTo>
                    <a:cubicBezTo>
                      <a:pt x="0" y="89"/>
                      <a:pt x="0" y="89"/>
                      <a:pt x="0" y="89"/>
                    </a:cubicBezTo>
                    <a:cubicBezTo>
                      <a:pt x="0" y="99"/>
                      <a:pt x="0" y="99"/>
                      <a:pt x="0" y="99"/>
                    </a:cubicBezTo>
                    <a:cubicBezTo>
                      <a:pt x="100" y="3"/>
                      <a:pt x="100" y="3"/>
                      <a:pt x="100" y="3"/>
                    </a:cubicBezTo>
                    <a:cubicBezTo>
                      <a:pt x="100" y="2"/>
                      <a:pt x="99" y="1"/>
                      <a:pt x="99"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57" name="Google Shape;2257;p41"/>
              <p:cNvSpPr/>
              <p:nvPr/>
            </p:nvSpPr>
            <p:spPr>
              <a:xfrm>
                <a:off x="4904967" y="2949267"/>
                <a:ext cx="432523" cy="317193"/>
              </a:xfrm>
              <a:custGeom>
                <a:avLst/>
                <a:gdLst/>
                <a:ahLst/>
                <a:cxnLst/>
                <a:rect l="l" t="t" r="r" b="b"/>
                <a:pathLst>
                  <a:path w="147" h="106" extrusionOk="0">
                    <a:moveTo>
                      <a:pt x="147" y="0"/>
                    </a:moveTo>
                    <a:cubicBezTo>
                      <a:pt x="0" y="102"/>
                      <a:pt x="0" y="102"/>
                      <a:pt x="0" y="102"/>
                    </a:cubicBezTo>
                    <a:cubicBezTo>
                      <a:pt x="1" y="103"/>
                      <a:pt x="2" y="105"/>
                      <a:pt x="3" y="106"/>
                    </a:cubicBezTo>
                    <a:cubicBezTo>
                      <a:pt x="147" y="0"/>
                      <a:pt x="147" y="0"/>
                      <a:pt x="147"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58" name="Google Shape;2258;p41"/>
              <p:cNvSpPr/>
              <p:nvPr/>
            </p:nvSpPr>
            <p:spPr>
              <a:xfrm>
                <a:off x="4558949" y="3252042"/>
                <a:ext cx="353227" cy="273939"/>
              </a:xfrm>
              <a:custGeom>
                <a:avLst/>
                <a:gdLst/>
                <a:ahLst/>
                <a:cxnLst/>
                <a:rect l="l" t="t" r="r" b="b"/>
                <a:pathLst>
                  <a:path w="120" h="93" extrusionOk="0">
                    <a:moveTo>
                      <a:pt x="117" y="0"/>
                    </a:moveTo>
                    <a:cubicBezTo>
                      <a:pt x="0" y="81"/>
                      <a:pt x="0" y="81"/>
                      <a:pt x="0" y="81"/>
                    </a:cubicBezTo>
                    <a:cubicBezTo>
                      <a:pt x="0" y="93"/>
                      <a:pt x="0" y="93"/>
                      <a:pt x="0" y="93"/>
                    </a:cubicBezTo>
                    <a:cubicBezTo>
                      <a:pt x="120" y="4"/>
                      <a:pt x="120" y="4"/>
                      <a:pt x="120" y="4"/>
                    </a:cubicBezTo>
                    <a:cubicBezTo>
                      <a:pt x="119" y="3"/>
                      <a:pt x="118" y="1"/>
                      <a:pt x="117"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59" name="Google Shape;2259;p41"/>
              <p:cNvSpPr/>
              <p:nvPr/>
            </p:nvSpPr>
            <p:spPr>
              <a:xfrm>
                <a:off x="4977054" y="3086237"/>
                <a:ext cx="439730" cy="273940"/>
              </a:xfrm>
              <a:custGeom>
                <a:avLst/>
                <a:gdLst/>
                <a:ahLst/>
                <a:cxnLst/>
                <a:rect l="l" t="t" r="r" b="b"/>
                <a:pathLst>
                  <a:path w="149" h="92" extrusionOk="0">
                    <a:moveTo>
                      <a:pt x="149" y="0"/>
                    </a:moveTo>
                    <a:cubicBezTo>
                      <a:pt x="0" y="87"/>
                      <a:pt x="0" y="87"/>
                      <a:pt x="0" y="87"/>
                    </a:cubicBezTo>
                    <a:cubicBezTo>
                      <a:pt x="1" y="89"/>
                      <a:pt x="3" y="90"/>
                      <a:pt x="4" y="92"/>
                    </a:cubicBezTo>
                    <a:cubicBezTo>
                      <a:pt x="149" y="0"/>
                      <a:pt x="149" y="0"/>
                      <a:pt x="149"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60" name="Google Shape;2260;p41"/>
              <p:cNvSpPr/>
              <p:nvPr/>
            </p:nvSpPr>
            <p:spPr>
              <a:xfrm>
                <a:off x="4558949" y="3345758"/>
                <a:ext cx="432523" cy="288357"/>
              </a:xfrm>
              <a:custGeom>
                <a:avLst/>
                <a:gdLst/>
                <a:ahLst/>
                <a:cxnLst/>
                <a:rect l="l" t="t" r="r" b="b"/>
                <a:pathLst>
                  <a:path w="145" h="97" extrusionOk="0">
                    <a:moveTo>
                      <a:pt x="141" y="0"/>
                    </a:moveTo>
                    <a:cubicBezTo>
                      <a:pt x="0" y="83"/>
                      <a:pt x="0" y="83"/>
                      <a:pt x="0" y="83"/>
                    </a:cubicBezTo>
                    <a:cubicBezTo>
                      <a:pt x="0" y="97"/>
                      <a:pt x="0" y="97"/>
                      <a:pt x="0" y="97"/>
                    </a:cubicBezTo>
                    <a:cubicBezTo>
                      <a:pt x="145" y="5"/>
                      <a:pt x="145" y="5"/>
                      <a:pt x="145" y="5"/>
                    </a:cubicBezTo>
                    <a:cubicBezTo>
                      <a:pt x="144" y="3"/>
                      <a:pt x="142" y="2"/>
                      <a:pt x="141"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61" name="Google Shape;2261;p41"/>
              <p:cNvSpPr/>
              <p:nvPr/>
            </p:nvSpPr>
            <p:spPr>
              <a:xfrm>
                <a:off x="5092393" y="3295296"/>
                <a:ext cx="396479" cy="187433"/>
              </a:xfrm>
              <a:custGeom>
                <a:avLst/>
                <a:gdLst/>
                <a:ahLst/>
                <a:cxnLst/>
                <a:rect l="l" t="t" r="r" b="b"/>
                <a:pathLst>
                  <a:path w="133" h="63" extrusionOk="0">
                    <a:moveTo>
                      <a:pt x="133" y="0"/>
                    </a:moveTo>
                    <a:cubicBezTo>
                      <a:pt x="0" y="60"/>
                      <a:pt x="0" y="60"/>
                      <a:pt x="0" y="60"/>
                    </a:cubicBezTo>
                    <a:cubicBezTo>
                      <a:pt x="1" y="61"/>
                      <a:pt x="3" y="62"/>
                      <a:pt x="4" y="63"/>
                    </a:cubicBezTo>
                    <a:cubicBezTo>
                      <a:pt x="133" y="0"/>
                      <a:pt x="133" y="0"/>
                      <a:pt x="133"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62" name="Google Shape;2262;p41"/>
              <p:cNvSpPr/>
              <p:nvPr/>
            </p:nvSpPr>
            <p:spPr>
              <a:xfrm>
                <a:off x="4558949" y="3475519"/>
                <a:ext cx="547862" cy="273939"/>
              </a:xfrm>
              <a:custGeom>
                <a:avLst/>
                <a:gdLst/>
                <a:ahLst/>
                <a:cxnLst/>
                <a:rect l="l" t="t" r="r" b="b"/>
                <a:pathLst>
                  <a:path w="185" h="93" extrusionOk="0">
                    <a:moveTo>
                      <a:pt x="181" y="0"/>
                    </a:moveTo>
                    <a:cubicBezTo>
                      <a:pt x="0" y="80"/>
                      <a:pt x="0" y="80"/>
                      <a:pt x="0" y="80"/>
                    </a:cubicBezTo>
                    <a:cubicBezTo>
                      <a:pt x="0" y="93"/>
                      <a:pt x="0" y="93"/>
                      <a:pt x="0" y="93"/>
                    </a:cubicBezTo>
                    <a:cubicBezTo>
                      <a:pt x="185" y="3"/>
                      <a:pt x="185" y="3"/>
                      <a:pt x="185" y="3"/>
                    </a:cubicBezTo>
                    <a:cubicBezTo>
                      <a:pt x="184" y="2"/>
                      <a:pt x="182" y="1"/>
                      <a:pt x="181"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63" name="Google Shape;2263;p41"/>
              <p:cNvSpPr/>
              <p:nvPr/>
            </p:nvSpPr>
            <p:spPr>
              <a:xfrm>
                <a:off x="5539333" y="3504355"/>
                <a:ext cx="0" cy="0"/>
              </a:xfrm>
              <a:custGeom>
                <a:avLst/>
                <a:gdLst/>
                <a:ahLst/>
                <a:cxnLst/>
                <a:rect l="l" t="t" r="r" b="b"/>
                <a:pathLst>
                  <a:path w="120000" h="1" extrusionOk="0">
                    <a:moveTo>
                      <a:pt x="0" y="0"/>
                    </a:moveTo>
                    <a:cubicBezTo>
                      <a:pt x="0" y="0"/>
                      <a:pt x="0" y="0"/>
                      <a:pt x="0" y="0"/>
                    </a:cubicBezTo>
                    <a:cubicBezTo>
                      <a:pt x="0" y="0"/>
                      <a:pt x="0" y="0"/>
                      <a:pt x="0" y="0"/>
                    </a:cubicBezTo>
                    <a:cubicBezTo>
                      <a:pt x="0" y="0"/>
                      <a:pt x="0" y="0"/>
                      <a:pt x="0" y="0"/>
                    </a:cubicBezTo>
                  </a:path>
                </a:pathLst>
              </a:custGeom>
              <a:solidFill>
                <a:srgbClr val="2C0B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64" name="Google Shape;2264;p41"/>
              <p:cNvSpPr/>
              <p:nvPr/>
            </p:nvSpPr>
            <p:spPr>
              <a:xfrm>
                <a:off x="5539333" y="3504355"/>
                <a:ext cx="0" cy="0"/>
              </a:xfrm>
              <a:custGeom>
                <a:avLst/>
                <a:gdLst/>
                <a:ahLst/>
                <a:cxnLst/>
                <a:rect l="l" t="t" r="r" b="b"/>
                <a:pathLst>
                  <a:path w="1" h="1" extrusionOk="0">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2C09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65" name="Google Shape;2265;p41"/>
              <p:cNvSpPr/>
              <p:nvPr/>
            </p:nvSpPr>
            <p:spPr>
              <a:xfrm>
                <a:off x="5258194" y="3504355"/>
                <a:ext cx="281140" cy="93716"/>
              </a:xfrm>
              <a:custGeom>
                <a:avLst/>
                <a:gdLst/>
                <a:ahLst/>
                <a:cxnLst/>
                <a:rect l="l" t="t" r="r" b="b"/>
                <a:pathLst>
                  <a:path w="96" h="31" extrusionOk="0">
                    <a:moveTo>
                      <a:pt x="96" y="0"/>
                    </a:moveTo>
                    <a:cubicBezTo>
                      <a:pt x="90" y="2"/>
                      <a:pt x="50" y="14"/>
                      <a:pt x="0" y="29"/>
                    </a:cubicBezTo>
                    <a:cubicBezTo>
                      <a:pt x="1" y="30"/>
                      <a:pt x="2" y="30"/>
                      <a:pt x="3" y="31"/>
                    </a:cubicBezTo>
                    <a:cubicBezTo>
                      <a:pt x="96" y="0"/>
                      <a:pt x="96" y="0"/>
                      <a:pt x="96" y="0"/>
                    </a:cubicBezTo>
                    <a:cubicBezTo>
                      <a:pt x="96" y="0"/>
                      <a:pt x="96" y="0"/>
                      <a:pt x="96"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66" name="Google Shape;2266;p41"/>
              <p:cNvSpPr/>
              <p:nvPr/>
            </p:nvSpPr>
            <p:spPr>
              <a:xfrm>
                <a:off x="4558949" y="3590862"/>
                <a:ext cx="706454" cy="245104"/>
              </a:xfrm>
              <a:custGeom>
                <a:avLst/>
                <a:gdLst/>
                <a:ahLst/>
                <a:cxnLst/>
                <a:rect l="l" t="t" r="r" b="b"/>
                <a:pathLst>
                  <a:path w="238" h="82" extrusionOk="0">
                    <a:moveTo>
                      <a:pt x="235" y="0"/>
                    </a:moveTo>
                    <a:cubicBezTo>
                      <a:pt x="147" y="27"/>
                      <a:pt x="28" y="63"/>
                      <a:pt x="0" y="71"/>
                    </a:cubicBezTo>
                    <a:cubicBezTo>
                      <a:pt x="0" y="82"/>
                      <a:pt x="0" y="82"/>
                      <a:pt x="0" y="82"/>
                    </a:cubicBezTo>
                    <a:cubicBezTo>
                      <a:pt x="238" y="2"/>
                      <a:pt x="238" y="2"/>
                      <a:pt x="238" y="2"/>
                    </a:cubicBezTo>
                    <a:cubicBezTo>
                      <a:pt x="237" y="1"/>
                      <a:pt x="236" y="1"/>
                      <a:pt x="235"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67" name="Google Shape;2267;p41"/>
              <p:cNvSpPr/>
              <p:nvPr/>
            </p:nvSpPr>
            <p:spPr>
              <a:xfrm>
                <a:off x="5445620" y="3670160"/>
                <a:ext cx="93713" cy="21627"/>
              </a:xfrm>
              <a:custGeom>
                <a:avLst/>
                <a:gdLst/>
                <a:ahLst/>
                <a:cxnLst/>
                <a:rect l="l" t="t" r="r" b="b"/>
                <a:pathLst>
                  <a:path w="33" h="8" extrusionOk="0">
                    <a:moveTo>
                      <a:pt x="33" y="0"/>
                    </a:moveTo>
                    <a:cubicBezTo>
                      <a:pt x="0" y="8"/>
                      <a:pt x="0" y="8"/>
                      <a:pt x="0" y="8"/>
                    </a:cubicBezTo>
                    <a:cubicBezTo>
                      <a:pt x="0" y="8"/>
                      <a:pt x="1" y="8"/>
                      <a:pt x="1" y="8"/>
                    </a:cubicBezTo>
                    <a:cubicBezTo>
                      <a:pt x="33" y="0"/>
                      <a:pt x="33" y="0"/>
                      <a:pt x="33" y="0"/>
                    </a:cubicBezTo>
                  </a:path>
                </a:pathLst>
              </a:custGeom>
              <a:solidFill>
                <a:srgbClr val="A5440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68" name="Google Shape;2268;p41"/>
              <p:cNvSpPr/>
              <p:nvPr/>
            </p:nvSpPr>
            <p:spPr>
              <a:xfrm>
                <a:off x="4558949" y="3691787"/>
                <a:ext cx="886671" cy="201850"/>
              </a:xfrm>
              <a:custGeom>
                <a:avLst/>
                <a:gdLst/>
                <a:ahLst/>
                <a:cxnLst/>
                <a:rect l="l" t="t" r="r" b="b"/>
                <a:pathLst>
                  <a:path w="300" h="68" extrusionOk="0">
                    <a:moveTo>
                      <a:pt x="299" y="0"/>
                    </a:moveTo>
                    <a:cubicBezTo>
                      <a:pt x="0" y="67"/>
                      <a:pt x="0" y="67"/>
                      <a:pt x="0" y="67"/>
                    </a:cubicBezTo>
                    <a:cubicBezTo>
                      <a:pt x="0" y="68"/>
                      <a:pt x="0" y="68"/>
                      <a:pt x="0" y="68"/>
                    </a:cubicBezTo>
                    <a:cubicBezTo>
                      <a:pt x="26" y="68"/>
                      <a:pt x="26" y="68"/>
                      <a:pt x="26" y="68"/>
                    </a:cubicBezTo>
                    <a:cubicBezTo>
                      <a:pt x="300" y="0"/>
                      <a:pt x="300" y="0"/>
                      <a:pt x="300" y="0"/>
                    </a:cubicBezTo>
                    <a:cubicBezTo>
                      <a:pt x="300" y="0"/>
                      <a:pt x="299" y="0"/>
                      <a:pt x="299"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69" name="Google Shape;2269;p41"/>
              <p:cNvSpPr/>
              <p:nvPr/>
            </p:nvSpPr>
            <p:spPr>
              <a:xfrm>
                <a:off x="4544532" y="2444642"/>
                <a:ext cx="15000" cy="1931700"/>
              </a:xfrm>
              <a:prstGeom prst="rect">
                <a:avLst/>
              </a:prstGeom>
              <a:solidFill>
                <a:srgbClr val="42190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70" name="Google Shape;2270;p41"/>
              <p:cNvSpPr/>
              <p:nvPr/>
            </p:nvSpPr>
            <p:spPr>
              <a:xfrm>
                <a:off x="4544532" y="2444642"/>
                <a:ext cx="15000" cy="19317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71" name="Google Shape;2271;p41"/>
              <p:cNvSpPr/>
              <p:nvPr/>
            </p:nvSpPr>
            <p:spPr>
              <a:xfrm>
                <a:off x="3369513" y="3670160"/>
                <a:ext cx="1030845" cy="706475"/>
              </a:xfrm>
              <a:custGeom>
                <a:avLst/>
                <a:gdLst/>
                <a:ahLst/>
                <a:cxnLst/>
                <a:rect l="l" t="t" r="r" b="b"/>
                <a:pathLst>
                  <a:path w="143" h="98" extrusionOk="0">
                    <a:moveTo>
                      <a:pt x="0" y="0"/>
                    </a:moveTo>
                    <a:lnTo>
                      <a:pt x="132" y="98"/>
                    </a:lnTo>
                    <a:lnTo>
                      <a:pt x="143" y="98"/>
                    </a:lnTo>
                    <a:lnTo>
                      <a:pt x="7" y="0"/>
                    </a:lnTo>
                    <a:lnTo>
                      <a:pt x="0" y="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72" name="Google Shape;2272;p41"/>
              <p:cNvSpPr/>
              <p:nvPr/>
            </p:nvSpPr>
            <p:spPr>
              <a:xfrm>
                <a:off x="3369513" y="3670160"/>
                <a:ext cx="1030845" cy="706475"/>
              </a:xfrm>
              <a:custGeom>
                <a:avLst/>
                <a:gdLst/>
                <a:ahLst/>
                <a:cxnLst/>
                <a:rect l="l" t="t" r="r" b="b"/>
                <a:pathLst>
                  <a:path w="143" h="98" extrusionOk="0">
                    <a:moveTo>
                      <a:pt x="0" y="0"/>
                    </a:moveTo>
                    <a:lnTo>
                      <a:pt x="132" y="98"/>
                    </a:lnTo>
                    <a:lnTo>
                      <a:pt x="143" y="98"/>
                    </a:lnTo>
                    <a:lnTo>
                      <a:pt x="7" y="0"/>
                    </a:lnTo>
                    <a:lnTo>
                      <a:pt x="0"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73" name="Google Shape;2273;p41"/>
              <p:cNvSpPr/>
              <p:nvPr/>
            </p:nvSpPr>
            <p:spPr>
              <a:xfrm>
                <a:off x="3477643" y="2978103"/>
                <a:ext cx="1066887" cy="865071"/>
              </a:xfrm>
              <a:custGeom>
                <a:avLst/>
                <a:gdLst/>
                <a:ahLst/>
                <a:cxnLst/>
                <a:rect l="l" t="t" r="r" b="b"/>
                <a:pathLst>
                  <a:path w="361" h="293" extrusionOk="0">
                    <a:moveTo>
                      <a:pt x="361" y="0"/>
                    </a:moveTo>
                    <a:cubicBezTo>
                      <a:pt x="0" y="247"/>
                      <a:pt x="0" y="247"/>
                      <a:pt x="0" y="247"/>
                    </a:cubicBezTo>
                    <a:cubicBezTo>
                      <a:pt x="65" y="293"/>
                      <a:pt x="65" y="293"/>
                      <a:pt x="65" y="293"/>
                    </a:cubicBezTo>
                    <a:cubicBezTo>
                      <a:pt x="95" y="287"/>
                      <a:pt x="125" y="279"/>
                      <a:pt x="153" y="268"/>
                    </a:cubicBezTo>
                    <a:cubicBezTo>
                      <a:pt x="216" y="245"/>
                      <a:pt x="274" y="208"/>
                      <a:pt x="319" y="158"/>
                    </a:cubicBezTo>
                    <a:cubicBezTo>
                      <a:pt x="326" y="150"/>
                      <a:pt x="332" y="143"/>
                      <a:pt x="338" y="135"/>
                    </a:cubicBezTo>
                    <a:cubicBezTo>
                      <a:pt x="361" y="0"/>
                      <a:pt x="361" y="0"/>
                      <a:pt x="361" y="0"/>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74" name="Google Shape;2274;p41"/>
              <p:cNvSpPr/>
              <p:nvPr/>
            </p:nvSpPr>
            <p:spPr>
              <a:xfrm>
                <a:off x="3650652" y="3843174"/>
                <a:ext cx="482982" cy="338820"/>
              </a:xfrm>
              <a:custGeom>
                <a:avLst/>
                <a:gdLst/>
                <a:ahLst/>
                <a:cxnLst/>
                <a:rect l="l" t="t" r="r" b="b"/>
                <a:pathLst>
                  <a:path w="165" h="115" extrusionOk="0">
                    <a:moveTo>
                      <a:pt x="5" y="0"/>
                    </a:moveTo>
                    <a:cubicBezTo>
                      <a:pt x="4" y="0"/>
                      <a:pt x="2" y="1"/>
                      <a:pt x="0" y="1"/>
                    </a:cubicBezTo>
                    <a:cubicBezTo>
                      <a:pt x="165" y="115"/>
                      <a:pt x="165" y="115"/>
                      <a:pt x="165" y="115"/>
                    </a:cubicBezTo>
                    <a:cubicBezTo>
                      <a:pt x="5" y="0"/>
                      <a:pt x="5" y="0"/>
                      <a:pt x="5" y="0"/>
                    </a:cubicBezTo>
                  </a:path>
                </a:pathLst>
              </a:custGeom>
              <a:solidFill>
                <a:srgbClr val="3C120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75" name="Google Shape;2275;p41"/>
              <p:cNvSpPr/>
              <p:nvPr/>
            </p:nvSpPr>
            <p:spPr>
              <a:xfrm>
                <a:off x="3672278" y="3381803"/>
                <a:ext cx="800166" cy="908325"/>
              </a:xfrm>
              <a:custGeom>
                <a:avLst/>
                <a:gdLst/>
                <a:ahLst/>
                <a:cxnLst/>
                <a:rect l="l" t="t" r="r" b="b"/>
                <a:pathLst>
                  <a:path w="273" h="309" extrusionOk="0">
                    <a:moveTo>
                      <a:pt x="273" y="0"/>
                    </a:moveTo>
                    <a:cubicBezTo>
                      <a:pt x="267" y="8"/>
                      <a:pt x="261" y="15"/>
                      <a:pt x="254" y="23"/>
                    </a:cubicBezTo>
                    <a:cubicBezTo>
                      <a:pt x="209" y="73"/>
                      <a:pt x="151" y="110"/>
                      <a:pt x="88" y="133"/>
                    </a:cubicBezTo>
                    <a:cubicBezTo>
                      <a:pt x="60" y="144"/>
                      <a:pt x="30" y="152"/>
                      <a:pt x="0" y="158"/>
                    </a:cubicBezTo>
                    <a:cubicBezTo>
                      <a:pt x="220" y="309"/>
                      <a:pt x="220" y="309"/>
                      <a:pt x="220" y="309"/>
                    </a:cubicBezTo>
                    <a:cubicBezTo>
                      <a:pt x="273" y="0"/>
                      <a:pt x="273" y="0"/>
                      <a:pt x="273" y="0"/>
                    </a:cubicBezTo>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76" name="Google Shape;2276;p41"/>
              <p:cNvSpPr/>
              <p:nvPr/>
            </p:nvSpPr>
            <p:spPr>
              <a:xfrm>
                <a:off x="5337489" y="4254083"/>
                <a:ext cx="987593" cy="64880"/>
              </a:xfrm>
              <a:custGeom>
                <a:avLst/>
                <a:gdLst/>
                <a:ahLst/>
                <a:cxnLst/>
                <a:rect l="l" t="t" r="r" b="b"/>
                <a:pathLst>
                  <a:path w="137" h="9" extrusionOk="0">
                    <a:moveTo>
                      <a:pt x="25" y="0"/>
                    </a:moveTo>
                    <a:lnTo>
                      <a:pt x="0" y="0"/>
                    </a:lnTo>
                    <a:lnTo>
                      <a:pt x="0" y="9"/>
                    </a:lnTo>
                    <a:lnTo>
                      <a:pt x="25" y="9"/>
                    </a:lnTo>
                    <a:lnTo>
                      <a:pt x="25" y="0"/>
                    </a:lnTo>
                    <a:close/>
                    <a:moveTo>
                      <a:pt x="137" y="0"/>
                    </a:moveTo>
                    <a:lnTo>
                      <a:pt x="30" y="0"/>
                    </a:lnTo>
                    <a:lnTo>
                      <a:pt x="30" y="9"/>
                    </a:lnTo>
                    <a:lnTo>
                      <a:pt x="137" y="9"/>
                    </a:lnTo>
                    <a:lnTo>
                      <a:pt x="137"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77" name="Google Shape;2277;p41"/>
              <p:cNvSpPr/>
              <p:nvPr/>
            </p:nvSpPr>
            <p:spPr>
              <a:xfrm>
                <a:off x="5337489" y="4254083"/>
                <a:ext cx="987593" cy="64880"/>
              </a:xfrm>
              <a:custGeom>
                <a:avLst/>
                <a:gdLst/>
                <a:ahLst/>
                <a:cxnLst/>
                <a:rect l="l" t="t" r="r" b="b"/>
                <a:pathLst>
                  <a:path w="137" h="9" extrusionOk="0">
                    <a:moveTo>
                      <a:pt x="25" y="0"/>
                    </a:moveTo>
                    <a:lnTo>
                      <a:pt x="0" y="0"/>
                    </a:lnTo>
                    <a:lnTo>
                      <a:pt x="0" y="9"/>
                    </a:lnTo>
                    <a:lnTo>
                      <a:pt x="25" y="9"/>
                    </a:lnTo>
                    <a:lnTo>
                      <a:pt x="25" y="0"/>
                    </a:lnTo>
                    <a:moveTo>
                      <a:pt x="137" y="0"/>
                    </a:moveTo>
                    <a:lnTo>
                      <a:pt x="30" y="0"/>
                    </a:lnTo>
                    <a:lnTo>
                      <a:pt x="30" y="9"/>
                    </a:lnTo>
                    <a:lnTo>
                      <a:pt x="137" y="9"/>
                    </a:lnTo>
                    <a:lnTo>
                      <a:pt x="137"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78" name="Google Shape;2278;p41"/>
              <p:cNvSpPr/>
              <p:nvPr/>
            </p:nvSpPr>
            <p:spPr>
              <a:xfrm>
                <a:off x="5517707" y="4254083"/>
                <a:ext cx="35400" cy="65400"/>
              </a:xfrm>
              <a:prstGeom prst="rect">
                <a:avLst/>
              </a:prstGeom>
              <a:solidFill>
                <a:srgbClr val="D9931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79" name="Google Shape;2279;p41"/>
              <p:cNvSpPr/>
              <p:nvPr/>
            </p:nvSpPr>
            <p:spPr>
              <a:xfrm>
                <a:off x="5517707" y="4254083"/>
                <a:ext cx="35400" cy="654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sp>
        <p:nvSpPr>
          <p:cNvPr id="110" name="Rounded Rectangle 109"/>
          <p:cNvSpPr/>
          <p:nvPr/>
        </p:nvSpPr>
        <p:spPr>
          <a:xfrm>
            <a:off x="3025588" y="211705"/>
            <a:ext cx="3092824" cy="779929"/>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3000" b="1" dirty="0"/>
              <a:t>NHIỆM VỤ 1</a:t>
            </a:r>
            <a:endParaRPr lang="en-US" sz="3000" b="1" dirty="0"/>
          </a:p>
        </p:txBody>
      </p:sp>
      <p:pic>
        <p:nvPicPr>
          <p:cNvPr id="2" name="Picture 1"/>
          <p:cNvPicPr/>
          <p:nvPr/>
        </p:nvPicPr>
        <p:blipFill>
          <a:blip r:embed="rId1"/>
          <a:stretch>
            <a:fillRect/>
          </a:stretch>
        </p:blipFill>
        <p:spPr>
          <a:xfrm>
            <a:off x="5511800" y="3278505"/>
            <a:ext cx="1779905" cy="1569720"/>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checkerboard(across)">
                                      <p:cBhvr>
                                        <p:cTn id="7" dur="500"/>
                                        <p:tgtEl>
                                          <p:spTgt spid="1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173"/>
                                        </p:tgtEl>
                                        <p:attrNameLst>
                                          <p:attrName>style.visibility</p:attrName>
                                        </p:attrNameLst>
                                      </p:cBhvr>
                                      <p:to>
                                        <p:strVal val="visible"/>
                                      </p:to>
                                    </p:set>
                                    <p:animEffect transition="in" filter="blinds(horizontal)">
                                      <p:cBhvr>
                                        <p:cTn id="12" dur="500"/>
                                        <p:tgtEl>
                                          <p:spTgt spid="2173"/>
                                        </p:tgtEl>
                                      </p:cBhvr>
                                    </p:animEffect>
                                  </p:childTnLst>
                                </p:cTn>
                              </p:par>
                              <p:par>
                                <p:cTn id="13" presetID="3" presetClass="entr" presetSubtype="10" fill="hold" nodeType="withEffect">
                                  <p:stCondLst>
                                    <p:cond delay="0"/>
                                  </p:stCondLst>
                                  <p:childTnLst>
                                    <p:set>
                                      <p:cBhvr>
                                        <p:cTn id="14" dur="1" fill="hold">
                                          <p:stCondLst>
                                            <p:cond delay="0"/>
                                          </p:stCondLst>
                                        </p:cTn>
                                        <p:tgtEl>
                                          <p:spTgt spid="2172"/>
                                        </p:tgtEl>
                                        <p:attrNameLst>
                                          <p:attrName>style.visibility</p:attrName>
                                        </p:attrNameLst>
                                      </p:cBhvr>
                                      <p:to>
                                        <p:strVal val="visible"/>
                                      </p:to>
                                    </p:set>
                                    <p:animEffect transition="in" filter="blinds(horizontal)">
                                      <p:cBhvr>
                                        <p:cTn id="15" dur="500"/>
                                        <p:tgtEl>
                                          <p:spTgt spid="2172"/>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174">
                                            <p:txEl>
                                              <p:pRg st="0" end="0"/>
                                            </p:txEl>
                                          </p:spTgt>
                                        </p:tgtEl>
                                        <p:attrNameLst>
                                          <p:attrName>style.visibility</p:attrName>
                                        </p:attrNameLst>
                                      </p:cBhvr>
                                      <p:to>
                                        <p:strVal val="visible"/>
                                      </p:to>
                                    </p:set>
                                    <p:animEffect transition="in" filter="blinds(horizontal)">
                                      <p:cBhvr>
                                        <p:cTn id="20" dur="500"/>
                                        <p:tgtEl>
                                          <p:spTgt spid="217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3" grpId="0"/>
      <p:bldP spid="2174" grpId="0" build="p"/>
      <p:bldP spid="1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26"/>
        <p:cNvGrpSpPr/>
        <p:nvPr/>
      </p:nvGrpSpPr>
      <p:grpSpPr>
        <a:xfrm>
          <a:off x="0" y="0"/>
          <a:ext cx="0" cy="0"/>
          <a:chOff x="0" y="0"/>
          <a:chExt cx="0" cy="0"/>
        </a:xfrm>
      </p:grpSpPr>
      <p:sp>
        <p:nvSpPr>
          <p:cNvPr id="2927" name="Google Shape;2927;p50"/>
          <p:cNvSpPr txBox="1">
            <a:spLocks noGrp="1"/>
          </p:cNvSpPr>
          <p:nvPr>
            <p:ph type="title"/>
          </p:nvPr>
        </p:nvSpPr>
        <p:spPr>
          <a:xfrm>
            <a:off x="1455272" y="1861015"/>
            <a:ext cx="6233455" cy="2296641"/>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3000" b="1" dirty="0" err="1">
                <a:effectLst/>
                <a:latin typeface="Arial" panose="020B0604020202020204" pitchFamily="34" charset="0"/>
                <a:ea typeface="Calibri" panose="020F0502020204030204" pitchFamily="34" charset="0"/>
                <a:cs typeface="Arial" panose="020B0604020202020204" pitchFamily="34" charset="0"/>
              </a:rPr>
              <a:t>Xác</a:t>
            </a:r>
            <a:r>
              <a:rPr lang="en-US" sz="3000" b="1" dirty="0">
                <a:effectLst/>
                <a:latin typeface="Arial" panose="020B0604020202020204" pitchFamily="34" charset="0"/>
                <a:ea typeface="Calibri" panose="020F0502020204030204" pitchFamily="34" charset="0"/>
                <a:cs typeface="Arial" panose="020B0604020202020204" pitchFamily="34" charset="0"/>
              </a:rPr>
              <a:t> </a:t>
            </a:r>
            <a:r>
              <a:rPr lang="en-US" sz="3000" b="1" dirty="0" err="1">
                <a:effectLst/>
                <a:latin typeface="Arial" panose="020B0604020202020204" pitchFamily="34" charset="0"/>
                <a:ea typeface="Calibri" panose="020F0502020204030204" pitchFamily="34" charset="0"/>
                <a:cs typeface="Arial" panose="020B0604020202020204" pitchFamily="34" charset="0"/>
              </a:rPr>
              <a:t>định</a:t>
            </a:r>
            <a:r>
              <a:rPr lang="en-US" sz="3000" b="1" dirty="0">
                <a:effectLst/>
                <a:latin typeface="Arial" panose="020B0604020202020204" pitchFamily="34" charset="0"/>
                <a:ea typeface="Calibri" panose="020F0502020204030204" pitchFamily="34" charset="0"/>
                <a:cs typeface="Arial" panose="020B0604020202020204" pitchFamily="34" charset="0"/>
              </a:rPr>
              <a:t> </a:t>
            </a:r>
            <a:r>
              <a:rPr lang="en-US" sz="3000" b="1" dirty="0" err="1">
                <a:effectLst/>
                <a:latin typeface="Arial" panose="020B0604020202020204" pitchFamily="34" charset="0"/>
                <a:ea typeface="Calibri" panose="020F0502020204030204" pitchFamily="34" charset="0"/>
                <a:cs typeface="Arial" panose="020B0604020202020204" pitchFamily="34" charset="0"/>
              </a:rPr>
              <a:t>vị</a:t>
            </a:r>
            <a:r>
              <a:rPr lang="en-US" sz="3000" b="1" dirty="0">
                <a:effectLst/>
                <a:latin typeface="Arial" panose="020B0604020202020204" pitchFamily="34" charset="0"/>
                <a:ea typeface="Calibri" panose="020F0502020204030204" pitchFamily="34" charset="0"/>
                <a:cs typeface="Arial" panose="020B0604020202020204" pitchFamily="34" charset="0"/>
              </a:rPr>
              <a:t> </a:t>
            </a:r>
            <a:r>
              <a:rPr lang="en-US" sz="3000" b="1" dirty="0" err="1">
                <a:effectLst/>
                <a:latin typeface="Arial" panose="020B0604020202020204" pitchFamily="34" charset="0"/>
                <a:ea typeface="Calibri" panose="020F0502020204030204" pitchFamily="34" charset="0"/>
                <a:cs typeface="Arial" panose="020B0604020202020204" pitchFamily="34" charset="0"/>
              </a:rPr>
              <a:t>trí</a:t>
            </a:r>
            <a:r>
              <a:rPr lang="en-US" sz="3000" b="1" dirty="0">
                <a:effectLst/>
                <a:latin typeface="Arial" panose="020B0604020202020204" pitchFamily="34" charset="0"/>
                <a:ea typeface="Calibri" panose="020F0502020204030204" pitchFamily="34" charset="0"/>
                <a:cs typeface="Arial" panose="020B0604020202020204" pitchFamily="34" charset="0"/>
              </a:rPr>
              <a:t> </a:t>
            </a:r>
            <a:r>
              <a:rPr lang="en-US" sz="3000" b="1" dirty="0" err="1">
                <a:effectLst/>
                <a:latin typeface="Arial" panose="020B0604020202020204" pitchFamily="34" charset="0"/>
                <a:ea typeface="Calibri" panose="020F0502020204030204" pitchFamily="34" charset="0"/>
                <a:cs typeface="Arial" panose="020B0604020202020204" pitchFamily="34" charset="0"/>
              </a:rPr>
              <a:t>phân</a:t>
            </a:r>
            <a:r>
              <a:rPr lang="en-US" sz="3000" b="1" dirty="0">
                <a:effectLst/>
                <a:latin typeface="Arial" panose="020B0604020202020204" pitchFamily="34" charset="0"/>
                <a:ea typeface="Calibri" panose="020F0502020204030204" pitchFamily="34" charset="0"/>
                <a:cs typeface="Arial" panose="020B0604020202020204" pitchFamily="34" charset="0"/>
              </a:rPr>
              <a:t> </a:t>
            </a:r>
            <a:r>
              <a:rPr lang="en-US" sz="3000" b="1" dirty="0" err="1">
                <a:effectLst/>
                <a:latin typeface="Arial" panose="020B0604020202020204" pitchFamily="34" charset="0"/>
                <a:ea typeface="Calibri" panose="020F0502020204030204" pitchFamily="34" charset="0"/>
                <a:cs typeface="Arial" panose="020B0604020202020204" pitchFamily="34" charset="0"/>
              </a:rPr>
              <a:t>bố</a:t>
            </a:r>
            <a:r>
              <a:rPr lang="en-US" sz="3000" b="1" dirty="0">
                <a:effectLst/>
                <a:latin typeface="Arial" panose="020B0604020202020204" pitchFamily="34" charset="0"/>
                <a:ea typeface="Calibri" panose="020F0502020204030204" pitchFamily="34" charset="0"/>
                <a:cs typeface="Arial" panose="020B0604020202020204" pitchFamily="34" charset="0"/>
              </a:rPr>
              <a:t> </a:t>
            </a:r>
            <a:r>
              <a:rPr lang="en-US" sz="3000" b="1" dirty="0" err="1">
                <a:effectLst/>
                <a:latin typeface="Arial" panose="020B0604020202020204" pitchFamily="34" charset="0"/>
                <a:ea typeface="Calibri" panose="020F0502020204030204" pitchFamily="34" charset="0"/>
                <a:cs typeface="Arial" panose="020B0604020202020204" pitchFamily="34" charset="0"/>
              </a:rPr>
              <a:t>của</a:t>
            </a:r>
            <a:r>
              <a:rPr lang="en-US" sz="3000" b="1" dirty="0">
                <a:effectLst/>
                <a:latin typeface="Arial" panose="020B0604020202020204" pitchFamily="34" charset="0"/>
                <a:ea typeface="Calibri" panose="020F0502020204030204" pitchFamily="34" charset="0"/>
                <a:cs typeface="Arial" panose="020B0604020202020204" pitchFamily="34" charset="0"/>
              </a:rPr>
              <a:t> </a:t>
            </a:r>
            <a:r>
              <a:rPr lang="en-US" sz="3000" b="1" dirty="0" err="1">
                <a:effectLst/>
                <a:latin typeface="Arial" panose="020B0604020202020204" pitchFamily="34" charset="0"/>
                <a:ea typeface="Calibri" panose="020F0502020204030204" pitchFamily="34" charset="0"/>
                <a:cs typeface="Arial" panose="020B0604020202020204" pitchFamily="34" charset="0"/>
              </a:rPr>
              <a:t>một</a:t>
            </a:r>
            <a:r>
              <a:rPr lang="en-US" sz="3000" b="1" dirty="0">
                <a:effectLst/>
                <a:latin typeface="Arial" panose="020B0604020202020204" pitchFamily="34" charset="0"/>
                <a:ea typeface="Calibri" panose="020F0502020204030204" pitchFamily="34" charset="0"/>
                <a:cs typeface="Arial" panose="020B0604020202020204" pitchFamily="34" charset="0"/>
              </a:rPr>
              <a:t> </a:t>
            </a:r>
            <a:r>
              <a:rPr lang="en-US" sz="3000" b="1" dirty="0" err="1">
                <a:effectLst/>
                <a:latin typeface="Arial" panose="020B0604020202020204" pitchFamily="34" charset="0"/>
                <a:ea typeface="Calibri" panose="020F0502020204030204" pitchFamily="34" charset="0"/>
                <a:cs typeface="Arial" panose="020B0604020202020204" pitchFamily="34" charset="0"/>
              </a:rPr>
              <a:t>số</a:t>
            </a:r>
            <a:r>
              <a:rPr lang="en-US" sz="3000" b="1" dirty="0">
                <a:effectLst/>
                <a:latin typeface="Arial" panose="020B0604020202020204" pitchFamily="34" charset="0"/>
                <a:ea typeface="Calibri" panose="020F0502020204030204" pitchFamily="34" charset="0"/>
                <a:cs typeface="Arial" panose="020B0604020202020204" pitchFamily="34" charset="0"/>
              </a:rPr>
              <a:t> di </a:t>
            </a:r>
            <a:r>
              <a:rPr lang="en-US" sz="3000" b="1" dirty="0" err="1">
                <a:effectLst/>
                <a:latin typeface="Arial" panose="020B0604020202020204" pitchFamily="34" charset="0"/>
                <a:ea typeface="Calibri" panose="020F0502020204030204" pitchFamily="34" charset="0"/>
                <a:cs typeface="Arial" panose="020B0604020202020204" pitchFamily="34" charset="0"/>
              </a:rPr>
              <a:t>sản</a:t>
            </a:r>
            <a:r>
              <a:rPr lang="en-US" sz="3000" b="1" dirty="0">
                <a:effectLst/>
                <a:latin typeface="Arial" panose="020B0604020202020204" pitchFamily="34" charset="0"/>
                <a:ea typeface="Calibri" panose="020F0502020204030204" pitchFamily="34" charset="0"/>
                <a:cs typeface="Arial" panose="020B0604020202020204" pitchFamily="34" charset="0"/>
              </a:rPr>
              <a:t> </a:t>
            </a:r>
            <a:r>
              <a:rPr lang="en-US" sz="3000" b="1" dirty="0" err="1">
                <a:effectLst/>
                <a:latin typeface="Arial" panose="020B0604020202020204" pitchFamily="34" charset="0"/>
                <a:ea typeface="Calibri" panose="020F0502020204030204" pitchFamily="34" charset="0"/>
                <a:cs typeface="Arial" panose="020B0604020202020204" pitchFamily="34" charset="0"/>
              </a:rPr>
              <a:t>văn</a:t>
            </a:r>
            <a:r>
              <a:rPr lang="en-US" sz="3000" b="1" dirty="0">
                <a:effectLst/>
                <a:latin typeface="Arial" panose="020B0604020202020204" pitchFamily="34" charset="0"/>
                <a:ea typeface="Calibri" panose="020F0502020204030204" pitchFamily="34" charset="0"/>
                <a:cs typeface="Arial" panose="020B0604020202020204" pitchFamily="34" charset="0"/>
              </a:rPr>
              <a:t> </a:t>
            </a:r>
            <a:r>
              <a:rPr lang="en-US" sz="3000" b="1" dirty="0" err="1">
                <a:effectLst/>
                <a:latin typeface="Arial" panose="020B0604020202020204" pitchFamily="34" charset="0"/>
                <a:ea typeface="Calibri" panose="020F0502020204030204" pitchFamily="34" charset="0"/>
                <a:cs typeface="Arial" panose="020B0604020202020204" pitchFamily="34" charset="0"/>
              </a:rPr>
              <a:t>hóa</a:t>
            </a:r>
            <a:r>
              <a:rPr lang="en-US" sz="3000" b="1" dirty="0">
                <a:effectLst/>
                <a:latin typeface="Arial" panose="020B0604020202020204" pitchFamily="34" charset="0"/>
                <a:ea typeface="Calibri" panose="020F0502020204030204" pitchFamily="34" charset="0"/>
                <a:cs typeface="Arial" panose="020B0604020202020204" pitchFamily="34" charset="0"/>
              </a:rPr>
              <a:t> </a:t>
            </a:r>
            <a:r>
              <a:rPr lang="en-US" sz="3000" b="1" dirty="0" err="1">
                <a:effectLst/>
                <a:latin typeface="Arial" panose="020B0604020202020204" pitchFamily="34" charset="0"/>
                <a:ea typeface="Calibri" panose="020F0502020204030204" pitchFamily="34" charset="0"/>
                <a:cs typeface="Arial" panose="020B0604020202020204" pitchFamily="34" charset="0"/>
              </a:rPr>
              <a:t>vật</a:t>
            </a:r>
            <a:r>
              <a:rPr lang="en-US" sz="3000" b="1" dirty="0">
                <a:effectLst/>
                <a:latin typeface="Arial" panose="020B0604020202020204" pitchFamily="34" charset="0"/>
                <a:ea typeface="Calibri" panose="020F0502020204030204" pitchFamily="34" charset="0"/>
                <a:cs typeface="Arial" panose="020B0604020202020204" pitchFamily="34" charset="0"/>
              </a:rPr>
              <a:t> </a:t>
            </a:r>
            <a:r>
              <a:rPr lang="en-US" sz="3000" b="1" dirty="0" err="1">
                <a:effectLst/>
                <a:latin typeface="Arial" panose="020B0604020202020204" pitchFamily="34" charset="0"/>
                <a:ea typeface="Calibri" panose="020F0502020204030204" pitchFamily="34" charset="0"/>
                <a:cs typeface="Arial" panose="020B0604020202020204" pitchFamily="34" charset="0"/>
              </a:rPr>
              <a:t>thể</a:t>
            </a:r>
            <a:r>
              <a:rPr lang="en-US" sz="3000" b="1" dirty="0">
                <a:effectLst/>
                <a:latin typeface="Arial" panose="020B0604020202020204" pitchFamily="34" charset="0"/>
                <a:ea typeface="Calibri" panose="020F0502020204030204" pitchFamily="34" charset="0"/>
                <a:cs typeface="Arial" panose="020B0604020202020204" pitchFamily="34" charset="0"/>
              </a:rPr>
              <a:t> </a:t>
            </a:r>
            <a:r>
              <a:rPr lang="en-US" sz="3000" b="1" dirty="0" err="1">
                <a:effectLst/>
                <a:latin typeface="Arial" panose="020B0604020202020204" pitchFamily="34" charset="0"/>
                <a:ea typeface="Calibri" panose="020F0502020204030204" pitchFamily="34" charset="0"/>
                <a:cs typeface="Arial" panose="020B0604020202020204" pitchFamily="34" charset="0"/>
              </a:rPr>
              <a:t>tiêu</a:t>
            </a:r>
            <a:r>
              <a:rPr lang="en-US" sz="3000" b="1" dirty="0">
                <a:effectLst/>
                <a:latin typeface="Arial" panose="020B0604020202020204" pitchFamily="34" charset="0"/>
                <a:ea typeface="Calibri" panose="020F0502020204030204" pitchFamily="34" charset="0"/>
                <a:cs typeface="Arial" panose="020B0604020202020204" pitchFamily="34" charset="0"/>
              </a:rPr>
              <a:t> </a:t>
            </a:r>
            <a:r>
              <a:rPr lang="en-US" sz="3000" b="1" dirty="0" err="1">
                <a:effectLst/>
                <a:latin typeface="Arial" panose="020B0604020202020204" pitchFamily="34" charset="0"/>
                <a:ea typeface="Calibri" panose="020F0502020204030204" pitchFamily="34" charset="0"/>
                <a:cs typeface="Arial" panose="020B0604020202020204" pitchFamily="34" charset="0"/>
              </a:rPr>
              <a:t>biểu</a:t>
            </a:r>
            <a:r>
              <a:rPr lang="en-US" sz="3000" b="1" dirty="0">
                <a:effectLst/>
                <a:latin typeface="Arial" panose="020B0604020202020204" pitchFamily="34" charset="0"/>
                <a:ea typeface="Calibri" panose="020F0502020204030204" pitchFamily="34" charset="0"/>
                <a:cs typeface="Arial" panose="020B0604020202020204" pitchFamily="34" charset="0"/>
              </a:rPr>
              <a:t> </a:t>
            </a:r>
            <a:r>
              <a:rPr lang="en-US" sz="3000" b="1" dirty="0" err="1">
                <a:effectLst/>
                <a:latin typeface="Arial" panose="020B0604020202020204" pitchFamily="34" charset="0"/>
                <a:ea typeface="Calibri" panose="020F0502020204030204" pitchFamily="34" charset="0"/>
                <a:cs typeface="Arial" panose="020B0604020202020204" pitchFamily="34" charset="0"/>
              </a:rPr>
              <a:t>trên</a:t>
            </a:r>
            <a:r>
              <a:rPr lang="en-US" sz="3000" b="1" dirty="0">
                <a:effectLst/>
                <a:latin typeface="Arial" panose="020B0604020202020204" pitchFamily="34" charset="0"/>
                <a:ea typeface="Calibri" panose="020F0502020204030204" pitchFamily="34" charset="0"/>
                <a:cs typeface="Arial" panose="020B0604020202020204" pitchFamily="34" charset="0"/>
              </a:rPr>
              <a:t> </a:t>
            </a:r>
            <a:r>
              <a:rPr lang="en-US" sz="3000" b="1" dirty="0" err="1">
                <a:effectLst/>
                <a:latin typeface="Arial" panose="020B0604020202020204" pitchFamily="34" charset="0"/>
                <a:ea typeface="Calibri" panose="020F0502020204030204" pitchFamily="34" charset="0"/>
                <a:cs typeface="Arial" panose="020B0604020202020204" pitchFamily="34" charset="0"/>
              </a:rPr>
              <a:t>lược</a:t>
            </a:r>
            <a:r>
              <a:rPr lang="en-US" sz="3000" b="1" dirty="0">
                <a:effectLst/>
                <a:latin typeface="Arial" panose="020B0604020202020204" pitchFamily="34" charset="0"/>
                <a:ea typeface="Calibri" panose="020F0502020204030204" pitchFamily="34" charset="0"/>
                <a:cs typeface="Arial" panose="020B0604020202020204" pitchFamily="34" charset="0"/>
              </a:rPr>
              <a:t> </a:t>
            </a:r>
            <a:r>
              <a:rPr lang="en-US" sz="3000" b="1" dirty="0" err="1">
                <a:effectLst/>
                <a:latin typeface="Arial" panose="020B0604020202020204" pitchFamily="34" charset="0"/>
                <a:ea typeface="Calibri" panose="020F0502020204030204" pitchFamily="34" charset="0"/>
                <a:cs typeface="Arial" panose="020B0604020202020204" pitchFamily="34" charset="0"/>
              </a:rPr>
              <a:t>đồ</a:t>
            </a:r>
            <a:r>
              <a:rPr lang="en-US" sz="3000" b="1" dirty="0">
                <a:effectLst/>
                <a:latin typeface="Arial" panose="020B0604020202020204" pitchFamily="34" charset="0"/>
                <a:ea typeface="Calibri" panose="020F0502020204030204" pitchFamily="34" charset="0"/>
                <a:cs typeface="Arial" panose="020B0604020202020204" pitchFamily="34" charset="0"/>
              </a:rPr>
              <a:t> </a:t>
            </a:r>
            <a:r>
              <a:rPr lang="en-US" sz="3000" b="1" dirty="0" err="1">
                <a:effectLst/>
                <a:latin typeface="Arial" panose="020B0604020202020204" pitchFamily="34" charset="0"/>
                <a:ea typeface="Calibri" panose="020F0502020204030204" pitchFamily="34" charset="0"/>
                <a:cs typeface="Arial" panose="020B0604020202020204" pitchFamily="34" charset="0"/>
              </a:rPr>
              <a:t>Việt</a:t>
            </a:r>
            <a:r>
              <a:rPr lang="en-US" sz="3000" b="1" dirty="0">
                <a:effectLst/>
                <a:latin typeface="Arial" panose="020B0604020202020204" pitchFamily="34" charset="0"/>
                <a:ea typeface="Calibri" panose="020F0502020204030204" pitchFamily="34" charset="0"/>
                <a:cs typeface="Arial" panose="020B0604020202020204" pitchFamily="34" charset="0"/>
              </a:rPr>
              <a:t> Nam</a:t>
            </a:r>
            <a:r>
              <a:rPr lang="en-US" sz="3000" dirty="0">
                <a:effectLst/>
                <a:latin typeface="Arial" panose="020B0604020202020204" pitchFamily="34" charset="0"/>
                <a:cs typeface="Arial" panose="020B0604020202020204" pitchFamily="34" charset="0"/>
              </a:rPr>
              <a:t> </a:t>
            </a:r>
            <a:endParaRPr sz="3000" dirty="0">
              <a:latin typeface="Arial" panose="020B0604020202020204" pitchFamily="34" charset="0"/>
              <a:cs typeface="Arial" panose="020B0604020202020204" pitchFamily="34" charset="0"/>
            </a:endParaRPr>
          </a:p>
        </p:txBody>
      </p:sp>
      <p:grpSp>
        <p:nvGrpSpPr>
          <p:cNvPr id="2928" name="Google Shape;2928;p50"/>
          <p:cNvGrpSpPr/>
          <p:nvPr/>
        </p:nvGrpSpPr>
        <p:grpSpPr>
          <a:xfrm rot="-1840477" flipH="1">
            <a:off x="7326783" y="3764818"/>
            <a:ext cx="1918927" cy="1659243"/>
            <a:chOff x="6755781" y="864379"/>
            <a:chExt cx="3068850" cy="2653550"/>
          </a:xfrm>
        </p:grpSpPr>
        <p:sp>
          <p:nvSpPr>
            <p:cNvPr id="2929" name="Google Shape;2929;p50"/>
            <p:cNvSpPr/>
            <p:nvPr/>
          </p:nvSpPr>
          <p:spPr>
            <a:xfrm>
              <a:off x="7817484" y="2094764"/>
              <a:ext cx="470604" cy="1423164"/>
            </a:xfrm>
            <a:custGeom>
              <a:avLst/>
              <a:gdLst/>
              <a:ahLst/>
              <a:cxnLst/>
              <a:rect l="l" t="t" r="r" b="b"/>
              <a:pathLst>
                <a:path w="94" h="287" extrusionOk="0">
                  <a:moveTo>
                    <a:pt x="1" y="274"/>
                  </a:moveTo>
                  <a:cubicBezTo>
                    <a:pt x="0" y="275"/>
                    <a:pt x="0" y="276"/>
                    <a:pt x="0" y="278"/>
                  </a:cubicBezTo>
                  <a:cubicBezTo>
                    <a:pt x="6" y="281"/>
                    <a:pt x="13" y="284"/>
                    <a:pt x="19" y="287"/>
                  </a:cubicBezTo>
                  <a:cubicBezTo>
                    <a:pt x="20" y="281"/>
                    <a:pt x="21" y="276"/>
                    <a:pt x="21" y="275"/>
                  </a:cubicBezTo>
                  <a:cubicBezTo>
                    <a:pt x="34" y="206"/>
                    <a:pt x="57" y="109"/>
                    <a:pt x="94" y="4"/>
                  </a:cubicBezTo>
                  <a:cubicBezTo>
                    <a:pt x="81" y="0"/>
                    <a:pt x="81" y="0"/>
                    <a:pt x="81" y="0"/>
                  </a:cubicBezTo>
                  <a:cubicBezTo>
                    <a:pt x="53" y="75"/>
                    <a:pt x="23" y="168"/>
                    <a:pt x="1" y="274"/>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30" name="Google Shape;2930;p50"/>
            <p:cNvSpPr/>
            <p:nvPr/>
          </p:nvSpPr>
          <p:spPr>
            <a:xfrm>
              <a:off x="8083968" y="2474650"/>
              <a:ext cx="85050" cy="289171"/>
            </a:xfrm>
            <a:custGeom>
              <a:avLst/>
              <a:gdLst/>
              <a:ahLst/>
              <a:cxnLst/>
              <a:rect l="l" t="t" r="r" b="b"/>
              <a:pathLst>
                <a:path w="17" h="59" extrusionOk="0">
                  <a:moveTo>
                    <a:pt x="17" y="0"/>
                  </a:moveTo>
                  <a:cubicBezTo>
                    <a:pt x="17" y="0"/>
                    <a:pt x="17" y="0"/>
                    <a:pt x="17" y="0"/>
                  </a:cubicBezTo>
                  <a:cubicBezTo>
                    <a:pt x="11" y="20"/>
                    <a:pt x="5" y="40"/>
                    <a:pt x="0" y="59"/>
                  </a:cubicBezTo>
                  <a:cubicBezTo>
                    <a:pt x="0" y="59"/>
                    <a:pt x="0" y="59"/>
                    <a:pt x="0" y="59"/>
                  </a:cubicBezTo>
                  <a:cubicBezTo>
                    <a:pt x="5" y="40"/>
                    <a:pt x="11" y="20"/>
                    <a:pt x="17" y="0"/>
                  </a:cubicBezTo>
                </a:path>
              </a:pathLst>
            </a:custGeom>
            <a:solidFill>
              <a:srgbClr val="26A06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31" name="Google Shape;2931;p50"/>
            <p:cNvSpPr/>
            <p:nvPr/>
          </p:nvSpPr>
          <p:spPr>
            <a:xfrm>
              <a:off x="7993249" y="2474650"/>
              <a:ext cx="175769" cy="300511"/>
            </a:xfrm>
            <a:custGeom>
              <a:avLst/>
              <a:gdLst/>
              <a:ahLst/>
              <a:cxnLst/>
              <a:rect l="l" t="t" r="r" b="b"/>
              <a:pathLst>
                <a:path w="35" h="61" extrusionOk="0">
                  <a:moveTo>
                    <a:pt x="35" y="0"/>
                  </a:moveTo>
                  <a:cubicBezTo>
                    <a:pt x="29" y="5"/>
                    <a:pt x="22" y="10"/>
                    <a:pt x="15" y="14"/>
                  </a:cubicBezTo>
                  <a:cubicBezTo>
                    <a:pt x="10" y="29"/>
                    <a:pt x="5" y="45"/>
                    <a:pt x="0" y="61"/>
                  </a:cubicBezTo>
                  <a:cubicBezTo>
                    <a:pt x="5" y="60"/>
                    <a:pt x="11" y="59"/>
                    <a:pt x="16" y="59"/>
                  </a:cubicBezTo>
                  <a:cubicBezTo>
                    <a:pt x="17" y="59"/>
                    <a:pt x="17" y="59"/>
                    <a:pt x="18" y="59"/>
                  </a:cubicBezTo>
                  <a:cubicBezTo>
                    <a:pt x="23" y="40"/>
                    <a:pt x="29" y="20"/>
                    <a:pt x="35" y="0"/>
                  </a:cubicBezTo>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32" name="Google Shape;2932;p50"/>
            <p:cNvSpPr/>
            <p:nvPr/>
          </p:nvSpPr>
          <p:spPr>
            <a:xfrm>
              <a:off x="8276745" y="1023138"/>
              <a:ext cx="935536" cy="941214"/>
            </a:xfrm>
            <a:custGeom>
              <a:avLst/>
              <a:gdLst/>
              <a:ahLst/>
              <a:cxnLst/>
              <a:rect l="l" t="t" r="r" b="b"/>
              <a:pathLst>
                <a:path w="189" h="190" extrusionOk="0">
                  <a:moveTo>
                    <a:pt x="134" y="23"/>
                  </a:moveTo>
                  <a:cubicBezTo>
                    <a:pt x="121" y="30"/>
                    <a:pt x="109" y="38"/>
                    <a:pt x="99" y="48"/>
                  </a:cubicBezTo>
                  <a:cubicBezTo>
                    <a:pt x="90" y="56"/>
                    <a:pt x="82" y="65"/>
                    <a:pt x="74" y="75"/>
                  </a:cubicBezTo>
                  <a:cubicBezTo>
                    <a:pt x="47" y="106"/>
                    <a:pt x="18" y="141"/>
                    <a:pt x="2" y="181"/>
                  </a:cubicBezTo>
                  <a:cubicBezTo>
                    <a:pt x="1" y="184"/>
                    <a:pt x="0" y="188"/>
                    <a:pt x="2" y="190"/>
                  </a:cubicBezTo>
                  <a:cubicBezTo>
                    <a:pt x="19" y="188"/>
                    <a:pt x="35" y="182"/>
                    <a:pt x="49" y="176"/>
                  </a:cubicBezTo>
                  <a:cubicBezTo>
                    <a:pt x="54" y="174"/>
                    <a:pt x="59" y="172"/>
                    <a:pt x="63" y="169"/>
                  </a:cubicBezTo>
                  <a:cubicBezTo>
                    <a:pt x="74" y="162"/>
                    <a:pt x="79" y="152"/>
                    <a:pt x="85" y="142"/>
                  </a:cubicBezTo>
                  <a:cubicBezTo>
                    <a:pt x="92" y="130"/>
                    <a:pt x="102" y="119"/>
                    <a:pt x="113" y="110"/>
                  </a:cubicBezTo>
                  <a:cubicBezTo>
                    <a:pt x="120" y="104"/>
                    <a:pt x="127" y="98"/>
                    <a:pt x="133" y="92"/>
                  </a:cubicBezTo>
                  <a:cubicBezTo>
                    <a:pt x="142" y="83"/>
                    <a:pt x="148" y="72"/>
                    <a:pt x="156" y="62"/>
                  </a:cubicBezTo>
                  <a:cubicBezTo>
                    <a:pt x="163" y="53"/>
                    <a:pt x="173" y="45"/>
                    <a:pt x="179" y="35"/>
                  </a:cubicBezTo>
                  <a:cubicBezTo>
                    <a:pt x="186" y="25"/>
                    <a:pt x="189" y="12"/>
                    <a:pt x="182" y="0"/>
                  </a:cubicBezTo>
                  <a:cubicBezTo>
                    <a:pt x="166" y="6"/>
                    <a:pt x="150" y="14"/>
                    <a:pt x="134" y="23"/>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33" name="Google Shape;2933;p50"/>
            <p:cNvSpPr/>
            <p:nvPr/>
          </p:nvSpPr>
          <p:spPr>
            <a:xfrm>
              <a:off x="8286656" y="1023138"/>
              <a:ext cx="924197" cy="941214"/>
            </a:xfrm>
            <a:custGeom>
              <a:avLst/>
              <a:gdLst/>
              <a:ahLst/>
              <a:cxnLst/>
              <a:rect l="l" t="t" r="r" b="b"/>
              <a:pathLst>
                <a:path w="187" h="190" extrusionOk="0">
                  <a:moveTo>
                    <a:pt x="132" y="23"/>
                  </a:moveTo>
                  <a:cubicBezTo>
                    <a:pt x="119" y="30"/>
                    <a:pt x="107" y="38"/>
                    <a:pt x="97" y="48"/>
                  </a:cubicBezTo>
                  <a:cubicBezTo>
                    <a:pt x="92" y="52"/>
                    <a:pt x="88" y="56"/>
                    <a:pt x="84" y="61"/>
                  </a:cubicBezTo>
                  <a:cubicBezTo>
                    <a:pt x="84" y="61"/>
                    <a:pt x="85" y="60"/>
                    <a:pt x="85" y="60"/>
                  </a:cubicBezTo>
                  <a:cubicBezTo>
                    <a:pt x="95" y="51"/>
                    <a:pt x="107" y="43"/>
                    <a:pt x="118" y="37"/>
                  </a:cubicBezTo>
                  <a:cubicBezTo>
                    <a:pt x="134" y="28"/>
                    <a:pt x="149" y="21"/>
                    <a:pt x="165" y="15"/>
                  </a:cubicBezTo>
                  <a:cubicBezTo>
                    <a:pt x="171" y="27"/>
                    <a:pt x="168" y="39"/>
                    <a:pt x="162" y="48"/>
                  </a:cubicBezTo>
                  <a:cubicBezTo>
                    <a:pt x="156" y="57"/>
                    <a:pt x="147" y="64"/>
                    <a:pt x="139" y="73"/>
                  </a:cubicBezTo>
                  <a:cubicBezTo>
                    <a:pt x="132" y="82"/>
                    <a:pt x="127" y="92"/>
                    <a:pt x="118" y="101"/>
                  </a:cubicBezTo>
                  <a:cubicBezTo>
                    <a:pt x="112" y="107"/>
                    <a:pt x="105" y="112"/>
                    <a:pt x="98" y="117"/>
                  </a:cubicBezTo>
                  <a:cubicBezTo>
                    <a:pt x="88" y="126"/>
                    <a:pt x="79" y="136"/>
                    <a:pt x="71" y="147"/>
                  </a:cubicBezTo>
                  <a:cubicBezTo>
                    <a:pt x="66" y="156"/>
                    <a:pt x="61" y="166"/>
                    <a:pt x="51" y="172"/>
                  </a:cubicBezTo>
                  <a:cubicBezTo>
                    <a:pt x="47" y="174"/>
                    <a:pt x="42" y="176"/>
                    <a:pt x="37" y="178"/>
                  </a:cubicBezTo>
                  <a:cubicBezTo>
                    <a:pt x="25" y="183"/>
                    <a:pt x="13" y="188"/>
                    <a:pt x="0" y="190"/>
                  </a:cubicBezTo>
                  <a:cubicBezTo>
                    <a:pt x="0" y="190"/>
                    <a:pt x="0" y="190"/>
                    <a:pt x="0" y="190"/>
                  </a:cubicBezTo>
                  <a:cubicBezTo>
                    <a:pt x="17" y="188"/>
                    <a:pt x="33" y="182"/>
                    <a:pt x="47" y="176"/>
                  </a:cubicBezTo>
                  <a:cubicBezTo>
                    <a:pt x="52" y="174"/>
                    <a:pt x="57" y="172"/>
                    <a:pt x="61" y="169"/>
                  </a:cubicBezTo>
                  <a:cubicBezTo>
                    <a:pt x="72" y="162"/>
                    <a:pt x="77" y="152"/>
                    <a:pt x="83" y="142"/>
                  </a:cubicBezTo>
                  <a:cubicBezTo>
                    <a:pt x="90" y="130"/>
                    <a:pt x="100" y="119"/>
                    <a:pt x="111" y="110"/>
                  </a:cubicBezTo>
                  <a:cubicBezTo>
                    <a:pt x="118" y="104"/>
                    <a:pt x="125" y="98"/>
                    <a:pt x="131" y="92"/>
                  </a:cubicBezTo>
                  <a:cubicBezTo>
                    <a:pt x="140" y="83"/>
                    <a:pt x="146" y="72"/>
                    <a:pt x="154" y="62"/>
                  </a:cubicBezTo>
                  <a:cubicBezTo>
                    <a:pt x="161" y="53"/>
                    <a:pt x="171" y="45"/>
                    <a:pt x="177" y="35"/>
                  </a:cubicBezTo>
                  <a:cubicBezTo>
                    <a:pt x="184" y="25"/>
                    <a:pt x="187" y="12"/>
                    <a:pt x="180" y="0"/>
                  </a:cubicBezTo>
                  <a:cubicBezTo>
                    <a:pt x="164" y="6"/>
                    <a:pt x="148" y="14"/>
                    <a:pt x="132" y="23"/>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34" name="Google Shape;2934;p50"/>
            <p:cNvSpPr/>
            <p:nvPr/>
          </p:nvSpPr>
          <p:spPr>
            <a:xfrm>
              <a:off x="8429834" y="1408696"/>
              <a:ext cx="532971" cy="311850"/>
            </a:xfrm>
            <a:custGeom>
              <a:avLst/>
              <a:gdLst/>
              <a:ahLst/>
              <a:cxnLst/>
              <a:rect l="l" t="t" r="r" b="b"/>
              <a:pathLst>
                <a:path w="107" h="63" extrusionOk="0">
                  <a:moveTo>
                    <a:pt x="107" y="0"/>
                  </a:moveTo>
                  <a:cubicBezTo>
                    <a:pt x="82" y="5"/>
                    <a:pt x="74" y="23"/>
                    <a:pt x="53" y="35"/>
                  </a:cubicBezTo>
                  <a:cubicBezTo>
                    <a:pt x="45" y="39"/>
                    <a:pt x="33" y="43"/>
                    <a:pt x="22" y="43"/>
                  </a:cubicBezTo>
                  <a:cubicBezTo>
                    <a:pt x="18" y="43"/>
                    <a:pt x="15" y="42"/>
                    <a:pt x="12" y="42"/>
                  </a:cubicBezTo>
                  <a:cubicBezTo>
                    <a:pt x="9" y="45"/>
                    <a:pt x="6" y="49"/>
                    <a:pt x="4" y="53"/>
                  </a:cubicBezTo>
                  <a:cubicBezTo>
                    <a:pt x="3" y="55"/>
                    <a:pt x="1" y="57"/>
                    <a:pt x="0" y="59"/>
                  </a:cubicBezTo>
                  <a:cubicBezTo>
                    <a:pt x="0" y="60"/>
                    <a:pt x="0" y="61"/>
                    <a:pt x="0" y="63"/>
                  </a:cubicBezTo>
                  <a:cubicBezTo>
                    <a:pt x="7" y="59"/>
                    <a:pt x="15" y="56"/>
                    <a:pt x="23" y="56"/>
                  </a:cubicBezTo>
                  <a:cubicBezTo>
                    <a:pt x="26" y="56"/>
                    <a:pt x="28" y="56"/>
                    <a:pt x="31" y="57"/>
                  </a:cubicBezTo>
                  <a:cubicBezTo>
                    <a:pt x="36" y="58"/>
                    <a:pt x="42" y="62"/>
                    <a:pt x="47" y="62"/>
                  </a:cubicBezTo>
                  <a:cubicBezTo>
                    <a:pt x="50" y="58"/>
                    <a:pt x="54" y="54"/>
                    <a:pt x="57" y="50"/>
                  </a:cubicBezTo>
                  <a:cubicBezTo>
                    <a:pt x="64" y="42"/>
                    <a:pt x="71" y="34"/>
                    <a:pt x="79" y="27"/>
                  </a:cubicBezTo>
                  <a:cubicBezTo>
                    <a:pt x="86" y="21"/>
                    <a:pt x="93" y="16"/>
                    <a:pt x="99" y="10"/>
                  </a:cubicBezTo>
                  <a:cubicBezTo>
                    <a:pt x="100" y="9"/>
                    <a:pt x="101" y="8"/>
                    <a:pt x="101" y="8"/>
                  </a:cubicBezTo>
                  <a:cubicBezTo>
                    <a:pt x="103" y="5"/>
                    <a:pt x="105" y="2"/>
                    <a:pt x="107"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35" name="Google Shape;2935;p50"/>
            <p:cNvSpPr/>
            <p:nvPr/>
          </p:nvSpPr>
          <p:spPr>
            <a:xfrm>
              <a:off x="8662298" y="1403028"/>
              <a:ext cx="306175" cy="317518"/>
            </a:xfrm>
            <a:custGeom>
              <a:avLst/>
              <a:gdLst/>
              <a:ahLst/>
              <a:cxnLst/>
              <a:rect l="l" t="t" r="r" b="b"/>
              <a:pathLst>
                <a:path w="61" h="63" extrusionOk="0">
                  <a:moveTo>
                    <a:pt x="10" y="51"/>
                  </a:moveTo>
                  <a:cubicBezTo>
                    <a:pt x="7" y="55"/>
                    <a:pt x="3" y="59"/>
                    <a:pt x="0" y="63"/>
                  </a:cubicBezTo>
                  <a:cubicBezTo>
                    <a:pt x="0" y="63"/>
                    <a:pt x="1" y="63"/>
                    <a:pt x="1" y="63"/>
                  </a:cubicBezTo>
                  <a:cubicBezTo>
                    <a:pt x="1" y="63"/>
                    <a:pt x="2" y="63"/>
                    <a:pt x="2" y="63"/>
                  </a:cubicBezTo>
                  <a:cubicBezTo>
                    <a:pt x="3" y="63"/>
                    <a:pt x="3" y="62"/>
                    <a:pt x="4" y="61"/>
                  </a:cubicBezTo>
                  <a:cubicBezTo>
                    <a:pt x="6" y="58"/>
                    <a:pt x="8" y="54"/>
                    <a:pt x="10" y="51"/>
                  </a:cubicBezTo>
                  <a:moveTo>
                    <a:pt x="61" y="0"/>
                  </a:moveTo>
                  <a:cubicBezTo>
                    <a:pt x="60" y="0"/>
                    <a:pt x="60" y="0"/>
                    <a:pt x="60" y="1"/>
                  </a:cubicBezTo>
                  <a:cubicBezTo>
                    <a:pt x="58" y="3"/>
                    <a:pt x="56" y="6"/>
                    <a:pt x="54" y="9"/>
                  </a:cubicBezTo>
                  <a:cubicBezTo>
                    <a:pt x="56" y="6"/>
                    <a:pt x="59" y="3"/>
                    <a:pt x="61"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36" name="Google Shape;2936;p50"/>
            <p:cNvSpPr/>
            <p:nvPr/>
          </p:nvSpPr>
          <p:spPr>
            <a:xfrm>
              <a:off x="8296612" y="1516427"/>
              <a:ext cx="1496856" cy="515969"/>
            </a:xfrm>
            <a:custGeom>
              <a:avLst/>
              <a:gdLst/>
              <a:ahLst/>
              <a:cxnLst/>
              <a:rect l="l" t="t" r="r" b="b"/>
              <a:pathLst>
                <a:path w="301" h="104" extrusionOk="0">
                  <a:moveTo>
                    <a:pt x="296" y="7"/>
                  </a:moveTo>
                  <a:cubicBezTo>
                    <a:pt x="260" y="1"/>
                    <a:pt x="223" y="0"/>
                    <a:pt x="187" y="7"/>
                  </a:cubicBezTo>
                  <a:cubicBezTo>
                    <a:pt x="155" y="12"/>
                    <a:pt x="126" y="24"/>
                    <a:pt x="96" y="35"/>
                  </a:cubicBezTo>
                  <a:cubicBezTo>
                    <a:pt x="64" y="47"/>
                    <a:pt x="32" y="59"/>
                    <a:pt x="7" y="83"/>
                  </a:cubicBezTo>
                  <a:cubicBezTo>
                    <a:pt x="3" y="86"/>
                    <a:pt x="0" y="91"/>
                    <a:pt x="1" y="96"/>
                  </a:cubicBezTo>
                  <a:cubicBezTo>
                    <a:pt x="16" y="100"/>
                    <a:pt x="32" y="104"/>
                    <a:pt x="48" y="103"/>
                  </a:cubicBezTo>
                  <a:cubicBezTo>
                    <a:pt x="73" y="103"/>
                    <a:pt x="97" y="92"/>
                    <a:pt x="121" y="85"/>
                  </a:cubicBezTo>
                  <a:cubicBezTo>
                    <a:pt x="160" y="74"/>
                    <a:pt x="201" y="72"/>
                    <a:pt x="237" y="56"/>
                  </a:cubicBezTo>
                  <a:cubicBezTo>
                    <a:pt x="259" y="46"/>
                    <a:pt x="278" y="31"/>
                    <a:pt x="296" y="16"/>
                  </a:cubicBezTo>
                  <a:cubicBezTo>
                    <a:pt x="299" y="14"/>
                    <a:pt x="301" y="10"/>
                    <a:pt x="299" y="8"/>
                  </a:cubicBezTo>
                  <a:cubicBezTo>
                    <a:pt x="298" y="7"/>
                    <a:pt x="297" y="7"/>
                    <a:pt x="296" y="7"/>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37" name="Google Shape;2937;p50"/>
            <p:cNvSpPr/>
            <p:nvPr/>
          </p:nvSpPr>
          <p:spPr>
            <a:xfrm>
              <a:off x="8601358" y="1516427"/>
              <a:ext cx="1190680" cy="306179"/>
            </a:xfrm>
            <a:custGeom>
              <a:avLst/>
              <a:gdLst/>
              <a:ahLst/>
              <a:cxnLst/>
              <a:rect l="l" t="t" r="r" b="b"/>
              <a:pathLst>
                <a:path w="240" h="62" extrusionOk="0">
                  <a:moveTo>
                    <a:pt x="235" y="7"/>
                  </a:moveTo>
                  <a:cubicBezTo>
                    <a:pt x="199" y="1"/>
                    <a:pt x="162" y="0"/>
                    <a:pt x="126" y="7"/>
                  </a:cubicBezTo>
                  <a:cubicBezTo>
                    <a:pt x="94" y="12"/>
                    <a:pt x="65" y="24"/>
                    <a:pt x="35" y="35"/>
                  </a:cubicBezTo>
                  <a:cubicBezTo>
                    <a:pt x="23" y="39"/>
                    <a:pt x="12" y="44"/>
                    <a:pt x="0" y="49"/>
                  </a:cubicBezTo>
                  <a:cubicBezTo>
                    <a:pt x="5" y="47"/>
                    <a:pt x="10" y="45"/>
                    <a:pt x="16" y="43"/>
                  </a:cubicBezTo>
                  <a:cubicBezTo>
                    <a:pt x="45" y="32"/>
                    <a:pt x="75" y="20"/>
                    <a:pt x="106" y="15"/>
                  </a:cubicBezTo>
                  <a:cubicBezTo>
                    <a:pt x="143" y="8"/>
                    <a:pt x="180" y="9"/>
                    <a:pt x="216" y="15"/>
                  </a:cubicBezTo>
                  <a:cubicBezTo>
                    <a:pt x="217" y="15"/>
                    <a:pt x="218" y="15"/>
                    <a:pt x="219" y="16"/>
                  </a:cubicBezTo>
                  <a:cubicBezTo>
                    <a:pt x="221" y="18"/>
                    <a:pt x="219" y="22"/>
                    <a:pt x="216" y="24"/>
                  </a:cubicBezTo>
                  <a:cubicBezTo>
                    <a:pt x="198" y="38"/>
                    <a:pt x="181" y="52"/>
                    <a:pt x="161" y="62"/>
                  </a:cubicBezTo>
                  <a:cubicBezTo>
                    <a:pt x="166" y="60"/>
                    <a:pt x="171" y="58"/>
                    <a:pt x="176" y="56"/>
                  </a:cubicBezTo>
                  <a:cubicBezTo>
                    <a:pt x="198" y="46"/>
                    <a:pt x="217" y="31"/>
                    <a:pt x="235" y="16"/>
                  </a:cubicBezTo>
                  <a:cubicBezTo>
                    <a:pt x="238" y="14"/>
                    <a:pt x="240" y="10"/>
                    <a:pt x="238" y="8"/>
                  </a:cubicBezTo>
                  <a:cubicBezTo>
                    <a:pt x="237" y="7"/>
                    <a:pt x="236" y="7"/>
                    <a:pt x="235" y="7"/>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38" name="Google Shape;2938;p50"/>
            <p:cNvSpPr/>
            <p:nvPr/>
          </p:nvSpPr>
          <p:spPr>
            <a:xfrm>
              <a:off x="8492201" y="1720546"/>
              <a:ext cx="1077283" cy="198451"/>
            </a:xfrm>
            <a:custGeom>
              <a:avLst/>
              <a:gdLst/>
              <a:ahLst/>
              <a:cxnLst/>
              <a:rect l="l" t="t" r="r" b="b"/>
              <a:pathLst>
                <a:path w="217" h="41" extrusionOk="0">
                  <a:moveTo>
                    <a:pt x="217" y="0"/>
                  </a:moveTo>
                  <a:cubicBezTo>
                    <a:pt x="202" y="3"/>
                    <a:pt x="188" y="5"/>
                    <a:pt x="175" y="6"/>
                  </a:cubicBezTo>
                  <a:cubicBezTo>
                    <a:pt x="156" y="9"/>
                    <a:pt x="137" y="14"/>
                    <a:pt x="118" y="16"/>
                  </a:cubicBezTo>
                  <a:cubicBezTo>
                    <a:pt x="108" y="17"/>
                    <a:pt x="94" y="23"/>
                    <a:pt x="83" y="23"/>
                  </a:cubicBezTo>
                  <a:cubicBezTo>
                    <a:pt x="81" y="23"/>
                    <a:pt x="80" y="23"/>
                    <a:pt x="78" y="22"/>
                  </a:cubicBezTo>
                  <a:cubicBezTo>
                    <a:pt x="71" y="21"/>
                    <a:pt x="60" y="18"/>
                    <a:pt x="59" y="10"/>
                  </a:cubicBezTo>
                  <a:cubicBezTo>
                    <a:pt x="58" y="7"/>
                    <a:pt x="57" y="6"/>
                    <a:pt x="56" y="4"/>
                  </a:cubicBezTo>
                  <a:cubicBezTo>
                    <a:pt x="57" y="5"/>
                    <a:pt x="57" y="7"/>
                    <a:pt x="57" y="8"/>
                  </a:cubicBezTo>
                  <a:cubicBezTo>
                    <a:pt x="57" y="11"/>
                    <a:pt x="55" y="14"/>
                    <a:pt x="53" y="15"/>
                  </a:cubicBezTo>
                  <a:cubicBezTo>
                    <a:pt x="53" y="15"/>
                    <a:pt x="53" y="15"/>
                    <a:pt x="53" y="15"/>
                  </a:cubicBezTo>
                  <a:cubicBezTo>
                    <a:pt x="53" y="16"/>
                    <a:pt x="53"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49" y="18"/>
                    <a:pt x="46" y="19"/>
                    <a:pt x="42" y="19"/>
                  </a:cubicBezTo>
                  <a:cubicBezTo>
                    <a:pt x="42" y="19"/>
                    <a:pt x="41" y="19"/>
                    <a:pt x="41" y="19"/>
                  </a:cubicBezTo>
                  <a:cubicBezTo>
                    <a:pt x="39" y="19"/>
                    <a:pt x="38" y="18"/>
                    <a:pt x="36" y="18"/>
                  </a:cubicBezTo>
                  <a:cubicBezTo>
                    <a:pt x="34" y="18"/>
                    <a:pt x="33" y="19"/>
                    <a:pt x="31" y="19"/>
                  </a:cubicBezTo>
                  <a:cubicBezTo>
                    <a:pt x="29" y="20"/>
                    <a:pt x="27" y="22"/>
                    <a:pt x="25" y="24"/>
                  </a:cubicBezTo>
                  <a:cubicBezTo>
                    <a:pt x="18" y="30"/>
                    <a:pt x="9" y="33"/>
                    <a:pt x="0" y="37"/>
                  </a:cubicBezTo>
                  <a:cubicBezTo>
                    <a:pt x="7" y="37"/>
                    <a:pt x="14" y="39"/>
                    <a:pt x="21" y="41"/>
                  </a:cubicBezTo>
                  <a:cubicBezTo>
                    <a:pt x="30" y="39"/>
                    <a:pt x="38" y="39"/>
                    <a:pt x="47" y="38"/>
                  </a:cubicBezTo>
                  <a:cubicBezTo>
                    <a:pt x="48" y="38"/>
                    <a:pt x="49" y="38"/>
                    <a:pt x="50" y="38"/>
                  </a:cubicBezTo>
                  <a:cubicBezTo>
                    <a:pt x="60" y="38"/>
                    <a:pt x="71" y="39"/>
                    <a:pt x="81" y="41"/>
                  </a:cubicBezTo>
                  <a:cubicBezTo>
                    <a:pt x="95" y="36"/>
                    <a:pt x="109" y="30"/>
                    <a:pt x="123" y="27"/>
                  </a:cubicBezTo>
                  <a:cubicBezTo>
                    <a:pt x="145" y="21"/>
                    <a:pt x="173" y="21"/>
                    <a:pt x="196" y="14"/>
                  </a:cubicBezTo>
                  <a:cubicBezTo>
                    <a:pt x="203" y="10"/>
                    <a:pt x="210" y="5"/>
                    <a:pt x="217"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39" name="Google Shape;2939;p50"/>
            <p:cNvSpPr/>
            <p:nvPr/>
          </p:nvSpPr>
          <p:spPr>
            <a:xfrm>
              <a:off x="8690650" y="1709206"/>
              <a:ext cx="907185" cy="79380"/>
            </a:xfrm>
            <a:custGeom>
              <a:avLst/>
              <a:gdLst/>
              <a:ahLst/>
              <a:cxnLst/>
              <a:rect l="l" t="t" r="r" b="b"/>
              <a:pathLst>
                <a:path w="182" h="16" extrusionOk="0">
                  <a:moveTo>
                    <a:pt x="1" y="2"/>
                  </a:moveTo>
                  <a:cubicBezTo>
                    <a:pt x="1" y="2"/>
                    <a:pt x="0" y="2"/>
                    <a:pt x="0" y="2"/>
                  </a:cubicBezTo>
                  <a:cubicBezTo>
                    <a:pt x="1" y="2"/>
                    <a:pt x="1" y="2"/>
                    <a:pt x="1" y="2"/>
                  </a:cubicBezTo>
                  <a:cubicBezTo>
                    <a:pt x="1" y="2"/>
                    <a:pt x="1" y="2"/>
                    <a:pt x="1" y="2"/>
                  </a:cubicBezTo>
                  <a:moveTo>
                    <a:pt x="182" y="0"/>
                  </a:moveTo>
                  <a:cubicBezTo>
                    <a:pt x="180" y="1"/>
                    <a:pt x="178" y="1"/>
                    <a:pt x="176" y="2"/>
                  </a:cubicBezTo>
                  <a:cubicBezTo>
                    <a:pt x="169" y="7"/>
                    <a:pt x="162" y="12"/>
                    <a:pt x="155" y="16"/>
                  </a:cubicBezTo>
                  <a:cubicBezTo>
                    <a:pt x="165" y="13"/>
                    <a:pt x="175" y="8"/>
                    <a:pt x="182"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40" name="Google Shape;2940;p50"/>
            <p:cNvSpPr/>
            <p:nvPr/>
          </p:nvSpPr>
          <p:spPr>
            <a:xfrm>
              <a:off x="8316436" y="1907653"/>
              <a:ext cx="1508195" cy="345870"/>
            </a:xfrm>
            <a:custGeom>
              <a:avLst/>
              <a:gdLst/>
              <a:ahLst/>
              <a:cxnLst/>
              <a:rect l="l" t="t" r="r" b="b"/>
              <a:pathLst>
                <a:path w="304" h="70" extrusionOk="0">
                  <a:moveTo>
                    <a:pt x="288" y="37"/>
                  </a:moveTo>
                  <a:cubicBezTo>
                    <a:pt x="243" y="28"/>
                    <a:pt x="198" y="19"/>
                    <a:pt x="153" y="10"/>
                  </a:cubicBezTo>
                  <a:cubicBezTo>
                    <a:pt x="129" y="5"/>
                    <a:pt x="106" y="0"/>
                    <a:pt x="82" y="0"/>
                  </a:cubicBezTo>
                  <a:cubicBezTo>
                    <a:pt x="54" y="1"/>
                    <a:pt x="26" y="9"/>
                    <a:pt x="0" y="19"/>
                  </a:cubicBezTo>
                  <a:cubicBezTo>
                    <a:pt x="12" y="19"/>
                    <a:pt x="19" y="31"/>
                    <a:pt x="27" y="39"/>
                  </a:cubicBezTo>
                  <a:cubicBezTo>
                    <a:pt x="38" y="50"/>
                    <a:pt x="55" y="53"/>
                    <a:pt x="70" y="54"/>
                  </a:cubicBezTo>
                  <a:cubicBezTo>
                    <a:pt x="76" y="54"/>
                    <a:pt x="82" y="53"/>
                    <a:pt x="88" y="53"/>
                  </a:cubicBezTo>
                  <a:cubicBezTo>
                    <a:pt x="98" y="53"/>
                    <a:pt x="107" y="52"/>
                    <a:pt x="116" y="53"/>
                  </a:cubicBezTo>
                  <a:cubicBezTo>
                    <a:pt x="124" y="54"/>
                    <a:pt x="131" y="56"/>
                    <a:pt x="139" y="57"/>
                  </a:cubicBezTo>
                  <a:cubicBezTo>
                    <a:pt x="167" y="63"/>
                    <a:pt x="195" y="67"/>
                    <a:pt x="224" y="69"/>
                  </a:cubicBezTo>
                  <a:cubicBezTo>
                    <a:pt x="234" y="70"/>
                    <a:pt x="244" y="70"/>
                    <a:pt x="255" y="69"/>
                  </a:cubicBezTo>
                  <a:cubicBezTo>
                    <a:pt x="272" y="66"/>
                    <a:pt x="288" y="58"/>
                    <a:pt x="304" y="50"/>
                  </a:cubicBezTo>
                  <a:cubicBezTo>
                    <a:pt x="304" y="42"/>
                    <a:pt x="295" y="39"/>
                    <a:pt x="288" y="37"/>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41" name="Google Shape;2941;p50"/>
            <p:cNvSpPr/>
            <p:nvPr/>
          </p:nvSpPr>
          <p:spPr>
            <a:xfrm>
              <a:off x="9043611" y="1947345"/>
              <a:ext cx="776779" cy="277831"/>
            </a:xfrm>
            <a:custGeom>
              <a:avLst/>
              <a:gdLst/>
              <a:ahLst/>
              <a:cxnLst/>
              <a:rect l="l" t="t" r="r" b="b"/>
              <a:pathLst>
                <a:path w="157" h="56" extrusionOk="0">
                  <a:moveTo>
                    <a:pt x="141" y="29"/>
                  </a:moveTo>
                  <a:cubicBezTo>
                    <a:pt x="96" y="20"/>
                    <a:pt x="51" y="11"/>
                    <a:pt x="6" y="2"/>
                  </a:cubicBezTo>
                  <a:cubicBezTo>
                    <a:pt x="4" y="1"/>
                    <a:pt x="2" y="1"/>
                    <a:pt x="0" y="0"/>
                  </a:cubicBezTo>
                  <a:cubicBezTo>
                    <a:pt x="0" y="1"/>
                    <a:pt x="0" y="1"/>
                    <a:pt x="0" y="1"/>
                  </a:cubicBezTo>
                  <a:cubicBezTo>
                    <a:pt x="42" y="11"/>
                    <a:pt x="85" y="21"/>
                    <a:pt x="127" y="31"/>
                  </a:cubicBezTo>
                  <a:cubicBezTo>
                    <a:pt x="134" y="32"/>
                    <a:pt x="144" y="36"/>
                    <a:pt x="143" y="44"/>
                  </a:cubicBezTo>
                  <a:cubicBezTo>
                    <a:pt x="136" y="47"/>
                    <a:pt x="124" y="55"/>
                    <a:pt x="125" y="56"/>
                  </a:cubicBezTo>
                  <a:cubicBezTo>
                    <a:pt x="136" y="53"/>
                    <a:pt x="147" y="47"/>
                    <a:pt x="157" y="42"/>
                  </a:cubicBezTo>
                  <a:cubicBezTo>
                    <a:pt x="157" y="34"/>
                    <a:pt x="148" y="31"/>
                    <a:pt x="141" y="29"/>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42" name="Google Shape;2942;p50"/>
            <p:cNvSpPr/>
            <p:nvPr/>
          </p:nvSpPr>
          <p:spPr>
            <a:xfrm>
              <a:off x="8684978" y="1947345"/>
              <a:ext cx="680389" cy="130411"/>
            </a:xfrm>
            <a:custGeom>
              <a:avLst/>
              <a:gdLst/>
              <a:ahLst/>
              <a:cxnLst/>
              <a:rect l="l" t="t" r="r" b="b"/>
              <a:pathLst>
                <a:path w="138" h="27" extrusionOk="0">
                  <a:moveTo>
                    <a:pt x="0" y="0"/>
                  </a:moveTo>
                  <a:cubicBezTo>
                    <a:pt x="9" y="3"/>
                    <a:pt x="18" y="5"/>
                    <a:pt x="25" y="10"/>
                  </a:cubicBezTo>
                  <a:cubicBezTo>
                    <a:pt x="40" y="19"/>
                    <a:pt x="72" y="27"/>
                    <a:pt x="85" y="27"/>
                  </a:cubicBezTo>
                  <a:cubicBezTo>
                    <a:pt x="87" y="27"/>
                    <a:pt x="89" y="27"/>
                    <a:pt x="90" y="27"/>
                  </a:cubicBezTo>
                  <a:cubicBezTo>
                    <a:pt x="106" y="23"/>
                    <a:pt x="122" y="21"/>
                    <a:pt x="138" y="20"/>
                  </a:cubicBezTo>
                  <a:cubicBezTo>
                    <a:pt x="122" y="17"/>
                    <a:pt x="106" y="13"/>
                    <a:pt x="91" y="10"/>
                  </a:cubicBezTo>
                  <a:cubicBezTo>
                    <a:pt x="68" y="6"/>
                    <a:pt x="46" y="1"/>
                    <a:pt x="23" y="1"/>
                  </a:cubicBezTo>
                  <a:cubicBezTo>
                    <a:pt x="22" y="1"/>
                    <a:pt x="21" y="1"/>
                    <a:pt x="20" y="1"/>
                  </a:cubicBezTo>
                  <a:cubicBezTo>
                    <a:pt x="20" y="1"/>
                    <a:pt x="20" y="1"/>
                    <a:pt x="20" y="1"/>
                  </a:cubicBezTo>
                  <a:cubicBezTo>
                    <a:pt x="17" y="1"/>
                    <a:pt x="8" y="0"/>
                    <a:pt x="0"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43" name="Google Shape;2943;p50"/>
            <p:cNvSpPr/>
            <p:nvPr/>
          </p:nvSpPr>
          <p:spPr>
            <a:xfrm>
              <a:off x="8594259" y="1981365"/>
              <a:ext cx="1150993" cy="272159"/>
            </a:xfrm>
            <a:custGeom>
              <a:avLst/>
              <a:gdLst/>
              <a:ahLst/>
              <a:cxnLst/>
              <a:rect l="l" t="t" r="r" b="b"/>
              <a:pathLst>
                <a:path w="232" h="55" extrusionOk="0">
                  <a:moveTo>
                    <a:pt x="0" y="23"/>
                  </a:moveTo>
                  <a:cubicBezTo>
                    <a:pt x="3" y="26"/>
                    <a:pt x="6" y="28"/>
                    <a:pt x="8" y="30"/>
                  </a:cubicBezTo>
                  <a:cubicBezTo>
                    <a:pt x="9" y="30"/>
                    <a:pt x="9" y="30"/>
                    <a:pt x="9" y="30"/>
                  </a:cubicBezTo>
                  <a:cubicBezTo>
                    <a:pt x="10" y="31"/>
                    <a:pt x="11" y="32"/>
                    <a:pt x="12" y="32"/>
                  </a:cubicBezTo>
                  <a:cubicBezTo>
                    <a:pt x="10" y="31"/>
                    <a:pt x="9" y="29"/>
                    <a:pt x="8" y="28"/>
                  </a:cubicBezTo>
                  <a:cubicBezTo>
                    <a:pt x="7" y="27"/>
                    <a:pt x="6" y="27"/>
                    <a:pt x="6" y="26"/>
                  </a:cubicBezTo>
                  <a:cubicBezTo>
                    <a:pt x="6" y="26"/>
                    <a:pt x="6" y="26"/>
                    <a:pt x="6" y="26"/>
                  </a:cubicBezTo>
                  <a:cubicBezTo>
                    <a:pt x="4" y="25"/>
                    <a:pt x="2" y="24"/>
                    <a:pt x="0" y="23"/>
                  </a:cubicBezTo>
                  <a:moveTo>
                    <a:pt x="22" y="0"/>
                  </a:moveTo>
                  <a:cubicBezTo>
                    <a:pt x="28" y="5"/>
                    <a:pt x="32" y="11"/>
                    <a:pt x="35" y="18"/>
                  </a:cubicBezTo>
                  <a:cubicBezTo>
                    <a:pt x="37" y="21"/>
                    <a:pt x="38" y="24"/>
                    <a:pt x="41" y="27"/>
                  </a:cubicBezTo>
                  <a:cubicBezTo>
                    <a:pt x="43" y="29"/>
                    <a:pt x="46" y="30"/>
                    <a:pt x="48" y="32"/>
                  </a:cubicBezTo>
                  <a:cubicBezTo>
                    <a:pt x="48" y="32"/>
                    <a:pt x="49" y="32"/>
                    <a:pt x="49" y="32"/>
                  </a:cubicBezTo>
                  <a:cubicBezTo>
                    <a:pt x="50" y="33"/>
                    <a:pt x="52" y="36"/>
                    <a:pt x="52" y="38"/>
                  </a:cubicBezTo>
                  <a:cubicBezTo>
                    <a:pt x="55" y="38"/>
                    <a:pt x="58" y="38"/>
                    <a:pt x="60" y="38"/>
                  </a:cubicBezTo>
                  <a:cubicBezTo>
                    <a:pt x="68" y="39"/>
                    <a:pt x="75" y="41"/>
                    <a:pt x="83" y="42"/>
                  </a:cubicBezTo>
                  <a:cubicBezTo>
                    <a:pt x="111" y="48"/>
                    <a:pt x="139" y="52"/>
                    <a:pt x="168" y="54"/>
                  </a:cubicBezTo>
                  <a:cubicBezTo>
                    <a:pt x="173" y="55"/>
                    <a:pt x="178" y="55"/>
                    <a:pt x="183" y="55"/>
                  </a:cubicBezTo>
                  <a:cubicBezTo>
                    <a:pt x="188" y="55"/>
                    <a:pt x="193" y="55"/>
                    <a:pt x="199" y="54"/>
                  </a:cubicBezTo>
                  <a:cubicBezTo>
                    <a:pt x="199" y="54"/>
                    <a:pt x="199" y="54"/>
                    <a:pt x="199" y="54"/>
                  </a:cubicBezTo>
                  <a:cubicBezTo>
                    <a:pt x="199" y="54"/>
                    <a:pt x="199" y="54"/>
                    <a:pt x="199" y="54"/>
                  </a:cubicBezTo>
                  <a:cubicBezTo>
                    <a:pt x="211" y="52"/>
                    <a:pt x="221" y="48"/>
                    <a:pt x="232" y="43"/>
                  </a:cubicBezTo>
                  <a:cubicBezTo>
                    <a:pt x="227" y="45"/>
                    <a:pt x="221" y="48"/>
                    <a:pt x="216" y="49"/>
                  </a:cubicBezTo>
                  <a:cubicBezTo>
                    <a:pt x="215" y="49"/>
                    <a:pt x="223" y="43"/>
                    <a:pt x="229" y="40"/>
                  </a:cubicBezTo>
                  <a:cubicBezTo>
                    <a:pt x="227" y="39"/>
                    <a:pt x="225" y="38"/>
                    <a:pt x="223" y="38"/>
                  </a:cubicBezTo>
                  <a:cubicBezTo>
                    <a:pt x="215" y="38"/>
                    <a:pt x="206" y="43"/>
                    <a:pt x="197" y="44"/>
                  </a:cubicBezTo>
                  <a:cubicBezTo>
                    <a:pt x="191" y="44"/>
                    <a:pt x="185" y="44"/>
                    <a:pt x="178" y="44"/>
                  </a:cubicBezTo>
                  <a:cubicBezTo>
                    <a:pt x="157" y="44"/>
                    <a:pt x="135" y="42"/>
                    <a:pt x="115" y="37"/>
                  </a:cubicBezTo>
                  <a:cubicBezTo>
                    <a:pt x="91" y="31"/>
                    <a:pt x="62" y="30"/>
                    <a:pt x="43" y="12"/>
                  </a:cubicBezTo>
                  <a:cubicBezTo>
                    <a:pt x="36" y="7"/>
                    <a:pt x="29" y="3"/>
                    <a:pt x="22"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44" name="Google Shape;2944;p50"/>
            <p:cNvSpPr/>
            <p:nvPr/>
          </p:nvSpPr>
          <p:spPr>
            <a:xfrm>
              <a:off x="7970570" y="864379"/>
              <a:ext cx="470604" cy="1128326"/>
            </a:xfrm>
            <a:custGeom>
              <a:avLst/>
              <a:gdLst/>
              <a:ahLst/>
              <a:cxnLst/>
              <a:rect l="l" t="t" r="r" b="b"/>
              <a:pathLst>
                <a:path w="94" h="227" extrusionOk="0">
                  <a:moveTo>
                    <a:pt x="70" y="81"/>
                  </a:moveTo>
                  <a:cubicBezTo>
                    <a:pt x="67" y="73"/>
                    <a:pt x="63" y="64"/>
                    <a:pt x="60" y="56"/>
                  </a:cubicBezTo>
                  <a:cubicBezTo>
                    <a:pt x="53" y="39"/>
                    <a:pt x="47" y="24"/>
                    <a:pt x="41" y="9"/>
                  </a:cubicBezTo>
                  <a:cubicBezTo>
                    <a:pt x="37" y="5"/>
                    <a:pt x="32" y="5"/>
                    <a:pt x="31" y="7"/>
                  </a:cubicBezTo>
                  <a:cubicBezTo>
                    <a:pt x="30" y="9"/>
                    <a:pt x="28" y="12"/>
                    <a:pt x="22" y="9"/>
                  </a:cubicBezTo>
                  <a:cubicBezTo>
                    <a:pt x="18" y="6"/>
                    <a:pt x="16" y="3"/>
                    <a:pt x="14" y="0"/>
                  </a:cubicBezTo>
                  <a:cubicBezTo>
                    <a:pt x="8" y="0"/>
                    <a:pt x="6" y="4"/>
                    <a:pt x="4" y="9"/>
                  </a:cubicBezTo>
                  <a:cubicBezTo>
                    <a:pt x="0" y="28"/>
                    <a:pt x="5" y="54"/>
                    <a:pt x="12" y="84"/>
                  </a:cubicBezTo>
                  <a:cubicBezTo>
                    <a:pt x="15" y="102"/>
                    <a:pt x="20" y="121"/>
                    <a:pt x="30" y="142"/>
                  </a:cubicBezTo>
                  <a:cubicBezTo>
                    <a:pt x="37" y="157"/>
                    <a:pt x="47" y="172"/>
                    <a:pt x="57" y="187"/>
                  </a:cubicBezTo>
                  <a:cubicBezTo>
                    <a:pt x="65" y="200"/>
                    <a:pt x="74" y="214"/>
                    <a:pt x="83" y="227"/>
                  </a:cubicBezTo>
                  <a:cubicBezTo>
                    <a:pt x="83" y="200"/>
                    <a:pt x="94" y="180"/>
                    <a:pt x="93" y="159"/>
                  </a:cubicBezTo>
                  <a:cubicBezTo>
                    <a:pt x="92" y="146"/>
                    <a:pt x="88" y="133"/>
                    <a:pt x="84" y="121"/>
                  </a:cubicBezTo>
                  <a:cubicBezTo>
                    <a:pt x="79" y="107"/>
                    <a:pt x="75" y="94"/>
                    <a:pt x="70" y="81"/>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45" name="Google Shape;2945;p50"/>
            <p:cNvSpPr/>
            <p:nvPr/>
          </p:nvSpPr>
          <p:spPr>
            <a:xfrm>
              <a:off x="7970570" y="864379"/>
              <a:ext cx="323186" cy="986575"/>
            </a:xfrm>
            <a:custGeom>
              <a:avLst/>
              <a:gdLst/>
              <a:ahLst/>
              <a:cxnLst/>
              <a:rect l="l" t="t" r="r" b="b"/>
              <a:pathLst>
                <a:path w="65" h="199" extrusionOk="0">
                  <a:moveTo>
                    <a:pt x="32" y="142"/>
                  </a:moveTo>
                  <a:cubicBezTo>
                    <a:pt x="23" y="123"/>
                    <a:pt x="19" y="106"/>
                    <a:pt x="16" y="89"/>
                  </a:cubicBezTo>
                  <a:cubicBezTo>
                    <a:pt x="10" y="63"/>
                    <a:pt x="5" y="39"/>
                    <a:pt x="9" y="23"/>
                  </a:cubicBezTo>
                  <a:cubicBezTo>
                    <a:pt x="10" y="18"/>
                    <a:pt x="12" y="15"/>
                    <a:pt x="18" y="15"/>
                  </a:cubicBezTo>
                  <a:cubicBezTo>
                    <a:pt x="20" y="17"/>
                    <a:pt x="22" y="20"/>
                    <a:pt x="25" y="22"/>
                  </a:cubicBezTo>
                  <a:cubicBezTo>
                    <a:pt x="30" y="25"/>
                    <a:pt x="32" y="23"/>
                    <a:pt x="33" y="21"/>
                  </a:cubicBezTo>
                  <a:cubicBezTo>
                    <a:pt x="34" y="20"/>
                    <a:pt x="52" y="39"/>
                    <a:pt x="54" y="40"/>
                  </a:cubicBezTo>
                  <a:cubicBezTo>
                    <a:pt x="49" y="29"/>
                    <a:pt x="45" y="19"/>
                    <a:pt x="41" y="9"/>
                  </a:cubicBezTo>
                  <a:cubicBezTo>
                    <a:pt x="37" y="5"/>
                    <a:pt x="32" y="5"/>
                    <a:pt x="31" y="7"/>
                  </a:cubicBezTo>
                  <a:cubicBezTo>
                    <a:pt x="30" y="9"/>
                    <a:pt x="28" y="12"/>
                    <a:pt x="22" y="9"/>
                  </a:cubicBezTo>
                  <a:cubicBezTo>
                    <a:pt x="18" y="6"/>
                    <a:pt x="16" y="3"/>
                    <a:pt x="14" y="0"/>
                  </a:cubicBezTo>
                  <a:cubicBezTo>
                    <a:pt x="8" y="0"/>
                    <a:pt x="6" y="4"/>
                    <a:pt x="4" y="9"/>
                  </a:cubicBezTo>
                  <a:cubicBezTo>
                    <a:pt x="0" y="28"/>
                    <a:pt x="5" y="54"/>
                    <a:pt x="12" y="84"/>
                  </a:cubicBezTo>
                  <a:cubicBezTo>
                    <a:pt x="15" y="102"/>
                    <a:pt x="20" y="121"/>
                    <a:pt x="30" y="142"/>
                  </a:cubicBezTo>
                  <a:cubicBezTo>
                    <a:pt x="37" y="157"/>
                    <a:pt x="47" y="172"/>
                    <a:pt x="57" y="187"/>
                  </a:cubicBezTo>
                  <a:cubicBezTo>
                    <a:pt x="59" y="191"/>
                    <a:pt x="62" y="195"/>
                    <a:pt x="65" y="199"/>
                  </a:cubicBezTo>
                  <a:cubicBezTo>
                    <a:pt x="65" y="195"/>
                    <a:pt x="65" y="195"/>
                    <a:pt x="65" y="195"/>
                  </a:cubicBezTo>
                  <a:cubicBezTo>
                    <a:pt x="62" y="191"/>
                    <a:pt x="59" y="186"/>
                    <a:pt x="56" y="182"/>
                  </a:cubicBezTo>
                  <a:cubicBezTo>
                    <a:pt x="47" y="169"/>
                    <a:pt x="38" y="155"/>
                    <a:pt x="32" y="142"/>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46" name="Google Shape;2946;p50"/>
            <p:cNvSpPr/>
            <p:nvPr/>
          </p:nvSpPr>
          <p:spPr>
            <a:xfrm>
              <a:off x="8010261" y="949430"/>
              <a:ext cx="181437" cy="663389"/>
            </a:xfrm>
            <a:custGeom>
              <a:avLst/>
              <a:gdLst/>
              <a:ahLst/>
              <a:cxnLst/>
              <a:rect l="l" t="t" r="r" b="b"/>
              <a:pathLst>
                <a:path w="36" h="134" extrusionOk="0">
                  <a:moveTo>
                    <a:pt x="4" y="0"/>
                  </a:moveTo>
                  <a:cubicBezTo>
                    <a:pt x="3" y="2"/>
                    <a:pt x="2" y="4"/>
                    <a:pt x="1" y="6"/>
                  </a:cubicBezTo>
                  <a:cubicBezTo>
                    <a:pt x="1" y="8"/>
                    <a:pt x="0" y="11"/>
                    <a:pt x="0" y="15"/>
                  </a:cubicBezTo>
                  <a:cubicBezTo>
                    <a:pt x="1" y="30"/>
                    <a:pt x="5" y="48"/>
                    <a:pt x="9" y="67"/>
                  </a:cubicBezTo>
                  <a:cubicBezTo>
                    <a:pt x="13" y="85"/>
                    <a:pt x="17" y="104"/>
                    <a:pt x="27" y="125"/>
                  </a:cubicBezTo>
                  <a:cubicBezTo>
                    <a:pt x="28" y="128"/>
                    <a:pt x="30" y="131"/>
                    <a:pt x="31" y="134"/>
                  </a:cubicBezTo>
                  <a:cubicBezTo>
                    <a:pt x="33" y="129"/>
                    <a:pt x="35" y="124"/>
                    <a:pt x="36" y="119"/>
                  </a:cubicBezTo>
                  <a:cubicBezTo>
                    <a:pt x="31" y="109"/>
                    <a:pt x="26" y="99"/>
                    <a:pt x="23" y="88"/>
                  </a:cubicBezTo>
                  <a:cubicBezTo>
                    <a:pt x="15" y="61"/>
                    <a:pt x="8" y="30"/>
                    <a:pt x="4"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47" name="Google Shape;2947;p50"/>
            <p:cNvSpPr/>
            <p:nvPr/>
          </p:nvSpPr>
          <p:spPr>
            <a:xfrm>
              <a:off x="8010261" y="898398"/>
              <a:ext cx="22680" cy="124739"/>
            </a:xfrm>
            <a:custGeom>
              <a:avLst/>
              <a:gdLst/>
              <a:ahLst/>
              <a:cxnLst/>
              <a:rect l="l" t="t" r="r" b="b"/>
              <a:pathLst>
                <a:path w="5" h="25" extrusionOk="0">
                  <a:moveTo>
                    <a:pt x="3" y="0"/>
                  </a:moveTo>
                  <a:cubicBezTo>
                    <a:pt x="3" y="0"/>
                    <a:pt x="3" y="1"/>
                    <a:pt x="3" y="2"/>
                  </a:cubicBezTo>
                  <a:cubicBezTo>
                    <a:pt x="1" y="8"/>
                    <a:pt x="0" y="16"/>
                    <a:pt x="1" y="25"/>
                  </a:cubicBezTo>
                  <a:cubicBezTo>
                    <a:pt x="1" y="21"/>
                    <a:pt x="2" y="18"/>
                    <a:pt x="2" y="16"/>
                  </a:cubicBezTo>
                  <a:cubicBezTo>
                    <a:pt x="3" y="14"/>
                    <a:pt x="4" y="12"/>
                    <a:pt x="5" y="10"/>
                  </a:cubicBezTo>
                  <a:cubicBezTo>
                    <a:pt x="4" y="7"/>
                    <a:pt x="4" y="3"/>
                    <a:pt x="3"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48" name="Google Shape;2948;p50"/>
            <p:cNvSpPr/>
            <p:nvPr/>
          </p:nvSpPr>
          <p:spPr>
            <a:xfrm>
              <a:off x="7307192" y="1000458"/>
              <a:ext cx="963884" cy="958227"/>
            </a:xfrm>
            <a:custGeom>
              <a:avLst/>
              <a:gdLst/>
              <a:ahLst/>
              <a:cxnLst/>
              <a:rect l="l" t="t" r="r" b="b"/>
              <a:pathLst>
                <a:path w="194" h="193" extrusionOk="0">
                  <a:moveTo>
                    <a:pt x="164" y="120"/>
                  </a:moveTo>
                  <a:cubicBezTo>
                    <a:pt x="143" y="81"/>
                    <a:pt x="108" y="53"/>
                    <a:pt x="73" y="25"/>
                  </a:cubicBezTo>
                  <a:cubicBezTo>
                    <a:pt x="57" y="13"/>
                    <a:pt x="41" y="1"/>
                    <a:pt x="21" y="0"/>
                  </a:cubicBezTo>
                  <a:cubicBezTo>
                    <a:pt x="18" y="2"/>
                    <a:pt x="21" y="7"/>
                    <a:pt x="23" y="9"/>
                  </a:cubicBezTo>
                  <a:cubicBezTo>
                    <a:pt x="26" y="11"/>
                    <a:pt x="30" y="14"/>
                    <a:pt x="28" y="18"/>
                  </a:cubicBezTo>
                  <a:cubicBezTo>
                    <a:pt x="19" y="14"/>
                    <a:pt x="7" y="17"/>
                    <a:pt x="0" y="25"/>
                  </a:cubicBezTo>
                  <a:cubicBezTo>
                    <a:pt x="21" y="38"/>
                    <a:pt x="38" y="56"/>
                    <a:pt x="55" y="74"/>
                  </a:cubicBezTo>
                  <a:cubicBezTo>
                    <a:pt x="67" y="86"/>
                    <a:pt x="79" y="99"/>
                    <a:pt x="84" y="116"/>
                  </a:cubicBezTo>
                  <a:cubicBezTo>
                    <a:pt x="85" y="120"/>
                    <a:pt x="86" y="124"/>
                    <a:pt x="88" y="128"/>
                  </a:cubicBezTo>
                  <a:cubicBezTo>
                    <a:pt x="91" y="131"/>
                    <a:pt x="95" y="133"/>
                    <a:pt x="98" y="136"/>
                  </a:cubicBezTo>
                  <a:cubicBezTo>
                    <a:pt x="111" y="143"/>
                    <a:pt x="125" y="151"/>
                    <a:pt x="138" y="158"/>
                  </a:cubicBezTo>
                  <a:cubicBezTo>
                    <a:pt x="147" y="164"/>
                    <a:pt x="156" y="169"/>
                    <a:pt x="163" y="176"/>
                  </a:cubicBezTo>
                  <a:cubicBezTo>
                    <a:pt x="168" y="180"/>
                    <a:pt x="172" y="185"/>
                    <a:pt x="177" y="188"/>
                  </a:cubicBezTo>
                  <a:cubicBezTo>
                    <a:pt x="182" y="192"/>
                    <a:pt x="188" y="193"/>
                    <a:pt x="194" y="191"/>
                  </a:cubicBezTo>
                  <a:cubicBezTo>
                    <a:pt x="189" y="179"/>
                    <a:pt x="185" y="168"/>
                    <a:pt x="181" y="157"/>
                  </a:cubicBezTo>
                  <a:cubicBezTo>
                    <a:pt x="176" y="144"/>
                    <a:pt x="171" y="132"/>
                    <a:pt x="164" y="120"/>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49" name="Google Shape;2949;p50"/>
            <p:cNvSpPr/>
            <p:nvPr/>
          </p:nvSpPr>
          <p:spPr>
            <a:xfrm>
              <a:off x="7307192" y="1000458"/>
              <a:ext cx="618022" cy="334530"/>
            </a:xfrm>
            <a:custGeom>
              <a:avLst/>
              <a:gdLst/>
              <a:ahLst/>
              <a:cxnLst/>
              <a:rect l="l" t="t" r="r" b="b"/>
              <a:pathLst>
                <a:path w="124" h="68" extrusionOk="0">
                  <a:moveTo>
                    <a:pt x="21" y="0"/>
                  </a:moveTo>
                  <a:cubicBezTo>
                    <a:pt x="18" y="2"/>
                    <a:pt x="21" y="7"/>
                    <a:pt x="23" y="9"/>
                  </a:cubicBezTo>
                  <a:cubicBezTo>
                    <a:pt x="26" y="11"/>
                    <a:pt x="30" y="14"/>
                    <a:pt x="28" y="18"/>
                  </a:cubicBezTo>
                  <a:cubicBezTo>
                    <a:pt x="19" y="14"/>
                    <a:pt x="7" y="17"/>
                    <a:pt x="0" y="25"/>
                  </a:cubicBezTo>
                  <a:cubicBezTo>
                    <a:pt x="2" y="26"/>
                    <a:pt x="4" y="28"/>
                    <a:pt x="6" y="29"/>
                  </a:cubicBezTo>
                  <a:cubicBezTo>
                    <a:pt x="5" y="24"/>
                    <a:pt x="34" y="24"/>
                    <a:pt x="42" y="27"/>
                  </a:cubicBezTo>
                  <a:cubicBezTo>
                    <a:pt x="43" y="24"/>
                    <a:pt x="41" y="18"/>
                    <a:pt x="39" y="16"/>
                  </a:cubicBezTo>
                  <a:cubicBezTo>
                    <a:pt x="36" y="14"/>
                    <a:pt x="34" y="14"/>
                    <a:pt x="36" y="12"/>
                  </a:cubicBezTo>
                  <a:cubicBezTo>
                    <a:pt x="53" y="12"/>
                    <a:pt x="59" y="19"/>
                    <a:pt x="72" y="29"/>
                  </a:cubicBezTo>
                  <a:cubicBezTo>
                    <a:pt x="87" y="41"/>
                    <a:pt x="121" y="67"/>
                    <a:pt x="124" y="68"/>
                  </a:cubicBezTo>
                  <a:cubicBezTo>
                    <a:pt x="108" y="53"/>
                    <a:pt x="90" y="39"/>
                    <a:pt x="73" y="25"/>
                  </a:cubicBezTo>
                  <a:cubicBezTo>
                    <a:pt x="57" y="13"/>
                    <a:pt x="41" y="1"/>
                    <a:pt x="21" y="0"/>
                  </a:cubicBezTo>
                  <a:close/>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50" name="Google Shape;2950;p50"/>
            <p:cNvSpPr/>
            <p:nvPr/>
          </p:nvSpPr>
          <p:spPr>
            <a:xfrm>
              <a:off x="7346880" y="1147877"/>
              <a:ext cx="232468" cy="215459"/>
            </a:xfrm>
            <a:custGeom>
              <a:avLst/>
              <a:gdLst/>
              <a:ahLst/>
              <a:cxnLst/>
              <a:rect l="l" t="t" r="r" b="b"/>
              <a:pathLst>
                <a:path w="47" h="44" extrusionOk="0">
                  <a:moveTo>
                    <a:pt x="0" y="0"/>
                  </a:moveTo>
                  <a:cubicBezTo>
                    <a:pt x="18" y="13"/>
                    <a:pt x="33" y="28"/>
                    <a:pt x="47" y="44"/>
                  </a:cubicBezTo>
                  <a:cubicBezTo>
                    <a:pt x="33" y="28"/>
                    <a:pt x="18" y="13"/>
                    <a:pt x="0" y="0"/>
                  </a:cubicBezTo>
                  <a:cubicBezTo>
                    <a:pt x="0" y="0"/>
                    <a:pt x="0" y="0"/>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51" name="Google Shape;2951;p50"/>
            <p:cNvSpPr/>
            <p:nvPr/>
          </p:nvSpPr>
          <p:spPr>
            <a:xfrm>
              <a:off x="7346880" y="1147877"/>
              <a:ext cx="799458" cy="561329"/>
            </a:xfrm>
            <a:custGeom>
              <a:avLst/>
              <a:gdLst/>
              <a:ahLst/>
              <a:cxnLst/>
              <a:rect l="l" t="t" r="r" b="b"/>
              <a:pathLst>
                <a:path w="161" h="113" extrusionOk="0">
                  <a:moveTo>
                    <a:pt x="0" y="0"/>
                  </a:moveTo>
                  <a:cubicBezTo>
                    <a:pt x="18" y="13"/>
                    <a:pt x="33" y="28"/>
                    <a:pt x="47" y="44"/>
                  </a:cubicBezTo>
                  <a:cubicBezTo>
                    <a:pt x="47" y="44"/>
                    <a:pt x="47" y="44"/>
                    <a:pt x="47" y="44"/>
                  </a:cubicBezTo>
                  <a:cubicBezTo>
                    <a:pt x="59" y="56"/>
                    <a:pt x="71" y="69"/>
                    <a:pt x="76" y="86"/>
                  </a:cubicBezTo>
                  <a:cubicBezTo>
                    <a:pt x="77" y="90"/>
                    <a:pt x="78" y="94"/>
                    <a:pt x="80" y="98"/>
                  </a:cubicBezTo>
                  <a:cubicBezTo>
                    <a:pt x="80" y="98"/>
                    <a:pt x="81" y="98"/>
                    <a:pt x="81" y="98"/>
                  </a:cubicBezTo>
                  <a:cubicBezTo>
                    <a:pt x="86" y="100"/>
                    <a:pt x="92" y="102"/>
                    <a:pt x="98" y="104"/>
                  </a:cubicBezTo>
                  <a:cubicBezTo>
                    <a:pt x="104" y="107"/>
                    <a:pt x="110" y="109"/>
                    <a:pt x="116" y="113"/>
                  </a:cubicBezTo>
                  <a:cubicBezTo>
                    <a:pt x="116" y="109"/>
                    <a:pt x="117" y="106"/>
                    <a:pt x="117" y="103"/>
                  </a:cubicBezTo>
                  <a:cubicBezTo>
                    <a:pt x="117" y="103"/>
                    <a:pt x="117" y="103"/>
                    <a:pt x="117" y="103"/>
                  </a:cubicBezTo>
                  <a:cubicBezTo>
                    <a:pt x="118" y="103"/>
                    <a:pt x="118" y="102"/>
                    <a:pt x="118" y="102"/>
                  </a:cubicBezTo>
                  <a:cubicBezTo>
                    <a:pt x="118" y="101"/>
                    <a:pt x="117" y="99"/>
                    <a:pt x="117" y="98"/>
                  </a:cubicBezTo>
                  <a:cubicBezTo>
                    <a:pt x="117" y="98"/>
                    <a:pt x="117" y="98"/>
                    <a:pt x="117" y="98"/>
                  </a:cubicBezTo>
                  <a:cubicBezTo>
                    <a:pt x="117" y="98"/>
                    <a:pt x="117" y="98"/>
                    <a:pt x="117" y="98"/>
                  </a:cubicBezTo>
                  <a:cubicBezTo>
                    <a:pt x="125" y="97"/>
                    <a:pt x="133" y="97"/>
                    <a:pt x="141" y="96"/>
                  </a:cubicBezTo>
                  <a:cubicBezTo>
                    <a:pt x="143" y="96"/>
                    <a:pt x="145" y="96"/>
                    <a:pt x="147" y="96"/>
                  </a:cubicBezTo>
                  <a:cubicBezTo>
                    <a:pt x="152" y="96"/>
                    <a:pt x="156" y="97"/>
                    <a:pt x="160" y="99"/>
                  </a:cubicBezTo>
                  <a:cubicBezTo>
                    <a:pt x="160" y="99"/>
                    <a:pt x="161" y="99"/>
                    <a:pt x="161" y="100"/>
                  </a:cubicBezTo>
                  <a:cubicBezTo>
                    <a:pt x="161" y="100"/>
                    <a:pt x="161" y="100"/>
                    <a:pt x="161" y="100"/>
                  </a:cubicBezTo>
                  <a:cubicBezTo>
                    <a:pt x="160" y="97"/>
                    <a:pt x="158" y="93"/>
                    <a:pt x="156" y="90"/>
                  </a:cubicBezTo>
                  <a:cubicBezTo>
                    <a:pt x="156" y="90"/>
                    <a:pt x="156" y="90"/>
                    <a:pt x="156" y="90"/>
                  </a:cubicBezTo>
                  <a:cubicBezTo>
                    <a:pt x="155" y="87"/>
                    <a:pt x="154" y="85"/>
                    <a:pt x="152" y="83"/>
                  </a:cubicBezTo>
                  <a:cubicBezTo>
                    <a:pt x="147" y="90"/>
                    <a:pt x="134" y="92"/>
                    <a:pt x="123" y="92"/>
                  </a:cubicBezTo>
                  <a:cubicBezTo>
                    <a:pt x="119" y="92"/>
                    <a:pt x="115" y="91"/>
                    <a:pt x="112" y="91"/>
                  </a:cubicBezTo>
                  <a:cubicBezTo>
                    <a:pt x="84" y="89"/>
                    <a:pt x="81" y="61"/>
                    <a:pt x="62" y="44"/>
                  </a:cubicBezTo>
                  <a:cubicBezTo>
                    <a:pt x="47" y="29"/>
                    <a:pt x="28" y="6"/>
                    <a:pt x="7" y="2"/>
                  </a:cubicBezTo>
                  <a:cubicBezTo>
                    <a:pt x="4" y="2"/>
                    <a:pt x="2" y="1"/>
                    <a:pt x="0"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52" name="Google Shape;2952;p50"/>
            <p:cNvSpPr/>
            <p:nvPr/>
          </p:nvSpPr>
          <p:spPr>
            <a:xfrm>
              <a:off x="7057716" y="1266948"/>
              <a:ext cx="1230371" cy="725756"/>
            </a:xfrm>
            <a:custGeom>
              <a:avLst/>
              <a:gdLst/>
              <a:ahLst/>
              <a:cxnLst/>
              <a:rect l="l" t="t" r="r" b="b"/>
              <a:pathLst>
                <a:path w="247" h="146" extrusionOk="0">
                  <a:moveTo>
                    <a:pt x="234" y="129"/>
                  </a:moveTo>
                  <a:cubicBezTo>
                    <a:pt x="210" y="110"/>
                    <a:pt x="185" y="91"/>
                    <a:pt x="156" y="80"/>
                  </a:cubicBezTo>
                  <a:cubicBezTo>
                    <a:pt x="142" y="75"/>
                    <a:pt x="127" y="72"/>
                    <a:pt x="116" y="62"/>
                  </a:cubicBezTo>
                  <a:cubicBezTo>
                    <a:pt x="110" y="58"/>
                    <a:pt x="106" y="52"/>
                    <a:pt x="100" y="47"/>
                  </a:cubicBezTo>
                  <a:cubicBezTo>
                    <a:pt x="89" y="39"/>
                    <a:pt x="75" y="36"/>
                    <a:pt x="63" y="29"/>
                  </a:cubicBezTo>
                  <a:cubicBezTo>
                    <a:pt x="48" y="20"/>
                    <a:pt x="35" y="4"/>
                    <a:pt x="17" y="1"/>
                  </a:cubicBezTo>
                  <a:cubicBezTo>
                    <a:pt x="10" y="0"/>
                    <a:pt x="2" y="2"/>
                    <a:pt x="1" y="8"/>
                  </a:cubicBezTo>
                  <a:cubicBezTo>
                    <a:pt x="0" y="13"/>
                    <a:pt x="3" y="17"/>
                    <a:pt x="6" y="19"/>
                  </a:cubicBezTo>
                  <a:cubicBezTo>
                    <a:pt x="10" y="22"/>
                    <a:pt x="14" y="23"/>
                    <a:pt x="18" y="25"/>
                  </a:cubicBezTo>
                  <a:cubicBezTo>
                    <a:pt x="24" y="27"/>
                    <a:pt x="30" y="32"/>
                    <a:pt x="35" y="36"/>
                  </a:cubicBezTo>
                  <a:cubicBezTo>
                    <a:pt x="50" y="48"/>
                    <a:pt x="65" y="62"/>
                    <a:pt x="79" y="76"/>
                  </a:cubicBezTo>
                  <a:cubicBezTo>
                    <a:pt x="85" y="83"/>
                    <a:pt x="91" y="90"/>
                    <a:pt x="98" y="95"/>
                  </a:cubicBezTo>
                  <a:cubicBezTo>
                    <a:pt x="115" y="108"/>
                    <a:pt x="137" y="111"/>
                    <a:pt x="158" y="114"/>
                  </a:cubicBezTo>
                  <a:cubicBezTo>
                    <a:pt x="166" y="114"/>
                    <a:pt x="175" y="115"/>
                    <a:pt x="183" y="118"/>
                  </a:cubicBezTo>
                  <a:cubicBezTo>
                    <a:pt x="190" y="120"/>
                    <a:pt x="196" y="124"/>
                    <a:pt x="202" y="128"/>
                  </a:cubicBezTo>
                  <a:cubicBezTo>
                    <a:pt x="216" y="136"/>
                    <a:pt x="232" y="142"/>
                    <a:pt x="247" y="146"/>
                  </a:cubicBezTo>
                  <a:cubicBezTo>
                    <a:pt x="247" y="139"/>
                    <a:pt x="240" y="133"/>
                    <a:pt x="234" y="129"/>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53" name="Google Shape;2953;p50"/>
            <p:cNvSpPr/>
            <p:nvPr/>
          </p:nvSpPr>
          <p:spPr>
            <a:xfrm>
              <a:off x="7057716" y="1266948"/>
              <a:ext cx="198449" cy="119071"/>
            </a:xfrm>
            <a:custGeom>
              <a:avLst/>
              <a:gdLst/>
              <a:ahLst/>
              <a:cxnLst/>
              <a:rect l="l" t="t" r="r" b="b"/>
              <a:pathLst>
                <a:path w="40" h="24" extrusionOk="0">
                  <a:moveTo>
                    <a:pt x="1" y="8"/>
                  </a:moveTo>
                  <a:cubicBezTo>
                    <a:pt x="0" y="13"/>
                    <a:pt x="3" y="17"/>
                    <a:pt x="6" y="19"/>
                  </a:cubicBezTo>
                  <a:cubicBezTo>
                    <a:pt x="9" y="21"/>
                    <a:pt x="12" y="22"/>
                    <a:pt x="15" y="24"/>
                  </a:cubicBezTo>
                  <a:cubicBezTo>
                    <a:pt x="14" y="21"/>
                    <a:pt x="13" y="19"/>
                    <a:pt x="13" y="16"/>
                  </a:cubicBezTo>
                  <a:cubicBezTo>
                    <a:pt x="15" y="10"/>
                    <a:pt x="23" y="8"/>
                    <a:pt x="29" y="9"/>
                  </a:cubicBezTo>
                  <a:cubicBezTo>
                    <a:pt x="33" y="10"/>
                    <a:pt x="37" y="11"/>
                    <a:pt x="40" y="13"/>
                  </a:cubicBezTo>
                  <a:cubicBezTo>
                    <a:pt x="33" y="7"/>
                    <a:pt x="25" y="3"/>
                    <a:pt x="17" y="1"/>
                  </a:cubicBezTo>
                  <a:cubicBezTo>
                    <a:pt x="10" y="0"/>
                    <a:pt x="2" y="2"/>
                    <a:pt x="1" y="8"/>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54" name="Google Shape;2954;p50"/>
            <p:cNvSpPr/>
            <p:nvPr/>
          </p:nvSpPr>
          <p:spPr>
            <a:xfrm>
              <a:off x="7086064" y="1357668"/>
              <a:ext cx="459264" cy="379890"/>
            </a:xfrm>
            <a:custGeom>
              <a:avLst/>
              <a:gdLst/>
              <a:ahLst/>
              <a:cxnLst/>
              <a:rect l="l" t="t" r="r" b="b"/>
              <a:pathLst>
                <a:path w="93" h="77" extrusionOk="0">
                  <a:moveTo>
                    <a:pt x="74" y="59"/>
                  </a:moveTo>
                  <a:cubicBezTo>
                    <a:pt x="80" y="65"/>
                    <a:pt x="86" y="72"/>
                    <a:pt x="93" y="77"/>
                  </a:cubicBezTo>
                  <a:cubicBezTo>
                    <a:pt x="86" y="72"/>
                    <a:pt x="80" y="65"/>
                    <a:pt x="74" y="59"/>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0" y="1"/>
                  </a:moveTo>
                  <a:cubicBezTo>
                    <a:pt x="0" y="1"/>
                    <a:pt x="1" y="1"/>
                    <a:pt x="1" y="1"/>
                  </a:cubicBezTo>
                  <a:cubicBezTo>
                    <a:pt x="1"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55" name="Google Shape;2955;p50"/>
            <p:cNvSpPr/>
            <p:nvPr/>
          </p:nvSpPr>
          <p:spPr>
            <a:xfrm>
              <a:off x="7091736" y="1346328"/>
              <a:ext cx="980895" cy="493289"/>
            </a:xfrm>
            <a:custGeom>
              <a:avLst/>
              <a:gdLst/>
              <a:ahLst/>
              <a:cxnLst/>
              <a:rect l="l" t="t" r="r" b="b"/>
              <a:pathLst>
                <a:path w="198" h="99" extrusionOk="0">
                  <a:moveTo>
                    <a:pt x="3" y="5"/>
                  </a:moveTo>
                  <a:cubicBezTo>
                    <a:pt x="3" y="5"/>
                    <a:pt x="3" y="5"/>
                    <a:pt x="3" y="5"/>
                  </a:cubicBezTo>
                  <a:cubicBezTo>
                    <a:pt x="3" y="5"/>
                    <a:pt x="3" y="5"/>
                    <a:pt x="3" y="5"/>
                  </a:cubicBezTo>
                  <a:moveTo>
                    <a:pt x="2" y="5"/>
                  </a:moveTo>
                  <a:cubicBezTo>
                    <a:pt x="2" y="5"/>
                    <a:pt x="3" y="5"/>
                    <a:pt x="3" y="5"/>
                  </a:cubicBezTo>
                  <a:cubicBezTo>
                    <a:pt x="3" y="5"/>
                    <a:pt x="2" y="5"/>
                    <a:pt x="2" y="5"/>
                  </a:cubicBezTo>
                  <a:moveTo>
                    <a:pt x="1" y="4"/>
                  </a:moveTo>
                  <a:cubicBezTo>
                    <a:pt x="1" y="4"/>
                    <a:pt x="2" y="4"/>
                    <a:pt x="2" y="5"/>
                  </a:cubicBezTo>
                  <a:cubicBezTo>
                    <a:pt x="2" y="4"/>
                    <a:pt x="1" y="4"/>
                    <a:pt x="1" y="4"/>
                  </a:cubicBezTo>
                  <a:moveTo>
                    <a:pt x="0" y="3"/>
                  </a:moveTo>
                  <a:cubicBezTo>
                    <a:pt x="0" y="3"/>
                    <a:pt x="0" y="4"/>
                    <a:pt x="0" y="4"/>
                  </a:cubicBezTo>
                  <a:cubicBezTo>
                    <a:pt x="0" y="4"/>
                    <a:pt x="0" y="3"/>
                    <a:pt x="0" y="3"/>
                  </a:cubicBezTo>
                  <a:moveTo>
                    <a:pt x="7" y="0"/>
                  </a:moveTo>
                  <a:cubicBezTo>
                    <a:pt x="7" y="3"/>
                    <a:pt x="8" y="5"/>
                    <a:pt x="9" y="8"/>
                  </a:cubicBezTo>
                  <a:cubicBezTo>
                    <a:pt x="10" y="8"/>
                    <a:pt x="11" y="8"/>
                    <a:pt x="12" y="9"/>
                  </a:cubicBezTo>
                  <a:cubicBezTo>
                    <a:pt x="18" y="11"/>
                    <a:pt x="24" y="16"/>
                    <a:pt x="29" y="20"/>
                  </a:cubicBezTo>
                  <a:cubicBezTo>
                    <a:pt x="44" y="32"/>
                    <a:pt x="59" y="46"/>
                    <a:pt x="73" y="60"/>
                  </a:cubicBezTo>
                  <a:cubicBezTo>
                    <a:pt x="73" y="61"/>
                    <a:pt x="73" y="61"/>
                    <a:pt x="73" y="61"/>
                  </a:cubicBezTo>
                  <a:cubicBezTo>
                    <a:pt x="79" y="67"/>
                    <a:pt x="85" y="74"/>
                    <a:pt x="92" y="79"/>
                  </a:cubicBezTo>
                  <a:cubicBezTo>
                    <a:pt x="92" y="79"/>
                    <a:pt x="92" y="79"/>
                    <a:pt x="92" y="79"/>
                  </a:cubicBezTo>
                  <a:cubicBezTo>
                    <a:pt x="103" y="88"/>
                    <a:pt x="117" y="92"/>
                    <a:pt x="131" y="95"/>
                  </a:cubicBezTo>
                  <a:cubicBezTo>
                    <a:pt x="132" y="94"/>
                    <a:pt x="134" y="94"/>
                    <a:pt x="135" y="94"/>
                  </a:cubicBezTo>
                  <a:cubicBezTo>
                    <a:pt x="135" y="94"/>
                    <a:pt x="135" y="94"/>
                    <a:pt x="135" y="94"/>
                  </a:cubicBezTo>
                  <a:cubicBezTo>
                    <a:pt x="141" y="93"/>
                    <a:pt x="148" y="93"/>
                    <a:pt x="155" y="93"/>
                  </a:cubicBezTo>
                  <a:cubicBezTo>
                    <a:pt x="169" y="93"/>
                    <a:pt x="184" y="95"/>
                    <a:pt x="198" y="99"/>
                  </a:cubicBezTo>
                  <a:cubicBezTo>
                    <a:pt x="198" y="98"/>
                    <a:pt x="198" y="97"/>
                    <a:pt x="198" y="95"/>
                  </a:cubicBezTo>
                  <a:cubicBezTo>
                    <a:pt x="188" y="92"/>
                    <a:pt x="177" y="89"/>
                    <a:pt x="166" y="88"/>
                  </a:cubicBezTo>
                  <a:cubicBezTo>
                    <a:pt x="149" y="86"/>
                    <a:pt x="132" y="82"/>
                    <a:pt x="119" y="77"/>
                  </a:cubicBezTo>
                  <a:cubicBezTo>
                    <a:pt x="94" y="67"/>
                    <a:pt x="72" y="44"/>
                    <a:pt x="53" y="25"/>
                  </a:cubicBezTo>
                  <a:cubicBezTo>
                    <a:pt x="40" y="13"/>
                    <a:pt x="23" y="7"/>
                    <a:pt x="7"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56" name="Google Shape;2956;p50"/>
            <p:cNvSpPr/>
            <p:nvPr/>
          </p:nvSpPr>
          <p:spPr>
            <a:xfrm>
              <a:off x="7063384" y="1317976"/>
              <a:ext cx="68039" cy="68040"/>
            </a:xfrm>
            <a:custGeom>
              <a:avLst/>
              <a:gdLst/>
              <a:ahLst/>
              <a:cxnLst/>
              <a:rect l="l" t="t" r="r" b="b"/>
              <a:pathLst>
                <a:path w="14" h="14" extrusionOk="0">
                  <a:moveTo>
                    <a:pt x="0" y="0"/>
                  </a:moveTo>
                  <a:cubicBezTo>
                    <a:pt x="0" y="3"/>
                    <a:pt x="1" y="6"/>
                    <a:pt x="4" y="8"/>
                  </a:cubicBezTo>
                  <a:cubicBezTo>
                    <a:pt x="4" y="8"/>
                    <a:pt x="4" y="8"/>
                    <a:pt x="4" y="8"/>
                  </a:cubicBezTo>
                  <a:cubicBezTo>
                    <a:pt x="4" y="8"/>
                    <a:pt x="4" y="8"/>
                    <a:pt x="4" y="8"/>
                  </a:cubicBezTo>
                  <a:cubicBezTo>
                    <a:pt x="4" y="8"/>
                    <a:pt x="4" y="8"/>
                    <a:pt x="4" y="8"/>
                  </a:cubicBezTo>
                  <a:cubicBezTo>
                    <a:pt x="4" y="8"/>
                    <a:pt x="4" y="8"/>
                    <a:pt x="4" y="8"/>
                  </a:cubicBezTo>
                  <a:cubicBezTo>
                    <a:pt x="4" y="8"/>
                    <a:pt x="4" y="8"/>
                    <a:pt x="4" y="8"/>
                  </a:cubicBezTo>
                  <a:cubicBezTo>
                    <a:pt x="4" y="8"/>
                    <a:pt x="4" y="9"/>
                    <a:pt x="4" y="9"/>
                  </a:cubicBezTo>
                  <a:cubicBezTo>
                    <a:pt x="4" y="9"/>
                    <a:pt x="4" y="9"/>
                    <a:pt x="4" y="9"/>
                  </a:cubicBezTo>
                  <a:cubicBezTo>
                    <a:pt x="4" y="9"/>
                    <a:pt x="4" y="9"/>
                    <a:pt x="4" y="9"/>
                  </a:cubicBezTo>
                  <a:cubicBezTo>
                    <a:pt x="4" y="9"/>
                    <a:pt x="4" y="9"/>
                    <a:pt x="4" y="9"/>
                  </a:cubicBezTo>
                  <a:cubicBezTo>
                    <a:pt x="4" y="9"/>
                    <a:pt x="4" y="9"/>
                    <a:pt x="4" y="9"/>
                  </a:cubicBezTo>
                  <a:cubicBezTo>
                    <a:pt x="4"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10"/>
                    <a:pt x="5" y="10"/>
                  </a:cubicBezTo>
                  <a:cubicBezTo>
                    <a:pt x="5" y="10"/>
                    <a:pt x="5" y="10"/>
                    <a:pt x="6" y="10"/>
                  </a:cubicBezTo>
                  <a:cubicBezTo>
                    <a:pt x="6" y="10"/>
                    <a:pt x="7" y="10"/>
                    <a:pt x="7" y="11"/>
                  </a:cubicBezTo>
                  <a:cubicBezTo>
                    <a:pt x="7" y="11"/>
                    <a:pt x="7" y="11"/>
                    <a:pt x="7" y="11"/>
                  </a:cubicBezTo>
                  <a:cubicBezTo>
                    <a:pt x="7" y="11"/>
                    <a:pt x="8" y="11"/>
                    <a:pt x="8" y="11"/>
                  </a:cubicBezTo>
                  <a:cubicBezTo>
                    <a:pt x="8" y="11"/>
                    <a:pt x="8" y="11"/>
                    <a:pt x="8" y="11"/>
                  </a:cubicBezTo>
                  <a:cubicBezTo>
                    <a:pt x="8" y="11"/>
                    <a:pt x="8" y="11"/>
                    <a:pt x="8" y="11"/>
                  </a:cubicBezTo>
                  <a:cubicBezTo>
                    <a:pt x="10" y="12"/>
                    <a:pt x="12" y="13"/>
                    <a:pt x="14" y="14"/>
                  </a:cubicBezTo>
                  <a:cubicBezTo>
                    <a:pt x="13" y="11"/>
                    <a:pt x="12" y="9"/>
                    <a:pt x="12" y="6"/>
                  </a:cubicBezTo>
                  <a:cubicBezTo>
                    <a:pt x="8" y="4"/>
                    <a:pt x="4" y="2"/>
                    <a:pt x="0"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57" name="Google Shape;2957;p50"/>
            <p:cNvSpPr/>
            <p:nvPr/>
          </p:nvSpPr>
          <p:spPr>
            <a:xfrm>
              <a:off x="6757209" y="1822606"/>
              <a:ext cx="1508195" cy="266491"/>
            </a:xfrm>
            <a:custGeom>
              <a:avLst/>
              <a:gdLst/>
              <a:ahLst/>
              <a:cxnLst/>
              <a:rect l="l" t="t" r="r" b="b"/>
              <a:pathLst>
                <a:path w="304" h="54" extrusionOk="0">
                  <a:moveTo>
                    <a:pt x="296" y="17"/>
                  </a:moveTo>
                  <a:cubicBezTo>
                    <a:pt x="292" y="16"/>
                    <a:pt x="288" y="16"/>
                    <a:pt x="283" y="16"/>
                  </a:cubicBezTo>
                  <a:cubicBezTo>
                    <a:pt x="264" y="15"/>
                    <a:pt x="246" y="8"/>
                    <a:pt x="227" y="9"/>
                  </a:cubicBezTo>
                  <a:cubicBezTo>
                    <a:pt x="218" y="10"/>
                    <a:pt x="210" y="12"/>
                    <a:pt x="202" y="13"/>
                  </a:cubicBezTo>
                  <a:cubicBezTo>
                    <a:pt x="168" y="19"/>
                    <a:pt x="134" y="9"/>
                    <a:pt x="100" y="4"/>
                  </a:cubicBezTo>
                  <a:cubicBezTo>
                    <a:pt x="65" y="0"/>
                    <a:pt x="27" y="3"/>
                    <a:pt x="3" y="28"/>
                  </a:cubicBezTo>
                  <a:cubicBezTo>
                    <a:pt x="2" y="29"/>
                    <a:pt x="1" y="29"/>
                    <a:pt x="1" y="30"/>
                  </a:cubicBezTo>
                  <a:cubicBezTo>
                    <a:pt x="0" y="33"/>
                    <a:pt x="4" y="36"/>
                    <a:pt x="7" y="36"/>
                  </a:cubicBezTo>
                  <a:cubicBezTo>
                    <a:pt x="23" y="41"/>
                    <a:pt x="39" y="40"/>
                    <a:pt x="56" y="40"/>
                  </a:cubicBezTo>
                  <a:cubicBezTo>
                    <a:pt x="67" y="40"/>
                    <a:pt x="78" y="40"/>
                    <a:pt x="89" y="41"/>
                  </a:cubicBezTo>
                  <a:cubicBezTo>
                    <a:pt x="115" y="43"/>
                    <a:pt x="141" y="54"/>
                    <a:pt x="167" y="53"/>
                  </a:cubicBezTo>
                  <a:cubicBezTo>
                    <a:pt x="191" y="52"/>
                    <a:pt x="214" y="42"/>
                    <a:pt x="237" y="38"/>
                  </a:cubicBezTo>
                  <a:cubicBezTo>
                    <a:pt x="254" y="36"/>
                    <a:pt x="271" y="36"/>
                    <a:pt x="288" y="36"/>
                  </a:cubicBezTo>
                  <a:cubicBezTo>
                    <a:pt x="294" y="36"/>
                    <a:pt x="302" y="34"/>
                    <a:pt x="303" y="28"/>
                  </a:cubicBezTo>
                  <a:cubicBezTo>
                    <a:pt x="304" y="24"/>
                    <a:pt x="301" y="19"/>
                    <a:pt x="296" y="17"/>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58" name="Google Shape;2958;p50"/>
            <p:cNvSpPr/>
            <p:nvPr/>
          </p:nvSpPr>
          <p:spPr>
            <a:xfrm>
              <a:off x="6755781" y="1822606"/>
              <a:ext cx="538643" cy="192779"/>
            </a:xfrm>
            <a:custGeom>
              <a:avLst/>
              <a:gdLst/>
              <a:ahLst/>
              <a:cxnLst/>
              <a:rect l="l" t="t" r="r" b="b"/>
              <a:pathLst>
                <a:path w="109" h="39" extrusionOk="0">
                  <a:moveTo>
                    <a:pt x="3" y="28"/>
                  </a:moveTo>
                  <a:cubicBezTo>
                    <a:pt x="2" y="29"/>
                    <a:pt x="1" y="29"/>
                    <a:pt x="1" y="30"/>
                  </a:cubicBezTo>
                  <a:cubicBezTo>
                    <a:pt x="0" y="33"/>
                    <a:pt x="4" y="36"/>
                    <a:pt x="7" y="36"/>
                  </a:cubicBezTo>
                  <a:cubicBezTo>
                    <a:pt x="11" y="38"/>
                    <a:pt x="16" y="38"/>
                    <a:pt x="21" y="39"/>
                  </a:cubicBezTo>
                  <a:cubicBezTo>
                    <a:pt x="18" y="38"/>
                    <a:pt x="15" y="36"/>
                    <a:pt x="16" y="33"/>
                  </a:cubicBezTo>
                  <a:cubicBezTo>
                    <a:pt x="16" y="32"/>
                    <a:pt x="17" y="32"/>
                    <a:pt x="18" y="31"/>
                  </a:cubicBezTo>
                  <a:cubicBezTo>
                    <a:pt x="29" y="2"/>
                    <a:pt x="109" y="6"/>
                    <a:pt x="109" y="6"/>
                  </a:cubicBezTo>
                  <a:cubicBezTo>
                    <a:pt x="106" y="5"/>
                    <a:pt x="103" y="5"/>
                    <a:pt x="100" y="4"/>
                  </a:cubicBezTo>
                  <a:cubicBezTo>
                    <a:pt x="65" y="0"/>
                    <a:pt x="27" y="3"/>
                    <a:pt x="3" y="28"/>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59" name="Google Shape;2959;p50"/>
            <p:cNvSpPr/>
            <p:nvPr/>
          </p:nvSpPr>
          <p:spPr>
            <a:xfrm>
              <a:off x="7647387" y="1896313"/>
              <a:ext cx="45359" cy="0"/>
            </a:xfrm>
            <a:custGeom>
              <a:avLst/>
              <a:gdLst/>
              <a:ahLst/>
              <a:cxnLst/>
              <a:rect l="l" t="t" r="r" b="b"/>
              <a:pathLst>
                <a:path w="10" h="120000" extrusionOk="0">
                  <a:moveTo>
                    <a:pt x="10" y="0"/>
                  </a:moveTo>
                  <a:cubicBezTo>
                    <a:pt x="7" y="0"/>
                    <a:pt x="5" y="0"/>
                    <a:pt x="3" y="0"/>
                  </a:cubicBezTo>
                  <a:cubicBezTo>
                    <a:pt x="2" y="0"/>
                    <a:pt x="1" y="0"/>
                    <a:pt x="0" y="0"/>
                  </a:cubicBezTo>
                  <a:cubicBezTo>
                    <a:pt x="0" y="0"/>
                    <a:pt x="0" y="0"/>
                    <a:pt x="0" y="0"/>
                  </a:cubicBezTo>
                  <a:cubicBezTo>
                    <a:pt x="1" y="0"/>
                    <a:pt x="1" y="0"/>
                    <a:pt x="2" y="0"/>
                  </a:cubicBezTo>
                  <a:cubicBezTo>
                    <a:pt x="5" y="0"/>
                    <a:pt x="7" y="0"/>
                    <a:pt x="10" y="0"/>
                  </a:cubicBezTo>
                  <a:cubicBezTo>
                    <a:pt x="10" y="0"/>
                    <a:pt x="10" y="0"/>
                    <a:pt x="1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60" name="Google Shape;2960;p50"/>
            <p:cNvSpPr/>
            <p:nvPr/>
          </p:nvSpPr>
          <p:spPr>
            <a:xfrm>
              <a:off x="6847928" y="1896313"/>
              <a:ext cx="997904" cy="187111"/>
            </a:xfrm>
            <a:custGeom>
              <a:avLst/>
              <a:gdLst/>
              <a:ahLst/>
              <a:cxnLst/>
              <a:rect l="l" t="t" r="r" b="b"/>
              <a:pathLst>
                <a:path w="201" h="38" extrusionOk="0">
                  <a:moveTo>
                    <a:pt x="171" y="0"/>
                  </a:moveTo>
                  <a:cubicBezTo>
                    <a:pt x="168" y="0"/>
                    <a:pt x="166" y="0"/>
                    <a:pt x="163" y="0"/>
                  </a:cubicBezTo>
                  <a:cubicBezTo>
                    <a:pt x="162" y="0"/>
                    <a:pt x="162" y="0"/>
                    <a:pt x="161" y="0"/>
                  </a:cubicBezTo>
                  <a:cubicBezTo>
                    <a:pt x="163" y="5"/>
                    <a:pt x="166" y="10"/>
                    <a:pt x="166" y="12"/>
                  </a:cubicBezTo>
                  <a:cubicBezTo>
                    <a:pt x="165" y="17"/>
                    <a:pt x="164" y="22"/>
                    <a:pt x="161" y="25"/>
                  </a:cubicBezTo>
                  <a:cubicBezTo>
                    <a:pt x="132" y="21"/>
                    <a:pt x="104" y="9"/>
                    <a:pt x="74" y="7"/>
                  </a:cubicBezTo>
                  <a:cubicBezTo>
                    <a:pt x="73" y="7"/>
                    <a:pt x="72" y="7"/>
                    <a:pt x="71" y="7"/>
                  </a:cubicBezTo>
                  <a:cubicBezTo>
                    <a:pt x="64" y="7"/>
                    <a:pt x="57" y="8"/>
                    <a:pt x="49" y="8"/>
                  </a:cubicBezTo>
                  <a:cubicBezTo>
                    <a:pt x="42" y="9"/>
                    <a:pt x="34" y="10"/>
                    <a:pt x="26" y="10"/>
                  </a:cubicBezTo>
                  <a:cubicBezTo>
                    <a:pt x="19" y="10"/>
                    <a:pt x="12" y="9"/>
                    <a:pt x="5" y="8"/>
                  </a:cubicBezTo>
                  <a:cubicBezTo>
                    <a:pt x="3" y="10"/>
                    <a:pt x="1" y="12"/>
                    <a:pt x="0" y="14"/>
                  </a:cubicBezTo>
                  <a:cubicBezTo>
                    <a:pt x="31" y="22"/>
                    <a:pt x="69" y="16"/>
                    <a:pt x="98" y="25"/>
                  </a:cubicBezTo>
                  <a:cubicBezTo>
                    <a:pt x="117" y="31"/>
                    <a:pt x="134" y="37"/>
                    <a:pt x="154" y="38"/>
                  </a:cubicBezTo>
                  <a:cubicBezTo>
                    <a:pt x="155" y="38"/>
                    <a:pt x="156" y="37"/>
                    <a:pt x="157" y="37"/>
                  </a:cubicBezTo>
                  <a:cubicBezTo>
                    <a:pt x="158" y="37"/>
                    <a:pt x="159" y="36"/>
                    <a:pt x="160" y="35"/>
                  </a:cubicBezTo>
                  <a:cubicBezTo>
                    <a:pt x="172" y="27"/>
                    <a:pt x="186" y="20"/>
                    <a:pt x="201" y="17"/>
                  </a:cubicBezTo>
                  <a:cubicBezTo>
                    <a:pt x="199" y="15"/>
                    <a:pt x="197" y="13"/>
                    <a:pt x="195" y="11"/>
                  </a:cubicBezTo>
                  <a:cubicBezTo>
                    <a:pt x="195" y="11"/>
                    <a:pt x="195" y="11"/>
                    <a:pt x="195" y="11"/>
                  </a:cubicBezTo>
                  <a:cubicBezTo>
                    <a:pt x="194" y="10"/>
                    <a:pt x="193" y="10"/>
                    <a:pt x="192" y="9"/>
                  </a:cubicBezTo>
                  <a:cubicBezTo>
                    <a:pt x="192" y="9"/>
                    <a:pt x="193" y="9"/>
                    <a:pt x="193" y="10"/>
                  </a:cubicBezTo>
                  <a:cubicBezTo>
                    <a:pt x="188" y="6"/>
                    <a:pt x="182" y="5"/>
                    <a:pt x="176" y="3"/>
                  </a:cubicBezTo>
                  <a:cubicBezTo>
                    <a:pt x="174" y="2"/>
                    <a:pt x="172" y="1"/>
                    <a:pt x="171"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61" name="Google Shape;2961;p50"/>
            <p:cNvSpPr/>
            <p:nvPr/>
          </p:nvSpPr>
          <p:spPr>
            <a:xfrm>
              <a:off x="7066244" y="1964353"/>
              <a:ext cx="1179341" cy="510297"/>
            </a:xfrm>
            <a:custGeom>
              <a:avLst/>
              <a:gdLst/>
              <a:ahLst/>
              <a:cxnLst/>
              <a:rect l="l" t="t" r="r" b="b"/>
              <a:pathLst>
                <a:path w="238" h="102" extrusionOk="0">
                  <a:moveTo>
                    <a:pt x="175" y="0"/>
                  </a:moveTo>
                  <a:cubicBezTo>
                    <a:pt x="153" y="0"/>
                    <a:pt x="133" y="10"/>
                    <a:pt x="115" y="21"/>
                  </a:cubicBezTo>
                  <a:cubicBezTo>
                    <a:pt x="96" y="33"/>
                    <a:pt x="79" y="47"/>
                    <a:pt x="60" y="56"/>
                  </a:cubicBezTo>
                  <a:cubicBezTo>
                    <a:pt x="41" y="64"/>
                    <a:pt x="19" y="69"/>
                    <a:pt x="5" y="85"/>
                  </a:cubicBezTo>
                  <a:cubicBezTo>
                    <a:pt x="3" y="88"/>
                    <a:pt x="0" y="92"/>
                    <a:pt x="2" y="96"/>
                  </a:cubicBezTo>
                  <a:cubicBezTo>
                    <a:pt x="4" y="102"/>
                    <a:pt x="13" y="102"/>
                    <a:pt x="20" y="100"/>
                  </a:cubicBezTo>
                  <a:cubicBezTo>
                    <a:pt x="39" y="95"/>
                    <a:pt x="57" y="90"/>
                    <a:pt x="76" y="85"/>
                  </a:cubicBezTo>
                  <a:cubicBezTo>
                    <a:pt x="88" y="81"/>
                    <a:pt x="100" y="78"/>
                    <a:pt x="112" y="74"/>
                  </a:cubicBezTo>
                  <a:cubicBezTo>
                    <a:pt x="153" y="63"/>
                    <a:pt x="194" y="51"/>
                    <a:pt x="227" y="26"/>
                  </a:cubicBezTo>
                  <a:cubicBezTo>
                    <a:pt x="232" y="21"/>
                    <a:pt x="238" y="13"/>
                    <a:pt x="234" y="8"/>
                  </a:cubicBezTo>
                  <a:cubicBezTo>
                    <a:pt x="214" y="9"/>
                    <a:pt x="195" y="1"/>
                    <a:pt x="175" y="0"/>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62" name="Google Shape;2962;p50"/>
            <p:cNvSpPr/>
            <p:nvPr/>
          </p:nvSpPr>
          <p:spPr>
            <a:xfrm>
              <a:off x="7064815" y="2276203"/>
              <a:ext cx="209789" cy="192779"/>
            </a:xfrm>
            <a:custGeom>
              <a:avLst/>
              <a:gdLst/>
              <a:ahLst/>
              <a:cxnLst/>
              <a:rect l="l" t="t" r="r" b="b"/>
              <a:pathLst>
                <a:path w="42" h="38" extrusionOk="0">
                  <a:moveTo>
                    <a:pt x="42" y="0"/>
                  </a:moveTo>
                  <a:cubicBezTo>
                    <a:pt x="28" y="5"/>
                    <a:pt x="15" y="11"/>
                    <a:pt x="5" y="22"/>
                  </a:cubicBezTo>
                  <a:cubicBezTo>
                    <a:pt x="3" y="25"/>
                    <a:pt x="0" y="29"/>
                    <a:pt x="2" y="33"/>
                  </a:cubicBezTo>
                  <a:cubicBezTo>
                    <a:pt x="3" y="37"/>
                    <a:pt x="8" y="38"/>
                    <a:pt x="13" y="38"/>
                  </a:cubicBezTo>
                  <a:cubicBezTo>
                    <a:pt x="11" y="37"/>
                    <a:pt x="10" y="36"/>
                    <a:pt x="9" y="34"/>
                  </a:cubicBezTo>
                  <a:cubicBezTo>
                    <a:pt x="8" y="30"/>
                    <a:pt x="10" y="26"/>
                    <a:pt x="13" y="23"/>
                  </a:cubicBezTo>
                  <a:cubicBezTo>
                    <a:pt x="19" y="15"/>
                    <a:pt x="30" y="7"/>
                    <a:pt x="42" y="0"/>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63" name="Google Shape;2963;p50"/>
            <p:cNvSpPr/>
            <p:nvPr/>
          </p:nvSpPr>
          <p:spPr>
            <a:xfrm>
              <a:off x="7114415" y="2009713"/>
              <a:ext cx="827807" cy="430918"/>
            </a:xfrm>
            <a:custGeom>
              <a:avLst/>
              <a:gdLst/>
              <a:ahLst/>
              <a:cxnLst/>
              <a:rect l="l" t="t" r="r" b="b"/>
              <a:pathLst>
                <a:path w="167" h="86" extrusionOk="0">
                  <a:moveTo>
                    <a:pt x="154" y="0"/>
                  </a:moveTo>
                  <a:cubicBezTo>
                    <a:pt x="151" y="1"/>
                    <a:pt x="149" y="1"/>
                    <a:pt x="146" y="2"/>
                  </a:cubicBezTo>
                  <a:cubicBezTo>
                    <a:pt x="148" y="6"/>
                    <a:pt x="149" y="9"/>
                    <a:pt x="149" y="13"/>
                  </a:cubicBezTo>
                  <a:cubicBezTo>
                    <a:pt x="149" y="28"/>
                    <a:pt x="131" y="26"/>
                    <a:pt x="118" y="32"/>
                  </a:cubicBezTo>
                  <a:cubicBezTo>
                    <a:pt x="95" y="43"/>
                    <a:pt x="79" y="58"/>
                    <a:pt x="56" y="65"/>
                  </a:cubicBezTo>
                  <a:cubicBezTo>
                    <a:pt x="39" y="70"/>
                    <a:pt x="20" y="78"/>
                    <a:pt x="2" y="79"/>
                  </a:cubicBezTo>
                  <a:cubicBezTo>
                    <a:pt x="1" y="81"/>
                    <a:pt x="0" y="82"/>
                    <a:pt x="0" y="84"/>
                  </a:cubicBezTo>
                  <a:cubicBezTo>
                    <a:pt x="2" y="86"/>
                    <a:pt x="4" y="86"/>
                    <a:pt x="8" y="86"/>
                  </a:cubicBezTo>
                  <a:cubicBezTo>
                    <a:pt x="10" y="86"/>
                    <a:pt x="13" y="86"/>
                    <a:pt x="16" y="85"/>
                  </a:cubicBezTo>
                  <a:cubicBezTo>
                    <a:pt x="34" y="80"/>
                    <a:pt x="53" y="75"/>
                    <a:pt x="71" y="70"/>
                  </a:cubicBezTo>
                  <a:cubicBezTo>
                    <a:pt x="84" y="66"/>
                    <a:pt x="96" y="63"/>
                    <a:pt x="108" y="59"/>
                  </a:cubicBezTo>
                  <a:cubicBezTo>
                    <a:pt x="119" y="56"/>
                    <a:pt x="130" y="53"/>
                    <a:pt x="140" y="50"/>
                  </a:cubicBezTo>
                  <a:cubicBezTo>
                    <a:pt x="141" y="47"/>
                    <a:pt x="142" y="44"/>
                    <a:pt x="143" y="41"/>
                  </a:cubicBezTo>
                  <a:cubicBezTo>
                    <a:pt x="144" y="35"/>
                    <a:pt x="146" y="30"/>
                    <a:pt x="149" y="24"/>
                  </a:cubicBezTo>
                  <a:cubicBezTo>
                    <a:pt x="149" y="24"/>
                    <a:pt x="149" y="24"/>
                    <a:pt x="149" y="24"/>
                  </a:cubicBezTo>
                  <a:cubicBezTo>
                    <a:pt x="149" y="24"/>
                    <a:pt x="149" y="24"/>
                    <a:pt x="149" y="24"/>
                  </a:cubicBezTo>
                  <a:cubicBezTo>
                    <a:pt x="149" y="24"/>
                    <a:pt x="149" y="24"/>
                    <a:pt x="149" y="24"/>
                  </a:cubicBezTo>
                  <a:cubicBezTo>
                    <a:pt x="153" y="16"/>
                    <a:pt x="160" y="10"/>
                    <a:pt x="167" y="5"/>
                  </a:cubicBezTo>
                  <a:cubicBezTo>
                    <a:pt x="162" y="4"/>
                    <a:pt x="158" y="3"/>
                    <a:pt x="154" y="0"/>
                  </a:cubicBezTo>
                  <a:cubicBezTo>
                    <a:pt x="154" y="0"/>
                    <a:pt x="154" y="0"/>
                    <a:pt x="154"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64" name="Google Shape;2964;p50"/>
            <p:cNvSpPr/>
            <p:nvPr/>
          </p:nvSpPr>
          <p:spPr>
            <a:xfrm>
              <a:off x="7097404" y="2400943"/>
              <a:ext cx="28351" cy="28352"/>
            </a:xfrm>
            <a:custGeom>
              <a:avLst/>
              <a:gdLst/>
              <a:ahLst/>
              <a:cxnLst/>
              <a:rect l="l" t="t" r="r" b="b"/>
              <a:pathLst>
                <a:path w="5" h="5" extrusionOk="0">
                  <a:moveTo>
                    <a:pt x="5" y="0"/>
                  </a:moveTo>
                  <a:cubicBezTo>
                    <a:pt x="3" y="1"/>
                    <a:pt x="2" y="1"/>
                    <a:pt x="0" y="1"/>
                  </a:cubicBezTo>
                  <a:cubicBezTo>
                    <a:pt x="0" y="2"/>
                    <a:pt x="0" y="2"/>
                    <a:pt x="0" y="2"/>
                  </a:cubicBezTo>
                  <a:cubicBezTo>
                    <a:pt x="1" y="3"/>
                    <a:pt x="2" y="4"/>
                    <a:pt x="3" y="5"/>
                  </a:cubicBezTo>
                  <a:cubicBezTo>
                    <a:pt x="3" y="3"/>
                    <a:pt x="4" y="2"/>
                    <a:pt x="5"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65" name="Google Shape;2965;p50"/>
            <p:cNvSpPr/>
            <p:nvPr/>
          </p:nvSpPr>
          <p:spPr>
            <a:xfrm>
              <a:off x="7681406" y="2004045"/>
              <a:ext cx="652041" cy="782456"/>
            </a:xfrm>
            <a:custGeom>
              <a:avLst/>
              <a:gdLst/>
              <a:ahLst/>
              <a:cxnLst/>
              <a:rect l="l" t="t" r="r" b="b"/>
              <a:pathLst>
                <a:path w="132" h="157" extrusionOk="0">
                  <a:moveTo>
                    <a:pt x="125" y="2"/>
                  </a:moveTo>
                  <a:cubicBezTo>
                    <a:pt x="121" y="0"/>
                    <a:pt x="116" y="1"/>
                    <a:pt x="112" y="4"/>
                  </a:cubicBezTo>
                  <a:cubicBezTo>
                    <a:pt x="108" y="6"/>
                    <a:pt x="106" y="9"/>
                    <a:pt x="103" y="12"/>
                  </a:cubicBezTo>
                  <a:cubicBezTo>
                    <a:pt x="91" y="25"/>
                    <a:pt x="74" y="35"/>
                    <a:pt x="60" y="47"/>
                  </a:cubicBezTo>
                  <a:cubicBezTo>
                    <a:pt x="47" y="58"/>
                    <a:pt x="37" y="71"/>
                    <a:pt x="31" y="86"/>
                  </a:cubicBezTo>
                  <a:cubicBezTo>
                    <a:pt x="26" y="96"/>
                    <a:pt x="23" y="106"/>
                    <a:pt x="16" y="115"/>
                  </a:cubicBezTo>
                  <a:cubicBezTo>
                    <a:pt x="13" y="119"/>
                    <a:pt x="8" y="122"/>
                    <a:pt x="6" y="127"/>
                  </a:cubicBezTo>
                  <a:cubicBezTo>
                    <a:pt x="2" y="132"/>
                    <a:pt x="2" y="138"/>
                    <a:pt x="1" y="144"/>
                  </a:cubicBezTo>
                  <a:cubicBezTo>
                    <a:pt x="1" y="146"/>
                    <a:pt x="0" y="149"/>
                    <a:pt x="1" y="152"/>
                  </a:cubicBezTo>
                  <a:cubicBezTo>
                    <a:pt x="3" y="155"/>
                    <a:pt x="6" y="157"/>
                    <a:pt x="9" y="157"/>
                  </a:cubicBezTo>
                  <a:cubicBezTo>
                    <a:pt x="14" y="156"/>
                    <a:pt x="16" y="152"/>
                    <a:pt x="18" y="149"/>
                  </a:cubicBezTo>
                  <a:cubicBezTo>
                    <a:pt x="35" y="124"/>
                    <a:pt x="76" y="115"/>
                    <a:pt x="100" y="93"/>
                  </a:cubicBezTo>
                  <a:cubicBezTo>
                    <a:pt x="122" y="73"/>
                    <a:pt x="127" y="44"/>
                    <a:pt x="131" y="18"/>
                  </a:cubicBezTo>
                  <a:cubicBezTo>
                    <a:pt x="132" y="12"/>
                    <a:pt x="132" y="4"/>
                    <a:pt x="125" y="2"/>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66" name="Google Shape;2966;p50"/>
            <p:cNvSpPr/>
            <p:nvPr/>
          </p:nvSpPr>
          <p:spPr>
            <a:xfrm>
              <a:off x="7677165" y="2412283"/>
              <a:ext cx="164429" cy="374218"/>
            </a:xfrm>
            <a:custGeom>
              <a:avLst/>
              <a:gdLst/>
              <a:ahLst/>
              <a:cxnLst/>
              <a:rect l="l" t="t" r="r" b="b"/>
              <a:pathLst>
                <a:path w="33" h="75" extrusionOk="0">
                  <a:moveTo>
                    <a:pt x="16" y="33"/>
                  </a:moveTo>
                  <a:cubicBezTo>
                    <a:pt x="13" y="37"/>
                    <a:pt x="8" y="40"/>
                    <a:pt x="6" y="45"/>
                  </a:cubicBezTo>
                  <a:cubicBezTo>
                    <a:pt x="2" y="50"/>
                    <a:pt x="2" y="56"/>
                    <a:pt x="1" y="62"/>
                  </a:cubicBezTo>
                  <a:cubicBezTo>
                    <a:pt x="1" y="64"/>
                    <a:pt x="0" y="67"/>
                    <a:pt x="1" y="70"/>
                  </a:cubicBezTo>
                  <a:cubicBezTo>
                    <a:pt x="3" y="73"/>
                    <a:pt x="6" y="75"/>
                    <a:pt x="9" y="75"/>
                  </a:cubicBezTo>
                  <a:cubicBezTo>
                    <a:pt x="12" y="74"/>
                    <a:pt x="13" y="73"/>
                    <a:pt x="15" y="71"/>
                  </a:cubicBezTo>
                  <a:cubicBezTo>
                    <a:pt x="12" y="72"/>
                    <a:pt x="8" y="69"/>
                    <a:pt x="7" y="67"/>
                  </a:cubicBezTo>
                  <a:cubicBezTo>
                    <a:pt x="6" y="64"/>
                    <a:pt x="6" y="61"/>
                    <a:pt x="7" y="58"/>
                  </a:cubicBezTo>
                  <a:cubicBezTo>
                    <a:pt x="7" y="53"/>
                    <a:pt x="8" y="47"/>
                    <a:pt x="11" y="42"/>
                  </a:cubicBezTo>
                  <a:cubicBezTo>
                    <a:pt x="14" y="37"/>
                    <a:pt x="18" y="34"/>
                    <a:pt x="22" y="30"/>
                  </a:cubicBezTo>
                  <a:cubicBezTo>
                    <a:pt x="26" y="25"/>
                    <a:pt x="31" y="5"/>
                    <a:pt x="33" y="0"/>
                  </a:cubicBezTo>
                  <a:cubicBezTo>
                    <a:pt x="32" y="1"/>
                    <a:pt x="31" y="2"/>
                    <a:pt x="31" y="4"/>
                  </a:cubicBezTo>
                  <a:cubicBezTo>
                    <a:pt x="26" y="14"/>
                    <a:pt x="23" y="24"/>
                    <a:pt x="16" y="33"/>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67" name="Google Shape;2967;p50"/>
            <p:cNvSpPr/>
            <p:nvPr/>
          </p:nvSpPr>
          <p:spPr>
            <a:xfrm>
              <a:off x="7726765" y="2434962"/>
              <a:ext cx="453593" cy="351538"/>
            </a:xfrm>
            <a:custGeom>
              <a:avLst/>
              <a:gdLst/>
              <a:ahLst/>
              <a:cxnLst/>
              <a:rect l="l" t="t" r="r" b="b"/>
              <a:pathLst>
                <a:path w="92" h="71" extrusionOk="0">
                  <a:moveTo>
                    <a:pt x="0" y="71"/>
                  </a:moveTo>
                  <a:cubicBezTo>
                    <a:pt x="0" y="71"/>
                    <a:pt x="0" y="71"/>
                    <a:pt x="0" y="71"/>
                  </a:cubicBezTo>
                  <a:cubicBezTo>
                    <a:pt x="0" y="71"/>
                    <a:pt x="0" y="71"/>
                    <a:pt x="0" y="71"/>
                  </a:cubicBezTo>
                  <a:moveTo>
                    <a:pt x="13" y="58"/>
                  </a:moveTo>
                  <a:cubicBezTo>
                    <a:pt x="12" y="60"/>
                    <a:pt x="10" y="61"/>
                    <a:pt x="9" y="63"/>
                  </a:cubicBezTo>
                  <a:cubicBezTo>
                    <a:pt x="10" y="61"/>
                    <a:pt x="12" y="60"/>
                    <a:pt x="13" y="58"/>
                  </a:cubicBezTo>
                  <a:moveTo>
                    <a:pt x="13" y="58"/>
                  </a:moveTo>
                  <a:cubicBezTo>
                    <a:pt x="13" y="58"/>
                    <a:pt x="13" y="58"/>
                    <a:pt x="13" y="58"/>
                  </a:cubicBezTo>
                  <a:cubicBezTo>
                    <a:pt x="13" y="58"/>
                    <a:pt x="13" y="58"/>
                    <a:pt x="13" y="58"/>
                  </a:cubicBezTo>
                  <a:moveTo>
                    <a:pt x="14" y="57"/>
                  </a:moveTo>
                  <a:cubicBezTo>
                    <a:pt x="13" y="57"/>
                    <a:pt x="13" y="57"/>
                    <a:pt x="13" y="57"/>
                  </a:cubicBezTo>
                  <a:cubicBezTo>
                    <a:pt x="13" y="57"/>
                    <a:pt x="13" y="57"/>
                    <a:pt x="14" y="57"/>
                  </a:cubicBezTo>
                  <a:moveTo>
                    <a:pt x="14" y="57"/>
                  </a:moveTo>
                  <a:cubicBezTo>
                    <a:pt x="14" y="57"/>
                    <a:pt x="14" y="57"/>
                    <a:pt x="14" y="57"/>
                  </a:cubicBezTo>
                  <a:cubicBezTo>
                    <a:pt x="14" y="57"/>
                    <a:pt x="14" y="57"/>
                    <a:pt x="14" y="57"/>
                  </a:cubicBezTo>
                  <a:moveTo>
                    <a:pt x="14" y="57"/>
                  </a:moveTo>
                  <a:cubicBezTo>
                    <a:pt x="14" y="57"/>
                    <a:pt x="14" y="57"/>
                    <a:pt x="14" y="57"/>
                  </a:cubicBezTo>
                  <a:cubicBezTo>
                    <a:pt x="14" y="57"/>
                    <a:pt x="14" y="57"/>
                    <a:pt x="14" y="57"/>
                  </a:cubicBezTo>
                  <a:moveTo>
                    <a:pt x="14" y="56"/>
                  </a:moveTo>
                  <a:cubicBezTo>
                    <a:pt x="14" y="57"/>
                    <a:pt x="14" y="57"/>
                    <a:pt x="14" y="57"/>
                  </a:cubicBezTo>
                  <a:cubicBezTo>
                    <a:pt x="14" y="57"/>
                    <a:pt x="14" y="57"/>
                    <a:pt x="14" y="56"/>
                  </a:cubicBezTo>
                  <a:moveTo>
                    <a:pt x="14" y="56"/>
                  </a:moveTo>
                  <a:cubicBezTo>
                    <a:pt x="14" y="56"/>
                    <a:pt x="14" y="56"/>
                    <a:pt x="14" y="56"/>
                  </a:cubicBezTo>
                  <a:cubicBezTo>
                    <a:pt x="14" y="56"/>
                    <a:pt x="14" y="56"/>
                    <a:pt x="14" y="56"/>
                  </a:cubicBezTo>
                  <a:moveTo>
                    <a:pt x="15" y="56"/>
                  </a:moveTo>
                  <a:cubicBezTo>
                    <a:pt x="15" y="56"/>
                    <a:pt x="15" y="56"/>
                    <a:pt x="15" y="56"/>
                  </a:cubicBezTo>
                  <a:cubicBezTo>
                    <a:pt x="15" y="56"/>
                    <a:pt x="15" y="56"/>
                    <a:pt x="15" y="56"/>
                  </a:cubicBezTo>
                  <a:moveTo>
                    <a:pt x="15" y="56"/>
                  </a:moveTo>
                  <a:cubicBezTo>
                    <a:pt x="15" y="56"/>
                    <a:pt x="15" y="56"/>
                    <a:pt x="15" y="56"/>
                  </a:cubicBezTo>
                  <a:cubicBezTo>
                    <a:pt x="15" y="56"/>
                    <a:pt x="15" y="56"/>
                    <a:pt x="15" y="56"/>
                  </a:cubicBezTo>
                  <a:moveTo>
                    <a:pt x="91" y="6"/>
                  </a:moveTo>
                  <a:cubicBezTo>
                    <a:pt x="91" y="6"/>
                    <a:pt x="91" y="6"/>
                    <a:pt x="91" y="7"/>
                  </a:cubicBezTo>
                  <a:cubicBezTo>
                    <a:pt x="91" y="6"/>
                    <a:pt x="91" y="6"/>
                    <a:pt x="91" y="6"/>
                  </a:cubicBezTo>
                  <a:moveTo>
                    <a:pt x="92" y="6"/>
                  </a:moveTo>
                  <a:cubicBezTo>
                    <a:pt x="91" y="6"/>
                    <a:pt x="91" y="6"/>
                    <a:pt x="91" y="6"/>
                  </a:cubicBezTo>
                  <a:cubicBezTo>
                    <a:pt x="91" y="6"/>
                    <a:pt x="91" y="6"/>
                    <a:pt x="92" y="6"/>
                  </a:cubicBezTo>
                  <a:moveTo>
                    <a:pt x="21" y="1"/>
                  </a:moveTo>
                  <a:cubicBezTo>
                    <a:pt x="20" y="3"/>
                    <a:pt x="19" y="5"/>
                    <a:pt x="19" y="7"/>
                  </a:cubicBezTo>
                  <a:cubicBezTo>
                    <a:pt x="19" y="7"/>
                    <a:pt x="19" y="7"/>
                    <a:pt x="19" y="7"/>
                  </a:cubicBezTo>
                  <a:cubicBezTo>
                    <a:pt x="19" y="5"/>
                    <a:pt x="20" y="3"/>
                    <a:pt x="21" y="1"/>
                  </a:cubicBezTo>
                  <a:moveTo>
                    <a:pt x="21" y="1"/>
                  </a:moveTo>
                  <a:cubicBezTo>
                    <a:pt x="21" y="1"/>
                    <a:pt x="21" y="1"/>
                    <a:pt x="21" y="1"/>
                  </a:cubicBezTo>
                  <a:cubicBezTo>
                    <a:pt x="21" y="1"/>
                    <a:pt x="21" y="1"/>
                    <a:pt x="21" y="1"/>
                  </a:cubicBezTo>
                  <a:moveTo>
                    <a:pt x="21" y="0"/>
                  </a:moveTo>
                  <a:cubicBezTo>
                    <a:pt x="21" y="1"/>
                    <a:pt x="21" y="1"/>
                    <a:pt x="21" y="1"/>
                  </a:cubicBezTo>
                  <a:cubicBezTo>
                    <a:pt x="21" y="1"/>
                    <a:pt x="21" y="1"/>
                    <a:pt x="21" y="0"/>
                  </a:cubicBezTo>
                  <a:moveTo>
                    <a:pt x="22" y="0"/>
                  </a:moveTo>
                  <a:cubicBezTo>
                    <a:pt x="21" y="0"/>
                    <a:pt x="21" y="0"/>
                    <a:pt x="21" y="0"/>
                  </a:cubicBezTo>
                  <a:cubicBezTo>
                    <a:pt x="21" y="0"/>
                    <a:pt x="21" y="0"/>
                    <a:pt x="22"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68" name="Google Shape;2968;p50"/>
            <p:cNvSpPr/>
            <p:nvPr/>
          </p:nvSpPr>
          <p:spPr>
            <a:xfrm>
              <a:off x="7721094" y="2157132"/>
              <a:ext cx="521632" cy="629369"/>
            </a:xfrm>
            <a:custGeom>
              <a:avLst/>
              <a:gdLst/>
              <a:ahLst/>
              <a:cxnLst/>
              <a:rect l="l" t="t" r="r" b="b"/>
              <a:pathLst>
                <a:path w="105" h="127" extrusionOk="0">
                  <a:moveTo>
                    <a:pt x="1" y="127"/>
                  </a:moveTo>
                  <a:cubicBezTo>
                    <a:pt x="1" y="127"/>
                    <a:pt x="1" y="127"/>
                    <a:pt x="1" y="127"/>
                  </a:cubicBezTo>
                  <a:cubicBezTo>
                    <a:pt x="1" y="127"/>
                    <a:pt x="1" y="127"/>
                    <a:pt x="1" y="127"/>
                  </a:cubicBezTo>
                  <a:moveTo>
                    <a:pt x="2" y="126"/>
                  </a:moveTo>
                  <a:cubicBezTo>
                    <a:pt x="2" y="126"/>
                    <a:pt x="2" y="126"/>
                    <a:pt x="2" y="127"/>
                  </a:cubicBezTo>
                  <a:cubicBezTo>
                    <a:pt x="2" y="126"/>
                    <a:pt x="2" y="126"/>
                    <a:pt x="2" y="126"/>
                  </a:cubicBezTo>
                  <a:moveTo>
                    <a:pt x="84" y="0"/>
                  </a:moveTo>
                  <a:cubicBezTo>
                    <a:pt x="83" y="1"/>
                    <a:pt x="81" y="2"/>
                    <a:pt x="80" y="3"/>
                  </a:cubicBezTo>
                  <a:cubicBezTo>
                    <a:pt x="70" y="12"/>
                    <a:pt x="63" y="24"/>
                    <a:pt x="54" y="34"/>
                  </a:cubicBezTo>
                  <a:cubicBezTo>
                    <a:pt x="46" y="42"/>
                    <a:pt x="36" y="49"/>
                    <a:pt x="26" y="50"/>
                  </a:cubicBezTo>
                  <a:cubicBezTo>
                    <a:pt x="25" y="52"/>
                    <a:pt x="24" y="54"/>
                    <a:pt x="23" y="56"/>
                  </a:cubicBezTo>
                  <a:cubicBezTo>
                    <a:pt x="23" y="54"/>
                    <a:pt x="24" y="53"/>
                    <a:pt x="25" y="52"/>
                  </a:cubicBezTo>
                  <a:cubicBezTo>
                    <a:pt x="25" y="52"/>
                    <a:pt x="25" y="52"/>
                    <a:pt x="25" y="52"/>
                  </a:cubicBezTo>
                  <a:cubicBezTo>
                    <a:pt x="25" y="52"/>
                    <a:pt x="25" y="52"/>
                    <a:pt x="25" y="52"/>
                  </a:cubicBezTo>
                  <a:cubicBezTo>
                    <a:pt x="24" y="54"/>
                    <a:pt x="23" y="58"/>
                    <a:pt x="22" y="63"/>
                  </a:cubicBezTo>
                  <a:cubicBezTo>
                    <a:pt x="29" y="61"/>
                    <a:pt x="35" y="59"/>
                    <a:pt x="41" y="55"/>
                  </a:cubicBezTo>
                  <a:cubicBezTo>
                    <a:pt x="56" y="44"/>
                    <a:pt x="61" y="26"/>
                    <a:pt x="76" y="16"/>
                  </a:cubicBezTo>
                  <a:cubicBezTo>
                    <a:pt x="79" y="14"/>
                    <a:pt x="81" y="14"/>
                    <a:pt x="82" y="14"/>
                  </a:cubicBezTo>
                  <a:cubicBezTo>
                    <a:pt x="89" y="14"/>
                    <a:pt x="95" y="21"/>
                    <a:pt x="94" y="29"/>
                  </a:cubicBezTo>
                  <a:cubicBezTo>
                    <a:pt x="93" y="33"/>
                    <a:pt x="92" y="39"/>
                    <a:pt x="91" y="46"/>
                  </a:cubicBezTo>
                  <a:cubicBezTo>
                    <a:pt x="87" y="50"/>
                    <a:pt x="82" y="54"/>
                    <a:pt x="77" y="58"/>
                  </a:cubicBezTo>
                  <a:cubicBezTo>
                    <a:pt x="61" y="71"/>
                    <a:pt x="22" y="82"/>
                    <a:pt x="12" y="102"/>
                  </a:cubicBezTo>
                  <a:cubicBezTo>
                    <a:pt x="9" y="108"/>
                    <a:pt x="5" y="114"/>
                    <a:pt x="0" y="120"/>
                  </a:cubicBezTo>
                  <a:cubicBezTo>
                    <a:pt x="1" y="122"/>
                    <a:pt x="4" y="123"/>
                    <a:pt x="7" y="123"/>
                  </a:cubicBezTo>
                  <a:cubicBezTo>
                    <a:pt x="7" y="123"/>
                    <a:pt x="7" y="123"/>
                    <a:pt x="7" y="123"/>
                  </a:cubicBezTo>
                  <a:cubicBezTo>
                    <a:pt x="6" y="125"/>
                    <a:pt x="4" y="126"/>
                    <a:pt x="2" y="126"/>
                  </a:cubicBezTo>
                  <a:cubicBezTo>
                    <a:pt x="6" y="126"/>
                    <a:pt x="8" y="122"/>
                    <a:pt x="10" y="119"/>
                  </a:cubicBezTo>
                  <a:cubicBezTo>
                    <a:pt x="10" y="119"/>
                    <a:pt x="10" y="119"/>
                    <a:pt x="10" y="119"/>
                  </a:cubicBezTo>
                  <a:cubicBezTo>
                    <a:pt x="11" y="117"/>
                    <a:pt x="13" y="116"/>
                    <a:pt x="14" y="114"/>
                  </a:cubicBezTo>
                  <a:cubicBezTo>
                    <a:pt x="14" y="114"/>
                    <a:pt x="14" y="114"/>
                    <a:pt x="14" y="114"/>
                  </a:cubicBezTo>
                  <a:cubicBezTo>
                    <a:pt x="14" y="114"/>
                    <a:pt x="14" y="114"/>
                    <a:pt x="14" y="114"/>
                  </a:cubicBezTo>
                  <a:cubicBezTo>
                    <a:pt x="14" y="114"/>
                    <a:pt x="14" y="113"/>
                    <a:pt x="14" y="113"/>
                  </a:cubicBezTo>
                  <a:cubicBezTo>
                    <a:pt x="14" y="113"/>
                    <a:pt x="14" y="113"/>
                    <a:pt x="15" y="113"/>
                  </a:cubicBezTo>
                  <a:cubicBezTo>
                    <a:pt x="15" y="113"/>
                    <a:pt x="15" y="113"/>
                    <a:pt x="15" y="113"/>
                  </a:cubicBezTo>
                  <a:cubicBezTo>
                    <a:pt x="15" y="113"/>
                    <a:pt x="15" y="113"/>
                    <a:pt x="15" y="113"/>
                  </a:cubicBezTo>
                  <a:cubicBezTo>
                    <a:pt x="15" y="113"/>
                    <a:pt x="15" y="113"/>
                    <a:pt x="15" y="113"/>
                  </a:cubicBezTo>
                  <a:cubicBezTo>
                    <a:pt x="15" y="113"/>
                    <a:pt x="15" y="113"/>
                    <a:pt x="15" y="113"/>
                  </a:cubicBezTo>
                  <a:cubicBezTo>
                    <a:pt x="15" y="113"/>
                    <a:pt x="15" y="113"/>
                    <a:pt x="15" y="113"/>
                  </a:cubicBezTo>
                  <a:cubicBezTo>
                    <a:pt x="15" y="113"/>
                    <a:pt x="15" y="113"/>
                    <a:pt x="15" y="112"/>
                  </a:cubicBezTo>
                  <a:cubicBezTo>
                    <a:pt x="15" y="112"/>
                    <a:pt x="15" y="112"/>
                    <a:pt x="15" y="112"/>
                  </a:cubicBezTo>
                  <a:cubicBezTo>
                    <a:pt x="15" y="112"/>
                    <a:pt x="15" y="112"/>
                    <a:pt x="15" y="112"/>
                  </a:cubicBezTo>
                  <a:cubicBezTo>
                    <a:pt x="16" y="112"/>
                    <a:pt x="16" y="112"/>
                    <a:pt x="16" y="112"/>
                  </a:cubicBezTo>
                  <a:cubicBezTo>
                    <a:pt x="16" y="112"/>
                    <a:pt x="16" y="112"/>
                    <a:pt x="16" y="112"/>
                  </a:cubicBezTo>
                  <a:cubicBezTo>
                    <a:pt x="16" y="112"/>
                    <a:pt x="16" y="112"/>
                    <a:pt x="16" y="112"/>
                  </a:cubicBezTo>
                  <a:cubicBezTo>
                    <a:pt x="16" y="112"/>
                    <a:pt x="16" y="112"/>
                    <a:pt x="16" y="112"/>
                  </a:cubicBezTo>
                  <a:cubicBezTo>
                    <a:pt x="35" y="92"/>
                    <a:pt x="69" y="83"/>
                    <a:pt x="90" y="64"/>
                  </a:cubicBezTo>
                  <a:cubicBezTo>
                    <a:pt x="91" y="63"/>
                    <a:pt x="91" y="63"/>
                    <a:pt x="92" y="63"/>
                  </a:cubicBezTo>
                  <a:cubicBezTo>
                    <a:pt x="92" y="63"/>
                    <a:pt x="92" y="63"/>
                    <a:pt x="92" y="63"/>
                  </a:cubicBezTo>
                  <a:cubicBezTo>
                    <a:pt x="92" y="62"/>
                    <a:pt x="92" y="62"/>
                    <a:pt x="92" y="62"/>
                  </a:cubicBezTo>
                  <a:cubicBezTo>
                    <a:pt x="92" y="62"/>
                    <a:pt x="92" y="62"/>
                    <a:pt x="92" y="62"/>
                  </a:cubicBezTo>
                  <a:cubicBezTo>
                    <a:pt x="92" y="62"/>
                    <a:pt x="92" y="62"/>
                    <a:pt x="93" y="62"/>
                  </a:cubicBezTo>
                  <a:cubicBezTo>
                    <a:pt x="94" y="61"/>
                    <a:pt x="95" y="60"/>
                    <a:pt x="96" y="59"/>
                  </a:cubicBezTo>
                  <a:cubicBezTo>
                    <a:pt x="96" y="58"/>
                    <a:pt x="96" y="58"/>
                    <a:pt x="97" y="57"/>
                  </a:cubicBezTo>
                  <a:cubicBezTo>
                    <a:pt x="98" y="56"/>
                    <a:pt x="99" y="55"/>
                    <a:pt x="99" y="54"/>
                  </a:cubicBezTo>
                  <a:cubicBezTo>
                    <a:pt x="99" y="52"/>
                    <a:pt x="99" y="50"/>
                    <a:pt x="99" y="48"/>
                  </a:cubicBezTo>
                  <a:cubicBezTo>
                    <a:pt x="99" y="41"/>
                    <a:pt x="101" y="34"/>
                    <a:pt x="103" y="26"/>
                  </a:cubicBezTo>
                  <a:cubicBezTo>
                    <a:pt x="104" y="20"/>
                    <a:pt x="105" y="13"/>
                    <a:pt x="105" y="7"/>
                  </a:cubicBezTo>
                  <a:cubicBezTo>
                    <a:pt x="98" y="5"/>
                    <a:pt x="91" y="2"/>
                    <a:pt x="84"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69" name="Google Shape;2969;p50"/>
            <p:cNvSpPr/>
            <p:nvPr/>
          </p:nvSpPr>
          <p:spPr>
            <a:xfrm>
              <a:off x="7698414" y="2412283"/>
              <a:ext cx="147418" cy="374218"/>
            </a:xfrm>
            <a:custGeom>
              <a:avLst/>
              <a:gdLst/>
              <a:ahLst/>
              <a:cxnLst/>
              <a:rect l="l" t="t" r="r" b="b"/>
              <a:pathLst>
                <a:path w="29" h="75" extrusionOk="0">
                  <a:moveTo>
                    <a:pt x="4" y="68"/>
                  </a:moveTo>
                  <a:cubicBezTo>
                    <a:pt x="3" y="70"/>
                    <a:pt x="1" y="71"/>
                    <a:pt x="0" y="73"/>
                  </a:cubicBezTo>
                  <a:cubicBezTo>
                    <a:pt x="1" y="74"/>
                    <a:pt x="3" y="75"/>
                    <a:pt x="5" y="75"/>
                  </a:cubicBezTo>
                  <a:cubicBezTo>
                    <a:pt x="5" y="75"/>
                    <a:pt x="5" y="75"/>
                    <a:pt x="5" y="75"/>
                  </a:cubicBezTo>
                  <a:cubicBezTo>
                    <a:pt x="5" y="75"/>
                    <a:pt x="5" y="75"/>
                    <a:pt x="5" y="75"/>
                  </a:cubicBezTo>
                  <a:cubicBezTo>
                    <a:pt x="5" y="75"/>
                    <a:pt x="5" y="75"/>
                    <a:pt x="5" y="75"/>
                  </a:cubicBezTo>
                  <a:cubicBezTo>
                    <a:pt x="5" y="75"/>
                    <a:pt x="5" y="75"/>
                    <a:pt x="5" y="75"/>
                  </a:cubicBezTo>
                  <a:cubicBezTo>
                    <a:pt x="5" y="75"/>
                    <a:pt x="5" y="75"/>
                    <a:pt x="5" y="75"/>
                  </a:cubicBezTo>
                  <a:cubicBezTo>
                    <a:pt x="6" y="75"/>
                    <a:pt x="6" y="75"/>
                    <a:pt x="6" y="75"/>
                  </a:cubicBezTo>
                  <a:cubicBezTo>
                    <a:pt x="6" y="74"/>
                    <a:pt x="6" y="74"/>
                    <a:pt x="6" y="74"/>
                  </a:cubicBezTo>
                  <a:cubicBezTo>
                    <a:pt x="6" y="74"/>
                    <a:pt x="6" y="74"/>
                    <a:pt x="6" y="74"/>
                  </a:cubicBezTo>
                  <a:cubicBezTo>
                    <a:pt x="8" y="74"/>
                    <a:pt x="10" y="73"/>
                    <a:pt x="11" y="71"/>
                  </a:cubicBezTo>
                  <a:cubicBezTo>
                    <a:pt x="11" y="71"/>
                    <a:pt x="11" y="71"/>
                    <a:pt x="11" y="71"/>
                  </a:cubicBezTo>
                  <a:cubicBezTo>
                    <a:pt x="8" y="71"/>
                    <a:pt x="5" y="70"/>
                    <a:pt x="4" y="68"/>
                  </a:cubicBezTo>
                  <a:moveTo>
                    <a:pt x="29" y="0"/>
                  </a:moveTo>
                  <a:cubicBezTo>
                    <a:pt x="28" y="1"/>
                    <a:pt x="27" y="2"/>
                    <a:pt x="27" y="4"/>
                  </a:cubicBezTo>
                  <a:cubicBezTo>
                    <a:pt x="27" y="4"/>
                    <a:pt x="27" y="4"/>
                    <a:pt x="27" y="4"/>
                  </a:cubicBezTo>
                  <a:cubicBezTo>
                    <a:pt x="27" y="4"/>
                    <a:pt x="27" y="4"/>
                    <a:pt x="27" y="4"/>
                  </a:cubicBezTo>
                  <a:cubicBezTo>
                    <a:pt x="27" y="4"/>
                    <a:pt x="27" y="4"/>
                    <a:pt x="27" y="4"/>
                  </a:cubicBezTo>
                  <a:cubicBezTo>
                    <a:pt x="26" y="4"/>
                    <a:pt x="26" y="4"/>
                    <a:pt x="26" y="4"/>
                  </a:cubicBezTo>
                  <a:cubicBezTo>
                    <a:pt x="26" y="4"/>
                    <a:pt x="26" y="4"/>
                    <a:pt x="26" y="4"/>
                  </a:cubicBezTo>
                  <a:cubicBezTo>
                    <a:pt x="26" y="5"/>
                    <a:pt x="26" y="5"/>
                    <a:pt x="26" y="5"/>
                  </a:cubicBezTo>
                  <a:cubicBezTo>
                    <a:pt x="26" y="5"/>
                    <a:pt x="26" y="5"/>
                    <a:pt x="26" y="5"/>
                  </a:cubicBezTo>
                  <a:cubicBezTo>
                    <a:pt x="26" y="5"/>
                    <a:pt x="26" y="5"/>
                    <a:pt x="26" y="5"/>
                  </a:cubicBezTo>
                  <a:cubicBezTo>
                    <a:pt x="26" y="5"/>
                    <a:pt x="26" y="5"/>
                    <a:pt x="26" y="5"/>
                  </a:cubicBezTo>
                  <a:cubicBezTo>
                    <a:pt x="25" y="7"/>
                    <a:pt x="24" y="9"/>
                    <a:pt x="24" y="11"/>
                  </a:cubicBezTo>
                  <a:cubicBezTo>
                    <a:pt x="24" y="11"/>
                    <a:pt x="25" y="11"/>
                    <a:pt x="26" y="11"/>
                  </a:cubicBezTo>
                  <a:cubicBezTo>
                    <a:pt x="27" y="6"/>
                    <a:pt x="28" y="2"/>
                    <a:pt x="29"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70" name="Google Shape;2970;p50"/>
            <p:cNvSpPr/>
            <p:nvPr/>
          </p:nvSpPr>
          <p:spPr>
            <a:xfrm>
              <a:off x="8197366" y="1975693"/>
              <a:ext cx="493283" cy="861836"/>
            </a:xfrm>
            <a:custGeom>
              <a:avLst/>
              <a:gdLst/>
              <a:ahLst/>
              <a:cxnLst/>
              <a:rect l="l" t="t" r="r" b="b"/>
              <a:pathLst>
                <a:path w="99" h="174" extrusionOk="0">
                  <a:moveTo>
                    <a:pt x="87" y="95"/>
                  </a:moveTo>
                  <a:cubicBezTo>
                    <a:pt x="75" y="77"/>
                    <a:pt x="67" y="57"/>
                    <a:pt x="63" y="37"/>
                  </a:cubicBezTo>
                  <a:cubicBezTo>
                    <a:pt x="62" y="26"/>
                    <a:pt x="60" y="13"/>
                    <a:pt x="49" y="6"/>
                  </a:cubicBezTo>
                  <a:cubicBezTo>
                    <a:pt x="39" y="0"/>
                    <a:pt x="23" y="2"/>
                    <a:pt x="15" y="10"/>
                  </a:cubicBezTo>
                  <a:cubicBezTo>
                    <a:pt x="9" y="18"/>
                    <a:pt x="9" y="28"/>
                    <a:pt x="9" y="37"/>
                  </a:cubicBezTo>
                  <a:cubicBezTo>
                    <a:pt x="9" y="45"/>
                    <a:pt x="9" y="54"/>
                    <a:pt x="7" y="62"/>
                  </a:cubicBezTo>
                  <a:cubicBezTo>
                    <a:pt x="4" y="73"/>
                    <a:pt x="0" y="85"/>
                    <a:pt x="5" y="96"/>
                  </a:cubicBezTo>
                  <a:cubicBezTo>
                    <a:pt x="11" y="108"/>
                    <a:pt x="28" y="115"/>
                    <a:pt x="39" y="124"/>
                  </a:cubicBezTo>
                  <a:cubicBezTo>
                    <a:pt x="57" y="139"/>
                    <a:pt x="63" y="161"/>
                    <a:pt x="83" y="174"/>
                  </a:cubicBezTo>
                  <a:cubicBezTo>
                    <a:pt x="88" y="161"/>
                    <a:pt x="93" y="149"/>
                    <a:pt x="96" y="136"/>
                  </a:cubicBezTo>
                  <a:cubicBezTo>
                    <a:pt x="98" y="129"/>
                    <a:pt x="99" y="122"/>
                    <a:pt x="98" y="116"/>
                  </a:cubicBezTo>
                  <a:cubicBezTo>
                    <a:pt x="96" y="108"/>
                    <a:pt x="91" y="101"/>
                    <a:pt x="87" y="95"/>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71" name="Google Shape;2971;p50"/>
            <p:cNvSpPr/>
            <p:nvPr/>
          </p:nvSpPr>
          <p:spPr>
            <a:xfrm>
              <a:off x="8204464" y="2423623"/>
              <a:ext cx="481944" cy="413910"/>
            </a:xfrm>
            <a:custGeom>
              <a:avLst/>
              <a:gdLst/>
              <a:ahLst/>
              <a:cxnLst/>
              <a:rect l="l" t="t" r="r" b="b"/>
              <a:pathLst>
                <a:path w="96" h="84" extrusionOk="0">
                  <a:moveTo>
                    <a:pt x="93" y="19"/>
                  </a:moveTo>
                  <a:cubicBezTo>
                    <a:pt x="92" y="24"/>
                    <a:pt x="91" y="28"/>
                    <a:pt x="90" y="32"/>
                  </a:cubicBezTo>
                  <a:cubicBezTo>
                    <a:pt x="87" y="45"/>
                    <a:pt x="82" y="58"/>
                    <a:pt x="77" y="70"/>
                  </a:cubicBezTo>
                  <a:cubicBezTo>
                    <a:pt x="60" y="59"/>
                    <a:pt x="53" y="41"/>
                    <a:pt x="40" y="26"/>
                  </a:cubicBezTo>
                  <a:cubicBezTo>
                    <a:pt x="33" y="24"/>
                    <a:pt x="26" y="21"/>
                    <a:pt x="20" y="17"/>
                  </a:cubicBezTo>
                  <a:cubicBezTo>
                    <a:pt x="13" y="12"/>
                    <a:pt x="7" y="6"/>
                    <a:pt x="0" y="0"/>
                  </a:cubicBezTo>
                  <a:cubicBezTo>
                    <a:pt x="1" y="2"/>
                    <a:pt x="1" y="4"/>
                    <a:pt x="2" y="6"/>
                  </a:cubicBezTo>
                  <a:cubicBezTo>
                    <a:pt x="8" y="18"/>
                    <a:pt x="25" y="25"/>
                    <a:pt x="36" y="34"/>
                  </a:cubicBezTo>
                  <a:cubicBezTo>
                    <a:pt x="54" y="49"/>
                    <a:pt x="60" y="71"/>
                    <a:pt x="80" y="84"/>
                  </a:cubicBezTo>
                  <a:cubicBezTo>
                    <a:pt x="85" y="71"/>
                    <a:pt x="90" y="59"/>
                    <a:pt x="93" y="46"/>
                  </a:cubicBezTo>
                  <a:cubicBezTo>
                    <a:pt x="95" y="39"/>
                    <a:pt x="96" y="32"/>
                    <a:pt x="95" y="26"/>
                  </a:cubicBezTo>
                  <a:cubicBezTo>
                    <a:pt x="94" y="23"/>
                    <a:pt x="94" y="21"/>
                    <a:pt x="93" y="19"/>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72" name="Google Shape;2972;p50"/>
            <p:cNvSpPr/>
            <p:nvPr/>
          </p:nvSpPr>
          <p:spPr>
            <a:xfrm>
              <a:off x="8390143" y="2593722"/>
              <a:ext cx="79379" cy="90720"/>
            </a:xfrm>
            <a:custGeom>
              <a:avLst/>
              <a:gdLst/>
              <a:ahLst/>
              <a:cxnLst/>
              <a:rect l="l" t="t" r="r" b="b"/>
              <a:pathLst>
                <a:path w="16" h="19" extrusionOk="0">
                  <a:moveTo>
                    <a:pt x="0" y="0"/>
                  </a:moveTo>
                  <a:cubicBezTo>
                    <a:pt x="3" y="2"/>
                    <a:pt x="5" y="4"/>
                    <a:pt x="6" y="6"/>
                  </a:cubicBezTo>
                  <a:cubicBezTo>
                    <a:pt x="7" y="7"/>
                    <a:pt x="7" y="7"/>
                    <a:pt x="7" y="7"/>
                  </a:cubicBezTo>
                  <a:cubicBezTo>
                    <a:pt x="11" y="11"/>
                    <a:pt x="14" y="15"/>
                    <a:pt x="16" y="19"/>
                  </a:cubicBezTo>
                  <a:cubicBezTo>
                    <a:pt x="12" y="12"/>
                    <a:pt x="7" y="6"/>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73" name="Google Shape;2973;p50"/>
            <p:cNvSpPr/>
            <p:nvPr/>
          </p:nvSpPr>
          <p:spPr>
            <a:xfrm>
              <a:off x="8208706" y="2191152"/>
              <a:ext cx="289167" cy="487618"/>
            </a:xfrm>
            <a:custGeom>
              <a:avLst/>
              <a:gdLst/>
              <a:ahLst/>
              <a:cxnLst/>
              <a:rect l="l" t="t" r="r" b="b"/>
              <a:pathLst>
                <a:path w="58" h="98" extrusionOk="0">
                  <a:moveTo>
                    <a:pt x="6" y="0"/>
                  </a:moveTo>
                  <a:cubicBezTo>
                    <a:pt x="6" y="6"/>
                    <a:pt x="5" y="13"/>
                    <a:pt x="4" y="19"/>
                  </a:cubicBezTo>
                  <a:cubicBezTo>
                    <a:pt x="2" y="27"/>
                    <a:pt x="0" y="34"/>
                    <a:pt x="0" y="41"/>
                  </a:cubicBezTo>
                  <a:cubicBezTo>
                    <a:pt x="0" y="45"/>
                    <a:pt x="0" y="49"/>
                    <a:pt x="2" y="52"/>
                  </a:cubicBezTo>
                  <a:cubicBezTo>
                    <a:pt x="1" y="51"/>
                    <a:pt x="1" y="49"/>
                    <a:pt x="0" y="47"/>
                  </a:cubicBezTo>
                  <a:cubicBezTo>
                    <a:pt x="7" y="53"/>
                    <a:pt x="13" y="59"/>
                    <a:pt x="20" y="64"/>
                  </a:cubicBezTo>
                  <a:cubicBezTo>
                    <a:pt x="26" y="68"/>
                    <a:pt x="33" y="71"/>
                    <a:pt x="40" y="73"/>
                  </a:cubicBezTo>
                  <a:cubicBezTo>
                    <a:pt x="47" y="81"/>
                    <a:pt x="52" y="90"/>
                    <a:pt x="58" y="98"/>
                  </a:cubicBezTo>
                  <a:cubicBezTo>
                    <a:pt x="58" y="97"/>
                    <a:pt x="58" y="96"/>
                    <a:pt x="57" y="95"/>
                  </a:cubicBezTo>
                  <a:cubicBezTo>
                    <a:pt x="52" y="66"/>
                    <a:pt x="42" y="51"/>
                    <a:pt x="20" y="32"/>
                  </a:cubicBezTo>
                  <a:cubicBezTo>
                    <a:pt x="16" y="30"/>
                    <a:pt x="13" y="16"/>
                    <a:pt x="11" y="4"/>
                  </a:cubicBezTo>
                  <a:cubicBezTo>
                    <a:pt x="10" y="3"/>
                    <a:pt x="9" y="2"/>
                    <a:pt x="8" y="1"/>
                  </a:cubicBezTo>
                  <a:cubicBezTo>
                    <a:pt x="7" y="0"/>
                    <a:pt x="7" y="0"/>
                    <a:pt x="6"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74" name="Google Shape;2974;p50"/>
            <p:cNvSpPr/>
            <p:nvPr/>
          </p:nvSpPr>
          <p:spPr>
            <a:xfrm>
              <a:off x="8208706" y="2423623"/>
              <a:ext cx="391225" cy="413909"/>
            </a:xfrm>
            <a:custGeom>
              <a:avLst/>
              <a:gdLst/>
              <a:ahLst/>
              <a:cxnLst/>
              <a:rect l="l" t="t" r="r" b="b"/>
              <a:pathLst>
                <a:path w="78" h="83" extrusionOk="0">
                  <a:moveTo>
                    <a:pt x="0" y="0"/>
                  </a:moveTo>
                  <a:cubicBezTo>
                    <a:pt x="1" y="2"/>
                    <a:pt x="1" y="4"/>
                    <a:pt x="2" y="5"/>
                  </a:cubicBezTo>
                  <a:cubicBezTo>
                    <a:pt x="2" y="6"/>
                    <a:pt x="2" y="6"/>
                    <a:pt x="2" y="6"/>
                  </a:cubicBezTo>
                  <a:cubicBezTo>
                    <a:pt x="8" y="18"/>
                    <a:pt x="25" y="25"/>
                    <a:pt x="36" y="34"/>
                  </a:cubicBezTo>
                  <a:cubicBezTo>
                    <a:pt x="36" y="34"/>
                    <a:pt x="36" y="34"/>
                    <a:pt x="36" y="34"/>
                  </a:cubicBezTo>
                  <a:cubicBezTo>
                    <a:pt x="43" y="40"/>
                    <a:pt x="48" y="46"/>
                    <a:pt x="52" y="53"/>
                  </a:cubicBezTo>
                  <a:cubicBezTo>
                    <a:pt x="60" y="64"/>
                    <a:pt x="67" y="75"/>
                    <a:pt x="78" y="83"/>
                  </a:cubicBezTo>
                  <a:cubicBezTo>
                    <a:pt x="69" y="74"/>
                    <a:pt x="61" y="64"/>
                    <a:pt x="58" y="51"/>
                  </a:cubicBezTo>
                  <a:cubicBezTo>
                    <a:pt x="52" y="43"/>
                    <a:pt x="47" y="34"/>
                    <a:pt x="40" y="26"/>
                  </a:cubicBezTo>
                  <a:cubicBezTo>
                    <a:pt x="33" y="24"/>
                    <a:pt x="26" y="21"/>
                    <a:pt x="20" y="17"/>
                  </a:cubicBezTo>
                  <a:cubicBezTo>
                    <a:pt x="13" y="12"/>
                    <a:pt x="7" y="6"/>
                    <a:pt x="0"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75" name="Google Shape;2975;p50"/>
            <p:cNvSpPr/>
            <p:nvPr/>
          </p:nvSpPr>
          <p:spPr>
            <a:xfrm>
              <a:off x="8237057" y="1913325"/>
              <a:ext cx="39691" cy="45360"/>
            </a:xfrm>
            <a:custGeom>
              <a:avLst/>
              <a:gdLst/>
              <a:ahLst/>
              <a:cxnLst/>
              <a:rect l="l" t="t" r="r" b="b"/>
              <a:pathLst>
                <a:path w="8" h="9" extrusionOk="0">
                  <a:moveTo>
                    <a:pt x="8" y="0"/>
                  </a:moveTo>
                  <a:cubicBezTo>
                    <a:pt x="0" y="9"/>
                    <a:pt x="0" y="9"/>
                    <a:pt x="0" y="9"/>
                  </a:cubicBezTo>
                  <a:cubicBezTo>
                    <a:pt x="3" y="6"/>
                    <a:pt x="6" y="4"/>
                    <a:pt x="8" y="0"/>
                  </a:cubicBezTo>
                </a:path>
              </a:pathLst>
            </a:custGeom>
            <a:solidFill>
              <a:srgbClr val="FF80B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76" name="Google Shape;2976;p50"/>
            <p:cNvSpPr/>
            <p:nvPr/>
          </p:nvSpPr>
          <p:spPr>
            <a:xfrm>
              <a:off x="8089682" y="1947434"/>
              <a:ext cx="1309751" cy="708748"/>
            </a:xfrm>
            <a:custGeom>
              <a:avLst/>
              <a:gdLst/>
              <a:ahLst/>
              <a:cxnLst/>
              <a:rect l="l" t="t" r="r" b="b"/>
              <a:pathLst>
                <a:path w="264" h="143" extrusionOk="0">
                  <a:moveTo>
                    <a:pt x="256" y="126"/>
                  </a:moveTo>
                  <a:cubicBezTo>
                    <a:pt x="241" y="115"/>
                    <a:pt x="225" y="106"/>
                    <a:pt x="209" y="98"/>
                  </a:cubicBezTo>
                  <a:cubicBezTo>
                    <a:pt x="198" y="93"/>
                    <a:pt x="186" y="88"/>
                    <a:pt x="177" y="80"/>
                  </a:cubicBezTo>
                  <a:cubicBezTo>
                    <a:pt x="166" y="71"/>
                    <a:pt x="159" y="57"/>
                    <a:pt x="146" y="51"/>
                  </a:cubicBezTo>
                  <a:cubicBezTo>
                    <a:pt x="140" y="48"/>
                    <a:pt x="132" y="47"/>
                    <a:pt x="125" y="44"/>
                  </a:cubicBezTo>
                  <a:cubicBezTo>
                    <a:pt x="106" y="38"/>
                    <a:pt x="94" y="19"/>
                    <a:pt x="77" y="9"/>
                  </a:cubicBezTo>
                  <a:cubicBezTo>
                    <a:pt x="61" y="0"/>
                    <a:pt x="41" y="0"/>
                    <a:pt x="25" y="8"/>
                  </a:cubicBezTo>
                  <a:cubicBezTo>
                    <a:pt x="31" y="2"/>
                    <a:pt x="31" y="2"/>
                    <a:pt x="31" y="2"/>
                  </a:cubicBezTo>
                  <a:cubicBezTo>
                    <a:pt x="26" y="4"/>
                    <a:pt x="21" y="6"/>
                    <a:pt x="17" y="9"/>
                  </a:cubicBezTo>
                  <a:cubicBezTo>
                    <a:pt x="8" y="13"/>
                    <a:pt x="0" y="21"/>
                    <a:pt x="3" y="30"/>
                  </a:cubicBezTo>
                  <a:cubicBezTo>
                    <a:pt x="6" y="40"/>
                    <a:pt x="20" y="40"/>
                    <a:pt x="29" y="45"/>
                  </a:cubicBezTo>
                  <a:cubicBezTo>
                    <a:pt x="38" y="51"/>
                    <a:pt x="42" y="63"/>
                    <a:pt x="49" y="72"/>
                  </a:cubicBezTo>
                  <a:cubicBezTo>
                    <a:pt x="62" y="89"/>
                    <a:pt x="87" y="92"/>
                    <a:pt x="108" y="97"/>
                  </a:cubicBezTo>
                  <a:cubicBezTo>
                    <a:pt x="157" y="109"/>
                    <a:pt x="201" y="143"/>
                    <a:pt x="251" y="143"/>
                  </a:cubicBezTo>
                  <a:cubicBezTo>
                    <a:pt x="255" y="143"/>
                    <a:pt x="260" y="142"/>
                    <a:pt x="262" y="138"/>
                  </a:cubicBezTo>
                  <a:cubicBezTo>
                    <a:pt x="264" y="134"/>
                    <a:pt x="260" y="129"/>
                    <a:pt x="256" y="126"/>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77" name="Google Shape;2977;p50"/>
            <p:cNvSpPr/>
            <p:nvPr/>
          </p:nvSpPr>
          <p:spPr>
            <a:xfrm>
              <a:off x="9071962" y="2434962"/>
              <a:ext cx="317515" cy="221131"/>
            </a:xfrm>
            <a:custGeom>
              <a:avLst/>
              <a:gdLst/>
              <a:ahLst/>
              <a:cxnLst/>
              <a:rect l="l" t="t" r="r" b="b"/>
              <a:pathLst>
                <a:path w="64" h="45" extrusionOk="0">
                  <a:moveTo>
                    <a:pt x="56" y="28"/>
                  </a:moveTo>
                  <a:cubicBezTo>
                    <a:pt x="41" y="17"/>
                    <a:pt x="25" y="8"/>
                    <a:pt x="9" y="0"/>
                  </a:cubicBezTo>
                  <a:cubicBezTo>
                    <a:pt x="9" y="0"/>
                    <a:pt x="9" y="0"/>
                    <a:pt x="9" y="0"/>
                  </a:cubicBezTo>
                  <a:cubicBezTo>
                    <a:pt x="21" y="6"/>
                    <a:pt x="33" y="14"/>
                    <a:pt x="44" y="23"/>
                  </a:cubicBezTo>
                  <a:cubicBezTo>
                    <a:pt x="48" y="25"/>
                    <a:pt x="52" y="30"/>
                    <a:pt x="50" y="34"/>
                  </a:cubicBezTo>
                  <a:cubicBezTo>
                    <a:pt x="49" y="38"/>
                    <a:pt x="44" y="39"/>
                    <a:pt x="40" y="39"/>
                  </a:cubicBezTo>
                  <a:cubicBezTo>
                    <a:pt x="26" y="39"/>
                    <a:pt x="0" y="35"/>
                    <a:pt x="0" y="35"/>
                  </a:cubicBezTo>
                  <a:cubicBezTo>
                    <a:pt x="17" y="41"/>
                    <a:pt x="33" y="45"/>
                    <a:pt x="51" y="45"/>
                  </a:cubicBezTo>
                  <a:cubicBezTo>
                    <a:pt x="55" y="45"/>
                    <a:pt x="60" y="44"/>
                    <a:pt x="62" y="40"/>
                  </a:cubicBezTo>
                  <a:cubicBezTo>
                    <a:pt x="64" y="36"/>
                    <a:pt x="60" y="31"/>
                    <a:pt x="56" y="28"/>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78" name="Google Shape;2978;p50"/>
            <p:cNvSpPr/>
            <p:nvPr/>
          </p:nvSpPr>
          <p:spPr>
            <a:xfrm>
              <a:off x="8594259" y="2094764"/>
              <a:ext cx="56699" cy="45360"/>
            </a:xfrm>
            <a:custGeom>
              <a:avLst/>
              <a:gdLst/>
              <a:ahLst/>
              <a:cxnLst/>
              <a:rect l="l" t="t" r="r" b="b"/>
              <a:pathLst>
                <a:path w="12" h="9" extrusionOk="0">
                  <a:moveTo>
                    <a:pt x="0" y="0"/>
                  </a:moveTo>
                  <a:cubicBezTo>
                    <a:pt x="4" y="4"/>
                    <a:pt x="8" y="7"/>
                    <a:pt x="12" y="9"/>
                  </a:cubicBezTo>
                  <a:cubicBezTo>
                    <a:pt x="12" y="9"/>
                    <a:pt x="12" y="9"/>
                    <a:pt x="12" y="9"/>
                  </a:cubicBezTo>
                  <a:cubicBezTo>
                    <a:pt x="11" y="9"/>
                    <a:pt x="10" y="8"/>
                    <a:pt x="9" y="7"/>
                  </a:cubicBezTo>
                  <a:cubicBezTo>
                    <a:pt x="8" y="7"/>
                    <a:pt x="8" y="7"/>
                    <a:pt x="8" y="7"/>
                  </a:cubicBezTo>
                  <a:cubicBezTo>
                    <a:pt x="6" y="5"/>
                    <a:pt x="3" y="3"/>
                    <a:pt x="0" y="0"/>
                  </a:cubicBezTo>
                  <a:cubicBezTo>
                    <a:pt x="0" y="0"/>
                    <a:pt x="0" y="0"/>
                    <a:pt x="0" y="0"/>
                  </a:cubicBezTo>
                </a:path>
              </a:pathLst>
            </a:custGeom>
            <a:solidFill>
              <a:srgbClr val="D336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79" name="Google Shape;2979;p50"/>
            <p:cNvSpPr/>
            <p:nvPr/>
          </p:nvSpPr>
          <p:spPr>
            <a:xfrm>
              <a:off x="8327775" y="2304551"/>
              <a:ext cx="0" cy="0"/>
            </a:xfrm>
            <a:custGeom>
              <a:avLst/>
              <a:gdLst/>
              <a:ahLst/>
              <a:cxnLst/>
              <a:rect l="l" t="t" r="r" b="b"/>
              <a:pathLst>
                <a:path w="120000" h="120000" extrusionOk="0">
                  <a:moveTo>
                    <a:pt x="0" y="0"/>
                  </a:moveTo>
                  <a:cubicBezTo>
                    <a:pt x="0" y="0"/>
                    <a:pt x="0" y="0"/>
                    <a:pt x="0" y="0"/>
                  </a:cubicBezTo>
                  <a:cubicBezTo>
                    <a:pt x="0" y="0"/>
                    <a:pt x="0" y="0"/>
                    <a:pt x="0" y="0"/>
                  </a:cubicBezTo>
                </a:path>
              </a:pathLst>
            </a:custGeom>
            <a:solidFill>
              <a:srgbClr val="E853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80" name="Google Shape;2980;p50"/>
            <p:cNvSpPr/>
            <p:nvPr/>
          </p:nvSpPr>
          <p:spPr>
            <a:xfrm>
              <a:off x="8945794" y="2332903"/>
              <a:ext cx="215457" cy="119071"/>
            </a:xfrm>
            <a:custGeom>
              <a:avLst/>
              <a:gdLst/>
              <a:ahLst/>
              <a:cxnLst/>
              <a:rect l="l" t="t" r="r" b="b"/>
              <a:pathLst>
                <a:path w="43" h="24" extrusionOk="0">
                  <a:moveTo>
                    <a:pt x="2" y="2"/>
                  </a:moveTo>
                  <a:cubicBezTo>
                    <a:pt x="2" y="2"/>
                    <a:pt x="3" y="2"/>
                    <a:pt x="3" y="2"/>
                  </a:cubicBezTo>
                  <a:cubicBezTo>
                    <a:pt x="12" y="10"/>
                    <a:pt x="24" y="15"/>
                    <a:pt x="35" y="20"/>
                  </a:cubicBezTo>
                  <a:cubicBezTo>
                    <a:pt x="35" y="20"/>
                    <a:pt x="35" y="20"/>
                    <a:pt x="35" y="20"/>
                  </a:cubicBezTo>
                  <a:cubicBezTo>
                    <a:pt x="35" y="20"/>
                    <a:pt x="35" y="20"/>
                    <a:pt x="35" y="20"/>
                  </a:cubicBezTo>
                  <a:cubicBezTo>
                    <a:pt x="38" y="21"/>
                    <a:pt x="40" y="23"/>
                    <a:pt x="43" y="24"/>
                  </a:cubicBezTo>
                  <a:cubicBezTo>
                    <a:pt x="40" y="23"/>
                    <a:pt x="38" y="21"/>
                    <a:pt x="35" y="20"/>
                  </a:cubicBezTo>
                  <a:cubicBezTo>
                    <a:pt x="24" y="15"/>
                    <a:pt x="12" y="10"/>
                    <a:pt x="3" y="2"/>
                  </a:cubicBezTo>
                  <a:cubicBezTo>
                    <a:pt x="3" y="2"/>
                    <a:pt x="2" y="2"/>
                    <a:pt x="2" y="2"/>
                  </a:cubicBezTo>
                  <a:moveTo>
                    <a:pt x="1" y="1"/>
                  </a:moveTo>
                  <a:cubicBezTo>
                    <a:pt x="1" y="1"/>
                    <a:pt x="2" y="1"/>
                    <a:pt x="2" y="2"/>
                  </a:cubicBezTo>
                  <a:cubicBezTo>
                    <a:pt x="2" y="1"/>
                    <a:pt x="1" y="1"/>
                    <a:pt x="1" y="1"/>
                  </a:cubicBezTo>
                  <a:moveTo>
                    <a:pt x="0" y="0"/>
                  </a:moveTo>
                  <a:cubicBezTo>
                    <a:pt x="1" y="0"/>
                    <a:pt x="1" y="0"/>
                    <a:pt x="1" y="1"/>
                  </a:cubicBezTo>
                  <a:cubicBezTo>
                    <a:pt x="1" y="0"/>
                    <a:pt x="1" y="0"/>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81" name="Google Shape;2981;p50"/>
            <p:cNvSpPr/>
            <p:nvPr/>
          </p:nvSpPr>
          <p:spPr>
            <a:xfrm>
              <a:off x="8571580" y="2417951"/>
              <a:ext cx="39691" cy="5672"/>
            </a:xfrm>
            <a:custGeom>
              <a:avLst/>
              <a:gdLst/>
              <a:ahLst/>
              <a:cxnLst/>
              <a:rect l="l" t="t" r="r" b="b"/>
              <a:pathLst>
                <a:path w="8" h="1" extrusionOk="0">
                  <a:moveTo>
                    <a:pt x="0" y="0"/>
                  </a:moveTo>
                  <a:cubicBezTo>
                    <a:pt x="2" y="0"/>
                    <a:pt x="3" y="0"/>
                    <a:pt x="5" y="1"/>
                  </a:cubicBezTo>
                  <a:cubicBezTo>
                    <a:pt x="6" y="1"/>
                    <a:pt x="7" y="1"/>
                    <a:pt x="8" y="1"/>
                  </a:cubicBezTo>
                  <a:cubicBezTo>
                    <a:pt x="5" y="1"/>
                    <a:pt x="3" y="0"/>
                    <a:pt x="0" y="0"/>
                  </a:cubicBezTo>
                </a:path>
              </a:pathLst>
            </a:custGeom>
            <a:solidFill>
              <a:srgbClr val="E853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82" name="Google Shape;2982;p50"/>
            <p:cNvSpPr/>
            <p:nvPr/>
          </p:nvSpPr>
          <p:spPr>
            <a:xfrm>
              <a:off x="8248397" y="2066413"/>
              <a:ext cx="1077283" cy="589677"/>
            </a:xfrm>
            <a:custGeom>
              <a:avLst/>
              <a:gdLst/>
              <a:ahLst/>
              <a:cxnLst/>
              <a:rect l="l" t="t" r="r" b="b"/>
              <a:pathLst>
                <a:path w="216" h="119" extrusionOk="0">
                  <a:moveTo>
                    <a:pt x="51" y="0"/>
                  </a:moveTo>
                  <a:cubicBezTo>
                    <a:pt x="51" y="0"/>
                    <a:pt x="51" y="0"/>
                    <a:pt x="51" y="0"/>
                  </a:cubicBezTo>
                  <a:cubicBezTo>
                    <a:pt x="51" y="0"/>
                    <a:pt x="51" y="0"/>
                    <a:pt x="51" y="0"/>
                  </a:cubicBezTo>
                  <a:cubicBezTo>
                    <a:pt x="51" y="0"/>
                    <a:pt x="51" y="0"/>
                    <a:pt x="51" y="0"/>
                  </a:cubicBezTo>
                  <a:cubicBezTo>
                    <a:pt x="52" y="1"/>
                    <a:pt x="52" y="3"/>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4" y="14"/>
                    <a:pt x="50" y="24"/>
                    <a:pt x="53" y="32"/>
                  </a:cubicBezTo>
                  <a:cubicBezTo>
                    <a:pt x="53" y="32"/>
                    <a:pt x="52" y="32"/>
                    <a:pt x="52" y="32"/>
                  </a:cubicBezTo>
                  <a:cubicBezTo>
                    <a:pt x="53" y="33"/>
                    <a:pt x="53" y="34"/>
                    <a:pt x="53" y="35"/>
                  </a:cubicBezTo>
                  <a:cubicBezTo>
                    <a:pt x="56" y="40"/>
                    <a:pt x="61" y="43"/>
                    <a:pt x="65" y="47"/>
                  </a:cubicBezTo>
                  <a:cubicBezTo>
                    <a:pt x="69" y="51"/>
                    <a:pt x="72" y="57"/>
                    <a:pt x="72" y="62"/>
                  </a:cubicBezTo>
                  <a:cubicBezTo>
                    <a:pt x="72" y="62"/>
                    <a:pt x="72" y="62"/>
                    <a:pt x="72" y="62"/>
                  </a:cubicBezTo>
                  <a:cubicBezTo>
                    <a:pt x="72" y="62"/>
                    <a:pt x="72" y="62"/>
                    <a:pt x="72" y="62"/>
                  </a:cubicBezTo>
                  <a:cubicBezTo>
                    <a:pt x="72" y="62"/>
                    <a:pt x="72" y="62"/>
                    <a:pt x="72" y="62"/>
                  </a:cubicBezTo>
                  <a:cubicBezTo>
                    <a:pt x="72" y="62"/>
                    <a:pt x="72" y="62"/>
                    <a:pt x="72" y="63"/>
                  </a:cubicBezTo>
                  <a:cubicBezTo>
                    <a:pt x="71" y="64"/>
                    <a:pt x="71" y="66"/>
                    <a:pt x="69" y="67"/>
                  </a:cubicBezTo>
                  <a:cubicBezTo>
                    <a:pt x="69" y="67"/>
                    <a:pt x="69" y="67"/>
                    <a:pt x="69" y="67"/>
                  </a:cubicBezTo>
                  <a:cubicBezTo>
                    <a:pt x="69" y="67"/>
                    <a:pt x="69" y="67"/>
                    <a:pt x="69" y="67"/>
                  </a:cubicBezTo>
                  <a:cubicBezTo>
                    <a:pt x="68" y="67"/>
                    <a:pt x="68" y="67"/>
                    <a:pt x="68" y="67"/>
                  </a:cubicBezTo>
                  <a:cubicBezTo>
                    <a:pt x="66" y="67"/>
                    <a:pt x="65" y="66"/>
                    <a:pt x="64" y="66"/>
                  </a:cubicBezTo>
                  <a:cubicBezTo>
                    <a:pt x="64" y="66"/>
                    <a:pt x="64" y="66"/>
                    <a:pt x="64" y="66"/>
                  </a:cubicBezTo>
                  <a:cubicBezTo>
                    <a:pt x="64" y="66"/>
                    <a:pt x="64" y="66"/>
                    <a:pt x="63" y="66"/>
                  </a:cubicBezTo>
                  <a:cubicBezTo>
                    <a:pt x="52" y="61"/>
                    <a:pt x="41" y="56"/>
                    <a:pt x="32" y="48"/>
                  </a:cubicBezTo>
                  <a:cubicBezTo>
                    <a:pt x="28" y="44"/>
                    <a:pt x="25" y="39"/>
                    <a:pt x="21" y="35"/>
                  </a:cubicBezTo>
                  <a:cubicBezTo>
                    <a:pt x="15" y="30"/>
                    <a:pt x="8" y="28"/>
                    <a:pt x="0" y="26"/>
                  </a:cubicBezTo>
                  <a:cubicBezTo>
                    <a:pt x="0" y="26"/>
                    <a:pt x="0" y="26"/>
                    <a:pt x="0" y="26"/>
                  </a:cubicBezTo>
                  <a:cubicBezTo>
                    <a:pt x="6" y="32"/>
                    <a:pt x="9" y="41"/>
                    <a:pt x="15" y="48"/>
                  </a:cubicBezTo>
                  <a:cubicBezTo>
                    <a:pt x="15" y="48"/>
                    <a:pt x="15" y="48"/>
                    <a:pt x="15" y="48"/>
                  </a:cubicBezTo>
                  <a:cubicBezTo>
                    <a:pt x="15" y="48"/>
                    <a:pt x="15" y="48"/>
                    <a:pt x="15" y="48"/>
                  </a:cubicBezTo>
                  <a:cubicBezTo>
                    <a:pt x="16" y="50"/>
                    <a:pt x="18" y="52"/>
                    <a:pt x="20" y="53"/>
                  </a:cubicBezTo>
                  <a:cubicBezTo>
                    <a:pt x="20" y="54"/>
                    <a:pt x="20" y="54"/>
                    <a:pt x="20" y="54"/>
                  </a:cubicBezTo>
                  <a:cubicBezTo>
                    <a:pt x="22" y="55"/>
                    <a:pt x="23" y="56"/>
                    <a:pt x="25" y="57"/>
                  </a:cubicBezTo>
                  <a:cubicBezTo>
                    <a:pt x="26" y="58"/>
                    <a:pt x="26" y="58"/>
                    <a:pt x="26" y="58"/>
                  </a:cubicBezTo>
                  <a:cubicBezTo>
                    <a:pt x="28" y="59"/>
                    <a:pt x="30" y="60"/>
                    <a:pt x="32" y="61"/>
                  </a:cubicBezTo>
                  <a:cubicBezTo>
                    <a:pt x="33" y="62"/>
                    <a:pt x="33" y="62"/>
                    <a:pt x="33" y="62"/>
                  </a:cubicBezTo>
                  <a:cubicBezTo>
                    <a:pt x="35" y="62"/>
                    <a:pt x="37" y="63"/>
                    <a:pt x="39" y="64"/>
                  </a:cubicBezTo>
                  <a:cubicBezTo>
                    <a:pt x="39" y="64"/>
                    <a:pt x="39" y="64"/>
                    <a:pt x="40" y="64"/>
                  </a:cubicBezTo>
                  <a:cubicBezTo>
                    <a:pt x="42" y="65"/>
                    <a:pt x="44" y="66"/>
                    <a:pt x="46" y="66"/>
                  </a:cubicBezTo>
                  <a:cubicBezTo>
                    <a:pt x="47" y="67"/>
                    <a:pt x="47" y="67"/>
                    <a:pt x="47" y="67"/>
                  </a:cubicBezTo>
                  <a:cubicBezTo>
                    <a:pt x="49" y="67"/>
                    <a:pt x="51" y="68"/>
                    <a:pt x="53" y="68"/>
                  </a:cubicBezTo>
                  <a:cubicBezTo>
                    <a:pt x="54" y="68"/>
                    <a:pt x="54" y="68"/>
                    <a:pt x="55" y="69"/>
                  </a:cubicBezTo>
                  <a:cubicBezTo>
                    <a:pt x="56" y="69"/>
                    <a:pt x="58" y="69"/>
                    <a:pt x="60" y="70"/>
                  </a:cubicBezTo>
                  <a:cubicBezTo>
                    <a:pt x="61" y="70"/>
                    <a:pt x="63" y="70"/>
                    <a:pt x="64" y="71"/>
                  </a:cubicBezTo>
                  <a:cubicBezTo>
                    <a:pt x="67" y="71"/>
                    <a:pt x="69" y="72"/>
                    <a:pt x="72" y="72"/>
                  </a:cubicBezTo>
                  <a:cubicBezTo>
                    <a:pt x="73" y="73"/>
                    <a:pt x="73" y="73"/>
                    <a:pt x="74" y="73"/>
                  </a:cubicBezTo>
                  <a:cubicBezTo>
                    <a:pt x="122" y="85"/>
                    <a:pt x="166" y="118"/>
                    <a:pt x="216" y="119"/>
                  </a:cubicBezTo>
                  <a:cubicBezTo>
                    <a:pt x="199" y="118"/>
                    <a:pt x="182" y="114"/>
                    <a:pt x="166" y="109"/>
                  </a:cubicBezTo>
                  <a:cubicBezTo>
                    <a:pt x="166" y="109"/>
                    <a:pt x="191" y="113"/>
                    <a:pt x="205" y="113"/>
                  </a:cubicBezTo>
                  <a:cubicBezTo>
                    <a:pt x="205" y="113"/>
                    <a:pt x="205" y="113"/>
                    <a:pt x="206" y="113"/>
                  </a:cubicBezTo>
                  <a:cubicBezTo>
                    <a:pt x="209" y="113"/>
                    <a:pt x="213" y="112"/>
                    <a:pt x="215" y="109"/>
                  </a:cubicBezTo>
                  <a:cubicBezTo>
                    <a:pt x="205" y="107"/>
                    <a:pt x="195" y="105"/>
                    <a:pt x="184" y="104"/>
                  </a:cubicBezTo>
                  <a:cubicBezTo>
                    <a:pt x="171" y="103"/>
                    <a:pt x="162" y="96"/>
                    <a:pt x="149" y="93"/>
                  </a:cubicBezTo>
                  <a:cubicBezTo>
                    <a:pt x="133" y="89"/>
                    <a:pt x="123" y="77"/>
                    <a:pt x="108" y="73"/>
                  </a:cubicBezTo>
                  <a:cubicBezTo>
                    <a:pt x="96" y="70"/>
                    <a:pt x="85" y="64"/>
                    <a:pt x="76" y="55"/>
                  </a:cubicBezTo>
                  <a:cubicBezTo>
                    <a:pt x="69" y="49"/>
                    <a:pt x="63" y="43"/>
                    <a:pt x="57" y="36"/>
                  </a:cubicBezTo>
                  <a:cubicBezTo>
                    <a:pt x="59" y="31"/>
                    <a:pt x="62" y="27"/>
                    <a:pt x="67" y="26"/>
                  </a:cubicBezTo>
                  <a:cubicBezTo>
                    <a:pt x="69" y="26"/>
                    <a:pt x="70" y="25"/>
                    <a:pt x="72" y="25"/>
                  </a:cubicBezTo>
                  <a:cubicBezTo>
                    <a:pt x="75" y="25"/>
                    <a:pt x="78" y="26"/>
                    <a:pt x="81" y="28"/>
                  </a:cubicBezTo>
                  <a:cubicBezTo>
                    <a:pt x="88" y="35"/>
                    <a:pt x="95" y="43"/>
                    <a:pt x="103" y="47"/>
                  </a:cubicBezTo>
                  <a:cubicBezTo>
                    <a:pt x="112" y="51"/>
                    <a:pt x="122" y="53"/>
                    <a:pt x="131" y="57"/>
                  </a:cubicBezTo>
                  <a:cubicBezTo>
                    <a:pt x="141" y="61"/>
                    <a:pt x="154" y="69"/>
                    <a:pt x="164" y="74"/>
                  </a:cubicBezTo>
                  <a:cubicBezTo>
                    <a:pt x="172" y="78"/>
                    <a:pt x="178" y="79"/>
                    <a:pt x="185" y="80"/>
                  </a:cubicBezTo>
                  <a:cubicBezTo>
                    <a:pt x="182" y="78"/>
                    <a:pt x="178" y="76"/>
                    <a:pt x="175" y="74"/>
                  </a:cubicBezTo>
                  <a:cubicBezTo>
                    <a:pt x="164" y="69"/>
                    <a:pt x="152" y="64"/>
                    <a:pt x="143" y="56"/>
                  </a:cubicBezTo>
                  <a:cubicBezTo>
                    <a:pt x="143" y="56"/>
                    <a:pt x="142" y="56"/>
                    <a:pt x="142" y="56"/>
                  </a:cubicBezTo>
                  <a:cubicBezTo>
                    <a:pt x="142" y="56"/>
                    <a:pt x="142" y="56"/>
                    <a:pt x="142" y="56"/>
                  </a:cubicBezTo>
                  <a:cubicBezTo>
                    <a:pt x="142" y="55"/>
                    <a:pt x="141" y="55"/>
                    <a:pt x="141" y="55"/>
                  </a:cubicBezTo>
                  <a:cubicBezTo>
                    <a:pt x="141" y="55"/>
                    <a:pt x="141" y="55"/>
                    <a:pt x="141" y="55"/>
                  </a:cubicBezTo>
                  <a:cubicBezTo>
                    <a:pt x="141" y="54"/>
                    <a:pt x="141" y="54"/>
                    <a:pt x="140" y="54"/>
                  </a:cubicBezTo>
                  <a:cubicBezTo>
                    <a:pt x="134" y="48"/>
                    <a:pt x="129" y="41"/>
                    <a:pt x="124" y="35"/>
                  </a:cubicBezTo>
                  <a:cubicBezTo>
                    <a:pt x="123" y="35"/>
                    <a:pt x="123" y="34"/>
                    <a:pt x="122" y="34"/>
                  </a:cubicBezTo>
                  <a:cubicBezTo>
                    <a:pt x="122" y="33"/>
                    <a:pt x="121" y="33"/>
                    <a:pt x="120" y="32"/>
                  </a:cubicBezTo>
                  <a:cubicBezTo>
                    <a:pt x="120" y="32"/>
                    <a:pt x="119" y="31"/>
                    <a:pt x="118" y="30"/>
                  </a:cubicBezTo>
                  <a:cubicBezTo>
                    <a:pt x="118" y="30"/>
                    <a:pt x="117" y="30"/>
                    <a:pt x="117" y="29"/>
                  </a:cubicBezTo>
                  <a:cubicBezTo>
                    <a:pt x="116" y="29"/>
                    <a:pt x="116" y="29"/>
                    <a:pt x="116" y="29"/>
                  </a:cubicBezTo>
                  <a:cubicBezTo>
                    <a:pt x="112" y="31"/>
                    <a:pt x="108" y="32"/>
                    <a:pt x="104" y="32"/>
                  </a:cubicBezTo>
                  <a:cubicBezTo>
                    <a:pt x="98" y="32"/>
                    <a:pt x="92" y="30"/>
                    <a:pt x="88" y="26"/>
                  </a:cubicBezTo>
                  <a:cubicBezTo>
                    <a:pt x="85" y="23"/>
                    <a:pt x="83" y="19"/>
                    <a:pt x="81" y="15"/>
                  </a:cubicBezTo>
                  <a:cubicBezTo>
                    <a:pt x="77" y="13"/>
                    <a:pt x="73" y="10"/>
                    <a:pt x="69" y="6"/>
                  </a:cubicBezTo>
                  <a:cubicBezTo>
                    <a:pt x="68" y="6"/>
                    <a:pt x="66" y="5"/>
                    <a:pt x="64" y="5"/>
                  </a:cubicBezTo>
                  <a:cubicBezTo>
                    <a:pt x="64" y="5"/>
                    <a:pt x="64" y="5"/>
                    <a:pt x="64" y="5"/>
                  </a:cubicBezTo>
                  <a:cubicBezTo>
                    <a:pt x="60" y="3"/>
                    <a:pt x="56" y="1"/>
                    <a:pt x="51"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83" name="Google Shape;2983;p50"/>
            <p:cNvSpPr/>
            <p:nvPr/>
          </p:nvSpPr>
          <p:spPr>
            <a:xfrm>
              <a:off x="9382378" y="2633410"/>
              <a:ext cx="0" cy="0"/>
            </a:xfrm>
            <a:custGeom>
              <a:avLst/>
              <a:gdLst/>
              <a:ahLst/>
              <a:cxnLst/>
              <a:rect l="l" t="t" r="r" b="b"/>
              <a:pathLst>
                <a:path w="120000" h="120000" extrusionOk="0">
                  <a:moveTo>
                    <a:pt x="0" y="0"/>
                  </a:moveTo>
                  <a:cubicBezTo>
                    <a:pt x="0" y="0"/>
                    <a:pt x="0" y="0"/>
                    <a:pt x="0" y="0"/>
                  </a:cubicBezTo>
                  <a:cubicBezTo>
                    <a:pt x="0" y="0"/>
                    <a:pt x="0" y="0"/>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84" name="Google Shape;2984;p50"/>
            <p:cNvSpPr/>
            <p:nvPr/>
          </p:nvSpPr>
          <p:spPr>
            <a:xfrm>
              <a:off x="9325679" y="2656090"/>
              <a:ext cx="5400" cy="5400"/>
            </a:xfrm>
            <a:prstGeom prst="ellipse">
              <a:avLst/>
            </a:prstGeom>
            <a:solidFill>
              <a:srgbClr val="E853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85" name="Google Shape;2985;p50"/>
            <p:cNvSpPr/>
            <p:nvPr/>
          </p:nvSpPr>
          <p:spPr>
            <a:xfrm>
              <a:off x="9076203" y="2434962"/>
              <a:ext cx="306175" cy="221131"/>
            </a:xfrm>
            <a:custGeom>
              <a:avLst/>
              <a:gdLst/>
              <a:ahLst/>
              <a:cxnLst/>
              <a:rect l="l" t="t" r="r" b="b"/>
              <a:pathLst>
                <a:path w="62" h="45" extrusionOk="0">
                  <a:moveTo>
                    <a:pt x="0" y="35"/>
                  </a:moveTo>
                  <a:cubicBezTo>
                    <a:pt x="16" y="40"/>
                    <a:pt x="33" y="44"/>
                    <a:pt x="50" y="45"/>
                  </a:cubicBezTo>
                  <a:cubicBezTo>
                    <a:pt x="50" y="45"/>
                    <a:pt x="50" y="45"/>
                    <a:pt x="50" y="45"/>
                  </a:cubicBezTo>
                  <a:cubicBezTo>
                    <a:pt x="50" y="45"/>
                    <a:pt x="50" y="45"/>
                    <a:pt x="51" y="45"/>
                  </a:cubicBezTo>
                  <a:cubicBezTo>
                    <a:pt x="51" y="45"/>
                    <a:pt x="51" y="45"/>
                    <a:pt x="51" y="45"/>
                  </a:cubicBezTo>
                  <a:cubicBezTo>
                    <a:pt x="51" y="45"/>
                    <a:pt x="51" y="45"/>
                    <a:pt x="51" y="45"/>
                  </a:cubicBezTo>
                  <a:cubicBezTo>
                    <a:pt x="55" y="45"/>
                    <a:pt x="60" y="44"/>
                    <a:pt x="62" y="40"/>
                  </a:cubicBezTo>
                  <a:cubicBezTo>
                    <a:pt x="62" y="40"/>
                    <a:pt x="62" y="40"/>
                    <a:pt x="62" y="40"/>
                  </a:cubicBezTo>
                  <a:cubicBezTo>
                    <a:pt x="62" y="40"/>
                    <a:pt x="62" y="40"/>
                    <a:pt x="62" y="40"/>
                  </a:cubicBezTo>
                  <a:cubicBezTo>
                    <a:pt x="62" y="39"/>
                    <a:pt x="62" y="39"/>
                    <a:pt x="62" y="38"/>
                  </a:cubicBezTo>
                  <a:cubicBezTo>
                    <a:pt x="58" y="37"/>
                    <a:pt x="54" y="36"/>
                    <a:pt x="49" y="35"/>
                  </a:cubicBezTo>
                  <a:cubicBezTo>
                    <a:pt x="47" y="38"/>
                    <a:pt x="43" y="39"/>
                    <a:pt x="40" y="39"/>
                  </a:cubicBezTo>
                  <a:cubicBezTo>
                    <a:pt x="39" y="39"/>
                    <a:pt x="39" y="39"/>
                    <a:pt x="39" y="39"/>
                  </a:cubicBezTo>
                  <a:cubicBezTo>
                    <a:pt x="25" y="39"/>
                    <a:pt x="0" y="35"/>
                    <a:pt x="0" y="35"/>
                  </a:cubicBezTo>
                  <a:moveTo>
                    <a:pt x="9" y="0"/>
                  </a:moveTo>
                  <a:cubicBezTo>
                    <a:pt x="9" y="0"/>
                    <a:pt x="9" y="0"/>
                    <a:pt x="9" y="0"/>
                  </a:cubicBezTo>
                  <a:cubicBezTo>
                    <a:pt x="12" y="2"/>
                    <a:pt x="16" y="4"/>
                    <a:pt x="19" y="6"/>
                  </a:cubicBezTo>
                  <a:cubicBezTo>
                    <a:pt x="20" y="6"/>
                    <a:pt x="20" y="6"/>
                    <a:pt x="21" y="6"/>
                  </a:cubicBezTo>
                  <a:cubicBezTo>
                    <a:pt x="20" y="5"/>
                    <a:pt x="18" y="5"/>
                    <a:pt x="17" y="4"/>
                  </a:cubicBezTo>
                  <a:cubicBezTo>
                    <a:pt x="14" y="3"/>
                    <a:pt x="12" y="1"/>
                    <a:pt x="9" y="0"/>
                  </a:cubicBezTo>
                  <a:cubicBezTo>
                    <a:pt x="9" y="0"/>
                    <a:pt x="9" y="0"/>
                    <a:pt x="9"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86" name="Google Shape;2986;p50"/>
            <p:cNvSpPr/>
            <p:nvPr/>
          </p:nvSpPr>
          <p:spPr>
            <a:xfrm>
              <a:off x="8066960" y="1947345"/>
              <a:ext cx="544311" cy="453598"/>
            </a:xfrm>
            <a:custGeom>
              <a:avLst/>
              <a:gdLst/>
              <a:ahLst/>
              <a:cxnLst/>
              <a:rect l="l" t="t" r="r" b="b"/>
              <a:pathLst>
                <a:path w="110" h="91" extrusionOk="0">
                  <a:moveTo>
                    <a:pt x="90" y="59"/>
                  </a:moveTo>
                  <a:cubicBezTo>
                    <a:pt x="86" y="49"/>
                    <a:pt x="91" y="38"/>
                    <a:pt x="89" y="28"/>
                  </a:cubicBezTo>
                  <a:cubicBezTo>
                    <a:pt x="88" y="20"/>
                    <a:pt x="81" y="13"/>
                    <a:pt x="74" y="9"/>
                  </a:cubicBezTo>
                  <a:cubicBezTo>
                    <a:pt x="67" y="5"/>
                    <a:pt x="58" y="3"/>
                    <a:pt x="50" y="2"/>
                  </a:cubicBezTo>
                  <a:cubicBezTo>
                    <a:pt x="41" y="1"/>
                    <a:pt x="31" y="0"/>
                    <a:pt x="23" y="4"/>
                  </a:cubicBezTo>
                  <a:cubicBezTo>
                    <a:pt x="19" y="6"/>
                    <a:pt x="16" y="9"/>
                    <a:pt x="13" y="11"/>
                  </a:cubicBezTo>
                  <a:cubicBezTo>
                    <a:pt x="9" y="15"/>
                    <a:pt x="5" y="18"/>
                    <a:pt x="3" y="23"/>
                  </a:cubicBezTo>
                  <a:cubicBezTo>
                    <a:pt x="0" y="28"/>
                    <a:pt x="0" y="34"/>
                    <a:pt x="4" y="38"/>
                  </a:cubicBezTo>
                  <a:cubicBezTo>
                    <a:pt x="6" y="40"/>
                    <a:pt x="9" y="41"/>
                    <a:pt x="12" y="42"/>
                  </a:cubicBezTo>
                  <a:cubicBezTo>
                    <a:pt x="20" y="44"/>
                    <a:pt x="29" y="47"/>
                    <a:pt x="37" y="50"/>
                  </a:cubicBezTo>
                  <a:cubicBezTo>
                    <a:pt x="45" y="52"/>
                    <a:pt x="52" y="54"/>
                    <a:pt x="58" y="59"/>
                  </a:cubicBezTo>
                  <a:cubicBezTo>
                    <a:pt x="62" y="63"/>
                    <a:pt x="65" y="68"/>
                    <a:pt x="69" y="72"/>
                  </a:cubicBezTo>
                  <a:cubicBezTo>
                    <a:pt x="78" y="80"/>
                    <a:pt x="90" y="85"/>
                    <a:pt x="101" y="90"/>
                  </a:cubicBezTo>
                  <a:cubicBezTo>
                    <a:pt x="103" y="91"/>
                    <a:pt x="104" y="91"/>
                    <a:pt x="106" y="91"/>
                  </a:cubicBezTo>
                  <a:cubicBezTo>
                    <a:pt x="108" y="90"/>
                    <a:pt x="108" y="88"/>
                    <a:pt x="109" y="87"/>
                  </a:cubicBezTo>
                  <a:cubicBezTo>
                    <a:pt x="110" y="81"/>
                    <a:pt x="106" y="75"/>
                    <a:pt x="102" y="71"/>
                  </a:cubicBezTo>
                  <a:cubicBezTo>
                    <a:pt x="98" y="67"/>
                    <a:pt x="93" y="64"/>
                    <a:pt x="90" y="59"/>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87" name="Google Shape;2987;p50"/>
            <p:cNvSpPr/>
            <p:nvPr/>
          </p:nvSpPr>
          <p:spPr>
            <a:xfrm>
              <a:off x="8469521" y="2026725"/>
              <a:ext cx="51031" cy="198451"/>
            </a:xfrm>
            <a:custGeom>
              <a:avLst/>
              <a:gdLst/>
              <a:ahLst/>
              <a:cxnLst/>
              <a:rect l="l" t="t" r="r" b="b"/>
              <a:pathLst>
                <a:path w="10" h="40" extrusionOk="0">
                  <a:moveTo>
                    <a:pt x="8" y="12"/>
                  </a:moveTo>
                  <a:cubicBezTo>
                    <a:pt x="8" y="8"/>
                    <a:pt x="5" y="4"/>
                    <a:pt x="3" y="0"/>
                  </a:cubicBezTo>
                  <a:cubicBezTo>
                    <a:pt x="3" y="1"/>
                    <a:pt x="3" y="3"/>
                    <a:pt x="3" y="4"/>
                  </a:cubicBezTo>
                  <a:cubicBezTo>
                    <a:pt x="5" y="14"/>
                    <a:pt x="0" y="25"/>
                    <a:pt x="4" y="34"/>
                  </a:cubicBezTo>
                  <a:cubicBezTo>
                    <a:pt x="5" y="37"/>
                    <a:pt x="7" y="38"/>
                    <a:pt x="9" y="40"/>
                  </a:cubicBezTo>
                  <a:cubicBezTo>
                    <a:pt x="6" y="31"/>
                    <a:pt x="10" y="21"/>
                    <a:pt x="8" y="12"/>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88" name="Google Shape;2988;p50"/>
            <p:cNvSpPr/>
            <p:nvPr/>
          </p:nvSpPr>
          <p:spPr>
            <a:xfrm>
              <a:off x="8072628" y="2100432"/>
              <a:ext cx="538643" cy="300510"/>
            </a:xfrm>
            <a:custGeom>
              <a:avLst/>
              <a:gdLst/>
              <a:ahLst/>
              <a:cxnLst/>
              <a:rect l="l" t="t" r="r" b="b"/>
              <a:pathLst>
                <a:path w="108" h="60" extrusionOk="0">
                  <a:moveTo>
                    <a:pt x="103" y="47"/>
                  </a:moveTo>
                  <a:cubicBezTo>
                    <a:pt x="103" y="49"/>
                    <a:pt x="102" y="51"/>
                    <a:pt x="100" y="52"/>
                  </a:cubicBezTo>
                  <a:cubicBezTo>
                    <a:pt x="98" y="52"/>
                    <a:pt x="97" y="51"/>
                    <a:pt x="95" y="51"/>
                  </a:cubicBezTo>
                  <a:cubicBezTo>
                    <a:pt x="84" y="46"/>
                    <a:pt x="72" y="41"/>
                    <a:pt x="63" y="32"/>
                  </a:cubicBezTo>
                  <a:cubicBezTo>
                    <a:pt x="60" y="28"/>
                    <a:pt x="56" y="24"/>
                    <a:pt x="52" y="20"/>
                  </a:cubicBezTo>
                  <a:cubicBezTo>
                    <a:pt x="46" y="15"/>
                    <a:pt x="39" y="13"/>
                    <a:pt x="31" y="10"/>
                  </a:cubicBezTo>
                  <a:cubicBezTo>
                    <a:pt x="23" y="8"/>
                    <a:pt x="14" y="5"/>
                    <a:pt x="6" y="2"/>
                  </a:cubicBezTo>
                  <a:cubicBezTo>
                    <a:pt x="4" y="2"/>
                    <a:pt x="2" y="1"/>
                    <a:pt x="0" y="0"/>
                  </a:cubicBezTo>
                  <a:cubicBezTo>
                    <a:pt x="0" y="2"/>
                    <a:pt x="1" y="5"/>
                    <a:pt x="3" y="7"/>
                  </a:cubicBezTo>
                  <a:cubicBezTo>
                    <a:pt x="5" y="9"/>
                    <a:pt x="8" y="10"/>
                    <a:pt x="11" y="11"/>
                  </a:cubicBezTo>
                  <a:cubicBezTo>
                    <a:pt x="19" y="13"/>
                    <a:pt x="28" y="16"/>
                    <a:pt x="36" y="19"/>
                  </a:cubicBezTo>
                  <a:cubicBezTo>
                    <a:pt x="44" y="21"/>
                    <a:pt x="51" y="23"/>
                    <a:pt x="57" y="28"/>
                  </a:cubicBezTo>
                  <a:cubicBezTo>
                    <a:pt x="61" y="32"/>
                    <a:pt x="64" y="37"/>
                    <a:pt x="68" y="41"/>
                  </a:cubicBezTo>
                  <a:cubicBezTo>
                    <a:pt x="77" y="49"/>
                    <a:pt x="89" y="54"/>
                    <a:pt x="100" y="59"/>
                  </a:cubicBezTo>
                  <a:cubicBezTo>
                    <a:pt x="102" y="60"/>
                    <a:pt x="103" y="60"/>
                    <a:pt x="105" y="60"/>
                  </a:cubicBezTo>
                  <a:cubicBezTo>
                    <a:pt x="107" y="59"/>
                    <a:pt x="107" y="57"/>
                    <a:pt x="108" y="56"/>
                  </a:cubicBezTo>
                  <a:cubicBezTo>
                    <a:pt x="108" y="51"/>
                    <a:pt x="106" y="46"/>
                    <a:pt x="102" y="42"/>
                  </a:cubicBezTo>
                  <a:cubicBezTo>
                    <a:pt x="103" y="44"/>
                    <a:pt x="103" y="46"/>
                    <a:pt x="103" y="47"/>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89" name="Google Shape;2989;p50"/>
            <p:cNvSpPr/>
            <p:nvPr/>
          </p:nvSpPr>
          <p:spPr>
            <a:xfrm>
              <a:off x="8509212" y="2083424"/>
              <a:ext cx="0" cy="0"/>
            </a:xfrm>
            <a:custGeom>
              <a:avLst/>
              <a:gdLst/>
              <a:ahLst/>
              <a:cxnLst/>
              <a:rect l="l" t="t" r="r" b="b"/>
              <a:pathLst>
                <a:path w="120000" h="120000" extrusionOk="0">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D336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90" name="Google Shape;2990;p50"/>
            <p:cNvSpPr/>
            <p:nvPr/>
          </p:nvSpPr>
          <p:spPr>
            <a:xfrm>
              <a:off x="8169018" y="2032393"/>
              <a:ext cx="334526" cy="300511"/>
            </a:xfrm>
            <a:custGeom>
              <a:avLst/>
              <a:gdLst/>
              <a:ahLst/>
              <a:cxnLst/>
              <a:rect l="l" t="t" r="r" b="b"/>
              <a:pathLst>
                <a:path w="68" h="61" extrusionOk="0">
                  <a:moveTo>
                    <a:pt x="68" y="7"/>
                  </a:moveTo>
                  <a:cubicBezTo>
                    <a:pt x="68" y="7"/>
                    <a:pt x="68" y="7"/>
                    <a:pt x="68" y="7"/>
                  </a:cubicBezTo>
                  <a:cubicBezTo>
                    <a:pt x="68" y="7"/>
                    <a:pt x="68" y="7"/>
                    <a:pt x="68" y="7"/>
                  </a:cubicBezTo>
                  <a:moveTo>
                    <a:pt x="68" y="7"/>
                  </a:moveTo>
                  <a:cubicBezTo>
                    <a:pt x="68" y="7"/>
                    <a:pt x="68" y="7"/>
                    <a:pt x="68" y="7"/>
                  </a:cubicBezTo>
                  <a:cubicBezTo>
                    <a:pt x="68" y="7"/>
                    <a:pt x="68" y="7"/>
                    <a:pt x="68" y="7"/>
                  </a:cubicBezTo>
                  <a:cubicBezTo>
                    <a:pt x="68" y="7"/>
                    <a:pt x="68" y="7"/>
                    <a:pt x="68" y="7"/>
                  </a:cubicBezTo>
                  <a:moveTo>
                    <a:pt x="26" y="0"/>
                  </a:moveTo>
                  <a:cubicBezTo>
                    <a:pt x="22" y="2"/>
                    <a:pt x="17" y="3"/>
                    <a:pt x="12" y="3"/>
                  </a:cubicBezTo>
                  <a:cubicBezTo>
                    <a:pt x="11" y="8"/>
                    <a:pt x="9" y="12"/>
                    <a:pt x="6" y="15"/>
                  </a:cubicBezTo>
                  <a:cubicBezTo>
                    <a:pt x="4" y="17"/>
                    <a:pt x="2" y="19"/>
                    <a:pt x="0" y="21"/>
                  </a:cubicBezTo>
                  <a:cubicBezTo>
                    <a:pt x="4" y="22"/>
                    <a:pt x="8" y="23"/>
                    <a:pt x="12" y="24"/>
                  </a:cubicBezTo>
                  <a:cubicBezTo>
                    <a:pt x="20" y="27"/>
                    <a:pt x="27" y="29"/>
                    <a:pt x="33" y="34"/>
                  </a:cubicBezTo>
                  <a:cubicBezTo>
                    <a:pt x="35" y="36"/>
                    <a:pt x="36" y="37"/>
                    <a:pt x="38" y="39"/>
                  </a:cubicBezTo>
                  <a:cubicBezTo>
                    <a:pt x="43" y="43"/>
                    <a:pt x="48" y="49"/>
                    <a:pt x="53" y="54"/>
                  </a:cubicBezTo>
                  <a:cubicBezTo>
                    <a:pt x="58" y="57"/>
                    <a:pt x="62" y="59"/>
                    <a:pt x="67" y="61"/>
                  </a:cubicBezTo>
                  <a:cubicBezTo>
                    <a:pt x="63" y="57"/>
                    <a:pt x="59" y="53"/>
                    <a:pt x="57" y="50"/>
                  </a:cubicBezTo>
                  <a:cubicBezTo>
                    <a:pt x="38" y="19"/>
                    <a:pt x="21" y="29"/>
                    <a:pt x="11" y="16"/>
                  </a:cubicBezTo>
                  <a:cubicBezTo>
                    <a:pt x="10" y="15"/>
                    <a:pt x="15" y="12"/>
                    <a:pt x="18" y="11"/>
                  </a:cubicBezTo>
                  <a:cubicBezTo>
                    <a:pt x="22" y="9"/>
                    <a:pt x="27" y="8"/>
                    <a:pt x="32" y="8"/>
                  </a:cubicBezTo>
                  <a:cubicBezTo>
                    <a:pt x="42" y="8"/>
                    <a:pt x="54" y="13"/>
                    <a:pt x="64" y="20"/>
                  </a:cubicBezTo>
                  <a:cubicBezTo>
                    <a:pt x="64" y="15"/>
                    <a:pt x="65" y="11"/>
                    <a:pt x="65" y="6"/>
                  </a:cubicBezTo>
                  <a:cubicBezTo>
                    <a:pt x="58" y="4"/>
                    <a:pt x="51" y="2"/>
                    <a:pt x="43" y="2"/>
                  </a:cubicBezTo>
                  <a:cubicBezTo>
                    <a:pt x="38" y="2"/>
                    <a:pt x="32" y="2"/>
                    <a:pt x="27" y="0"/>
                  </a:cubicBezTo>
                  <a:cubicBezTo>
                    <a:pt x="27" y="0"/>
                    <a:pt x="26" y="0"/>
                    <a:pt x="26"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91" name="Google Shape;2991;p50"/>
            <p:cNvSpPr/>
            <p:nvPr/>
          </p:nvSpPr>
          <p:spPr>
            <a:xfrm>
              <a:off x="8565912" y="2395271"/>
              <a:ext cx="5672" cy="0"/>
            </a:xfrm>
            <a:custGeom>
              <a:avLst/>
              <a:gdLst/>
              <a:ahLst/>
              <a:cxnLst/>
              <a:rect l="l" t="t" r="r" b="b"/>
              <a:pathLst>
                <a:path w="1" h="120000" extrusionOk="0">
                  <a:moveTo>
                    <a:pt x="0" y="0"/>
                  </a:moveTo>
                  <a:cubicBezTo>
                    <a:pt x="1" y="0"/>
                    <a:pt x="1" y="0"/>
                    <a:pt x="1" y="0"/>
                  </a:cubicBezTo>
                  <a:cubicBezTo>
                    <a:pt x="1" y="0"/>
                    <a:pt x="1" y="0"/>
                    <a:pt x="0" y="0"/>
                  </a:cubicBezTo>
                </a:path>
              </a:pathLst>
            </a:custGeom>
            <a:solidFill>
              <a:srgbClr val="D336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92" name="Google Shape;2992;p50"/>
            <p:cNvSpPr/>
            <p:nvPr/>
          </p:nvSpPr>
          <p:spPr>
            <a:xfrm>
              <a:off x="8163346" y="2134452"/>
              <a:ext cx="436585" cy="266490"/>
            </a:xfrm>
            <a:custGeom>
              <a:avLst/>
              <a:gdLst/>
              <a:ahLst/>
              <a:cxnLst/>
              <a:rect l="l" t="t" r="r" b="b"/>
              <a:pathLst>
                <a:path w="88" h="53" extrusionOk="0">
                  <a:moveTo>
                    <a:pt x="54" y="33"/>
                  </a:moveTo>
                  <a:cubicBezTo>
                    <a:pt x="59" y="37"/>
                    <a:pt x="63" y="42"/>
                    <a:pt x="67" y="45"/>
                  </a:cubicBezTo>
                  <a:cubicBezTo>
                    <a:pt x="72" y="48"/>
                    <a:pt x="77" y="50"/>
                    <a:pt x="81" y="52"/>
                  </a:cubicBezTo>
                  <a:cubicBezTo>
                    <a:pt x="82" y="52"/>
                    <a:pt x="82" y="52"/>
                    <a:pt x="82" y="52"/>
                  </a:cubicBezTo>
                  <a:cubicBezTo>
                    <a:pt x="82" y="52"/>
                    <a:pt x="82" y="52"/>
                    <a:pt x="82" y="52"/>
                  </a:cubicBezTo>
                  <a:cubicBezTo>
                    <a:pt x="83" y="52"/>
                    <a:pt x="84" y="53"/>
                    <a:pt x="86" y="53"/>
                  </a:cubicBezTo>
                  <a:cubicBezTo>
                    <a:pt x="86" y="53"/>
                    <a:pt x="86" y="53"/>
                    <a:pt x="87" y="53"/>
                  </a:cubicBezTo>
                  <a:cubicBezTo>
                    <a:pt x="87" y="53"/>
                    <a:pt x="87" y="53"/>
                    <a:pt x="87" y="53"/>
                  </a:cubicBezTo>
                  <a:cubicBezTo>
                    <a:pt x="87" y="53"/>
                    <a:pt x="87" y="53"/>
                    <a:pt x="87" y="53"/>
                  </a:cubicBezTo>
                  <a:cubicBezTo>
                    <a:pt x="88" y="52"/>
                    <a:pt x="88" y="52"/>
                    <a:pt x="88" y="51"/>
                  </a:cubicBezTo>
                  <a:cubicBezTo>
                    <a:pt x="82" y="50"/>
                    <a:pt x="74" y="45"/>
                    <a:pt x="68" y="40"/>
                  </a:cubicBezTo>
                  <a:cubicBezTo>
                    <a:pt x="63" y="38"/>
                    <a:pt x="59" y="36"/>
                    <a:pt x="54" y="33"/>
                  </a:cubicBezTo>
                  <a:moveTo>
                    <a:pt x="1" y="0"/>
                  </a:moveTo>
                  <a:cubicBezTo>
                    <a:pt x="1" y="0"/>
                    <a:pt x="0" y="0"/>
                    <a:pt x="0" y="1"/>
                  </a:cubicBezTo>
                  <a:cubicBezTo>
                    <a:pt x="1" y="1"/>
                    <a:pt x="1" y="1"/>
                    <a:pt x="2" y="2"/>
                  </a:cubicBezTo>
                  <a:cubicBezTo>
                    <a:pt x="11" y="5"/>
                    <a:pt x="21" y="7"/>
                    <a:pt x="29" y="11"/>
                  </a:cubicBezTo>
                  <a:cubicBezTo>
                    <a:pt x="33" y="13"/>
                    <a:pt x="36" y="16"/>
                    <a:pt x="39" y="18"/>
                  </a:cubicBezTo>
                  <a:cubicBezTo>
                    <a:pt x="37" y="16"/>
                    <a:pt x="36" y="15"/>
                    <a:pt x="34" y="13"/>
                  </a:cubicBezTo>
                  <a:cubicBezTo>
                    <a:pt x="28" y="8"/>
                    <a:pt x="21" y="6"/>
                    <a:pt x="13" y="3"/>
                  </a:cubicBezTo>
                  <a:cubicBezTo>
                    <a:pt x="9" y="2"/>
                    <a:pt x="5" y="1"/>
                    <a:pt x="1" y="0"/>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93" name="Google Shape;2993;p50"/>
            <p:cNvSpPr/>
            <p:nvPr/>
          </p:nvSpPr>
          <p:spPr>
            <a:xfrm>
              <a:off x="8049948" y="1958685"/>
              <a:ext cx="158757" cy="17012"/>
            </a:xfrm>
            <a:custGeom>
              <a:avLst/>
              <a:gdLst/>
              <a:ahLst/>
              <a:cxnLst/>
              <a:rect l="l" t="t" r="r" b="b"/>
              <a:pathLst>
                <a:path w="32" h="4" extrusionOk="0">
                  <a:moveTo>
                    <a:pt x="25" y="0"/>
                  </a:moveTo>
                  <a:cubicBezTo>
                    <a:pt x="17" y="1"/>
                    <a:pt x="8" y="1"/>
                    <a:pt x="0" y="1"/>
                  </a:cubicBezTo>
                  <a:cubicBezTo>
                    <a:pt x="32" y="4"/>
                    <a:pt x="32" y="4"/>
                    <a:pt x="32" y="4"/>
                  </a:cubicBezTo>
                  <a:cubicBezTo>
                    <a:pt x="32" y="3"/>
                    <a:pt x="32" y="2"/>
                    <a:pt x="31" y="1"/>
                  </a:cubicBezTo>
                  <a:cubicBezTo>
                    <a:pt x="29" y="0"/>
                    <a:pt x="27" y="0"/>
                    <a:pt x="25" y="0"/>
                  </a:cubicBezTo>
                </a:path>
              </a:pathLst>
            </a:custGeom>
            <a:solidFill>
              <a:srgbClr val="FF80B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94" name="Google Shape;2994;p50"/>
            <p:cNvSpPr/>
            <p:nvPr/>
          </p:nvSpPr>
          <p:spPr>
            <a:xfrm>
              <a:off x="7777793" y="1947345"/>
              <a:ext cx="561322" cy="470610"/>
            </a:xfrm>
            <a:custGeom>
              <a:avLst/>
              <a:gdLst/>
              <a:ahLst/>
              <a:cxnLst/>
              <a:rect l="l" t="t" r="r" b="b"/>
              <a:pathLst>
                <a:path w="113" h="95" extrusionOk="0">
                  <a:moveTo>
                    <a:pt x="74" y="0"/>
                  </a:moveTo>
                  <a:cubicBezTo>
                    <a:pt x="68" y="0"/>
                    <a:pt x="63" y="0"/>
                    <a:pt x="58" y="2"/>
                  </a:cubicBezTo>
                  <a:cubicBezTo>
                    <a:pt x="50" y="4"/>
                    <a:pt x="44" y="9"/>
                    <a:pt x="38" y="14"/>
                  </a:cubicBezTo>
                  <a:cubicBezTo>
                    <a:pt x="29" y="21"/>
                    <a:pt x="20" y="28"/>
                    <a:pt x="15" y="37"/>
                  </a:cubicBezTo>
                  <a:cubicBezTo>
                    <a:pt x="12" y="43"/>
                    <a:pt x="10" y="48"/>
                    <a:pt x="9" y="54"/>
                  </a:cubicBezTo>
                  <a:cubicBezTo>
                    <a:pt x="6" y="63"/>
                    <a:pt x="4" y="72"/>
                    <a:pt x="1" y="82"/>
                  </a:cubicBezTo>
                  <a:cubicBezTo>
                    <a:pt x="1" y="84"/>
                    <a:pt x="0" y="87"/>
                    <a:pt x="2" y="89"/>
                  </a:cubicBezTo>
                  <a:cubicBezTo>
                    <a:pt x="3" y="90"/>
                    <a:pt x="4" y="91"/>
                    <a:pt x="5" y="91"/>
                  </a:cubicBezTo>
                  <a:cubicBezTo>
                    <a:pt x="19" y="95"/>
                    <a:pt x="32" y="86"/>
                    <a:pt x="42" y="76"/>
                  </a:cubicBezTo>
                  <a:cubicBezTo>
                    <a:pt x="51" y="66"/>
                    <a:pt x="58" y="54"/>
                    <a:pt x="68" y="45"/>
                  </a:cubicBezTo>
                  <a:cubicBezTo>
                    <a:pt x="74" y="41"/>
                    <a:pt x="80" y="37"/>
                    <a:pt x="84" y="32"/>
                  </a:cubicBezTo>
                  <a:cubicBezTo>
                    <a:pt x="90" y="26"/>
                    <a:pt x="91" y="17"/>
                    <a:pt x="89" y="9"/>
                  </a:cubicBezTo>
                  <a:cubicBezTo>
                    <a:pt x="89" y="8"/>
                    <a:pt x="88" y="7"/>
                    <a:pt x="87" y="6"/>
                  </a:cubicBezTo>
                  <a:cubicBezTo>
                    <a:pt x="55" y="3"/>
                    <a:pt x="55" y="3"/>
                    <a:pt x="55" y="3"/>
                  </a:cubicBezTo>
                  <a:cubicBezTo>
                    <a:pt x="63" y="3"/>
                    <a:pt x="72" y="3"/>
                    <a:pt x="80" y="2"/>
                  </a:cubicBezTo>
                  <a:cubicBezTo>
                    <a:pt x="82" y="2"/>
                    <a:pt x="84" y="2"/>
                    <a:pt x="86" y="3"/>
                  </a:cubicBezTo>
                  <a:cubicBezTo>
                    <a:pt x="87" y="4"/>
                    <a:pt x="87" y="5"/>
                    <a:pt x="87" y="6"/>
                  </a:cubicBezTo>
                  <a:cubicBezTo>
                    <a:pt x="113" y="8"/>
                    <a:pt x="113" y="8"/>
                    <a:pt x="113" y="8"/>
                  </a:cubicBezTo>
                  <a:cubicBezTo>
                    <a:pt x="100" y="3"/>
                    <a:pt x="87" y="1"/>
                    <a:pt x="74"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95" name="Google Shape;2995;p50"/>
            <p:cNvSpPr/>
            <p:nvPr/>
          </p:nvSpPr>
          <p:spPr>
            <a:xfrm>
              <a:off x="7773551" y="2055073"/>
              <a:ext cx="215457" cy="362878"/>
            </a:xfrm>
            <a:custGeom>
              <a:avLst/>
              <a:gdLst/>
              <a:ahLst/>
              <a:cxnLst/>
              <a:rect l="l" t="t" r="r" b="b"/>
              <a:pathLst>
                <a:path w="43" h="73" extrusionOk="0">
                  <a:moveTo>
                    <a:pt x="12" y="63"/>
                  </a:moveTo>
                  <a:cubicBezTo>
                    <a:pt x="10" y="62"/>
                    <a:pt x="9" y="62"/>
                    <a:pt x="8" y="60"/>
                  </a:cubicBezTo>
                  <a:cubicBezTo>
                    <a:pt x="7" y="58"/>
                    <a:pt x="7" y="56"/>
                    <a:pt x="8" y="53"/>
                  </a:cubicBezTo>
                  <a:cubicBezTo>
                    <a:pt x="10" y="44"/>
                    <a:pt x="13" y="35"/>
                    <a:pt x="15" y="26"/>
                  </a:cubicBezTo>
                  <a:cubicBezTo>
                    <a:pt x="17" y="20"/>
                    <a:pt x="18" y="14"/>
                    <a:pt x="21" y="9"/>
                  </a:cubicBezTo>
                  <a:cubicBezTo>
                    <a:pt x="23" y="6"/>
                    <a:pt x="25" y="3"/>
                    <a:pt x="28" y="0"/>
                  </a:cubicBezTo>
                  <a:cubicBezTo>
                    <a:pt x="23" y="4"/>
                    <a:pt x="18" y="9"/>
                    <a:pt x="15" y="15"/>
                  </a:cubicBezTo>
                  <a:cubicBezTo>
                    <a:pt x="12" y="21"/>
                    <a:pt x="10" y="26"/>
                    <a:pt x="9" y="32"/>
                  </a:cubicBezTo>
                  <a:cubicBezTo>
                    <a:pt x="6" y="41"/>
                    <a:pt x="4" y="50"/>
                    <a:pt x="1" y="60"/>
                  </a:cubicBezTo>
                  <a:cubicBezTo>
                    <a:pt x="1" y="62"/>
                    <a:pt x="0" y="65"/>
                    <a:pt x="2" y="67"/>
                  </a:cubicBezTo>
                  <a:cubicBezTo>
                    <a:pt x="3" y="68"/>
                    <a:pt x="4" y="69"/>
                    <a:pt x="5" y="69"/>
                  </a:cubicBezTo>
                  <a:cubicBezTo>
                    <a:pt x="19" y="73"/>
                    <a:pt x="32" y="64"/>
                    <a:pt x="42" y="54"/>
                  </a:cubicBezTo>
                  <a:cubicBezTo>
                    <a:pt x="42" y="54"/>
                    <a:pt x="42" y="53"/>
                    <a:pt x="43" y="53"/>
                  </a:cubicBezTo>
                  <a:cubicBezTo>
                    <a:pt x="34" y="61"/>
                    <a:pt x="23" y="66"/>
                    <a:pt x="12" y="63"/>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96" name="Google Shape;2996;p50"/>
            <p:cNvSpPr/>
            <p:nvPr/>
          </p:nvSpPr>
          <p:spPr>
            <a:xfrm>
              <a:off x="7857171" y="2038064"/>
              <a:ext cx="368546" cy="328858"/>
            </a:xfrm>
            <a:custGeom>
              <a:avLst/>
              <a:gdLst/>
              <a:ahLst/>
              <a:cxnLst/>
              <a:rect l="l" t="t" r="r" b="b"/>
              <a:pathLst>
                <a:path w="74" h="67" extrusionOk="0">
                  <a:moveTo>
                    <a:pt x="17" y="0"/>
                  </a:moveTo>
                  <a:cubicBezTo>
                    <a:pt x="14" y="2"/>
                    <a:pt x="11" y="5"/>
                    <a:pt x="8" y="8"/>
                  </a:cubicBezTo>
                  <a:cubicBezTo>
                    <a:pt x="8" y="8"/>
                    <a:pt x="8" y="8"/>
                    <a:pt x="8" y="8"/>
                  </a:cubicBezTo>
                  <a:cubicBezTo>
                    <a:pt x="9" y="6"/>
                    <a:pt x="10" y="5"/>
                    <a:pt x="12" y="4"/>
                  </a:cubicBezTo>
                  <a:cubicBezTo>
                    <a:pt x="11" y="5"/>
                    <a:pt x="10" y="6"/>
                    <a:pt x="9" y="8"/>
                  </a:cubicBezTo>
                  <a:cubicBezTo>
                    <a:pt x="16" y="9"/>
                    <a:pt x="23" y="9"/>
                    <a:pt x="30" y="9"/>
                  </a:cubicBezTo>
                  <a:cubicBezTo>
                    <a:pt x="37" y="9"/>
                    <a:pt x="44" y="9"/>
                    <a:pt x="52" y="8"/>
                  </a:cubicBezTo>
                  <a:cubicBezTo>
                    <a:pt x="54" y="8"/>
                    <a:pt x="56" y="8"/>
                    <a:pt x="57" y="8"/>
                  </a:cubicBezTo>
                  <a:cubicBezTo>
                    <a:pt x="58" y="8"/>
                    <a:pt x="59" y="8"/>
                    <a:pt x="60" y="8"/>
                  </a:cubicBezTo>
                  <a:cubicBezTo>
                    <a:pt x="50" y="19"/>
                    <a:pt x="35" y="29"/>
                    <a:pt x="28" y="37"/>
                  </a:cubicBezTo>
                  <a:cubicBezTo>
                    <a:pt x="18" y="46"/>
                    <a:pt x="10" y="58"/>
                    <a:pt x="0" y="67"/>
                  </a:cubicBezTo>
                  <a:cubicBezTo>
                    <a:pt x="1" y="67"/>
                    <a:pt x="2" y="67"/>
                    <a:pt x="3" y="67"/>
                  </a:cubicBezTo>
                  <a:cubicBezTo>
                    <a:pt x="4" y="67"/>
                    <a:pt x="6" y="67"/>
                    <a:pt x="8" y="67"/>
                  </a:cubicBezTo>
                  <a:cubicBezTo>
                    <a:pt x="16" y="63"/>
                    <a:pt x="20" y="56"/>
                    <a:pt x="27" y="47"/>
                  </a:cubicBezTo>
                  <a:cubicBezTo>
                    <a:pt x="36" y="34"/>
                    <a:pt x="68" y="20"/>
                    <a:pt x="73" y="3"/>
                  </a:cubicBezTo>
                  <a:cubicBezTo>
                    <a:pt x="73" y="3"/>
                    <a:pt x="74" y="2"/>
                    <a:pt x="74" y="2"/>
                  </a:cubicBezTo>
                  <a:cubicBezTo>
                    <a:pt x="73" y="2"/>
                    <a:pt x="73" y="2"/>
                    <a:pt x="72" y="2"/>
                  </a:cubicBezTo>
                  <a:cubicBezTo>
                    <a:pt x="70" y="2"/>
                    <a:pt x="68" y="2"/>
                    <a:pt x="66" y="2"/>
                  </a:cubicBezTo>
                  <a:cubicBezTo>
                    <a:pt x="66" y="2"/>
                    <a:pt x="66" y="2"/>
                    <a:pt x="66" y="2"/>
                  </a:cubicBezTo>
                  <a:cubicBezTo>
                    <a:pt x="66" y="2"/>
                    <a:pt x="65" y="2"/>
                    <a:pt x="65" y="2"/>
                  </a:cubicBezTo>
                  <a:cubicBezTo>
                    <a:pt x="65" y="2"/>
                    <a:pt x="65" y="2"/>
                    <a:pt x="65" y="2"/>
                  </a:cubicBezTo>
                  <a:cubicBezTo>
                    <a:pt x="63" y="1"/>
                    <a:pt x="62" y="0"/>
                    <a:pt x="61" y="0"/>
                  </a:cubicBezTo>
                  <a:cubicBezTo>
                    <a:pt x="59" y="0"/>
                    <a:pt x="56" y="0"/>
                    <a:pt x="54" y="0"/>
                  </a:cubicBezTo>
                  <a:cubicBezTo>
                    <a:pt x="45" y="0"/>
                    <a:pt x="37" y="0"/>
                    <a:pt x="29" y="0"/>
                  </a:cubicBezTo>
                  <a:cubicBezTo>
                    <a:pt x="28" y="0"/>
                    <a:pt x="28" y="0"/>
                    <a:pt x="28" y="0"/>
                  </a:cubicBezTo>
                  <a:cubicBezTo>
                    <a:pt x="24" y="0"/>
                    <a:pt x="20" y="0"/>
                    <a:pt x="17"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97" name="Google Shape;2997;p50"/>
            <p:cNvSpPr/>
            <p:nvPr/>
          </p:nvSpPr>
          <p:spPr>
            <a:xfrm>
              <a:off x="7851503" y="2055073"/>
              <a:ext cx="68039" cy="328858"/>
            </a:xfrm>
            <a:custGeom>
              <a:avLst/>
              <a:gdLst/>
              <a:ahLst/>
              <a:cxnLst/>
              <a:rect l="l" t="t" r="r" b="b"/>
              <a:pathLst>
                <a:path w="14" h="66" extrusionOk="0">
                  <a:moveTo>
                    <a:pt x="10" y="63"/>
                  </a:moveTo>
                  <a:cubicBezTo>
                    <a:pt x="8" y="63"/>
                    <a:pt x="6" y="63"/>
                    <a:pt x="5" y="63"/>
                  </a:cubicBezTo>
                  <a:cubicBezTo>
                    <a:pt x="4" y="63"/>
                    <a:pt x="3" y="63"/>
                    <a:pt x="2" y="63"/>
                  </a:cubicBezTo>
                  <a:cubicBezTo>
                    <a:pt x="1" y="64"/>
                    <a:pt x="0" y="65"/>
                    <a:pt x="0" y="66"/>
                  </a:cubicBezTo>
                  <a:cubicBezTo>
                    <a:pt x="4" y="65"/>
                    <a:pt x="7" y="64"/>
                    <a:pt x="10" y="63"/>
                  </a:cubicBezTo>
                  <a:moveTo>
                    <a:pt x="14" y="0"/>
                  </a:moveTo>
                  <a:cubicBezTo>
                    <a:pt x="12" y="1"/>
                    <a:pt x="11" y="2"/>
                    <a:pt x="10" y="4"/>
                  </a:cubicBezTo>
                  <a:cubicBezTo>
                    <a:pt x="10" y="4"/>
                    <a:pt x="10" y="4"/>
                    <a:pt x="11" y="4"/>
                  </a:cubicBezTo>
                  <a:cubicBezTo>
                    <a:pt x="12" y="2"/>
                    <a:pt x="13" y="1"/>
                    <a:pt x="14"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98" name="Google Shape;2998;p50"/>
            <p:cNvSpPr/>
            <p:nvPr/>
          </p:nvSpPr>
          <p:spPr>
            <a:xfrm>
              <a:off x="7675734" y="1788586"/>
              <a:ext cx="595343" cy="249479"/>
            </a:xfrm>
            <a:custGeom>
              <a:avLst/>
              <a:gdLst/>
              <a:ahLst/>
              <a:cxnLst/>
              <a:rect l="l" t="t" r="r" b="b"/>
              <a:pathLst>
                <a:path w="120" h="50" extrusionOk="0">
                  <a:moveTo>
                    <a:pt x="17" y="5"/>
                  </a:moveTo>
                  <a:cubicBezTo>
                    <a:pt x="13" y="6"/>
                    <a:pt x="8" y="6"/>
                    <a:pt x="5" y="9"/>
                  </a:cubicBezTo>
                  <a:cubicBezTo>
                    <a:pt x="2" y="12"/>
                    <a:pt x="0" y="16"/>
                    <a:pt x="2" y="20"/>
                  </a:cubicBezTo>
                  <a:cubicBezTo>
                    <a:pt x="4" y="23"/>
                    <a:pt x="6" y="24"/>
                    <a:pt x="9" y="25"/>
                  </a:cubicBezTo>
                  <a:cubicBezTo>
                    <a:pt x="16" y="27"/>
                    <a:pt x="23" y="29"/>
                    <a:pt x="28" y="33"/>
                  </a:cubicBezTo>
                  <a:cubicBezTo>
                    <a:pt x="33" y="37"/>
                    <a:pt x="36" y="42"/>
                    <a:pt x="40" y="45"/>
                  </a:cubicBezTo>
                  <a:cubicBezTo>
                    <a:pt x="47" y="50"/>
                    <a:pt x="57" y="50"/>
                    <a:pt x="66" y="50"/>
                  </a:cubicBezTo>
                  <a:cubicBezTo>
                    <a:pt x="74" y="50"/>
                    <a:pt x="82" y="50"/>
                    <a:pt x="91" y="50"/>
                  </a:cubicBezTo>
                  <a:cubicBezTo>
                    <a:pt x="97" y="50"/>
                    <a:pt x="103" y="50"/>
                    <a:pt x="108" y="46"/>
                  </a:cubicBezTo>
                  <a:cubicBezTo>
                    <a:pt x="113" y="42"/>
                    <a:pt x="114" y="34"/>
                    <a:pt x="120" y="30"/>
                  </a:cubicBezTo>
                  <a:cubicBezTo>
                    <a:pt x="90" y="9"/>
                    <a:pt x="53" y="0"/>
                    <a:pt x="17" y="5"/>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99" name="Google Shape;2999;p50"/>
            <p:cNvSpPr/>
            <p:nvPr/>
          </p:nvSpPr>
          <p:spPr>
            <a:xfrm>
              <a:off x="7675734" y="1794254"/>
              <a:ext cx="493284" cy="124739"/>
            </a:xfrm>
            <a:custGeom>
              <a:avLst/>
              <a:gdLst/>
              <a:ahLst/>
              <a:cxnLst/>
              <a:rect l="l" t="t" r="r" b="b"/>
              <a:pathLst>
                <a:path w="100" h="25" extrusionOk="0">
                  <a:moveTo>
                    <a:pt x="17" y="4"/>
                  </a:moveTo>
                  <a:cubicBezTo>
                    <a:pt x="13" y="5"/>
                    <a:pt x="8" y="5"/>
                    <a:pt x="5" y="8"/>
                  </a:cubicBezTo>
                  <a:cubicBezTo>
                    <a:pt x="2" y="11"/>
                    <a:pt x="0" y="15"/>
                    <a:pt x="2" y="19"/>
                  </a:cubicBezTo>
                  <a:cubicBezTo>
                    <a:pt x="4" y="22"/>
                    <a:pt x="6" y="23"/>
                    <a:pt x="9" y="24"/>
                  </a:cubicBezTo>
                  <a:cubicBezTo>
                    <a:pt x="10" y="24"/>
                    <a:pt x="11" y="25"/>
                    <a:pt x="12" y="25"/>
                  </a:cubicBezTo>
                  <a:cubicBezTo>
                    <a:pt x="11" y="24"/>
                    <a:pt x="11" y="24"/>
                    <a:pt x="10" y="23"/>
                  </a:cubicBezTo>
                  <a:cubicBezTo>
                    <a:pt x="8" y="19"/>
                    <a:pt x="10" y="14"/>
                    <a:pt x="13" y="12"/>
                  </a:cubicBezTo>
                  <a:cubicBezTo>
                    <a:pt x="16" y="9"/>
                    <a:pt x="21" y="8"/>
                    <a:pt x="25" y="8"/>
                  </a:cubicBezTo>
                  <a:cubicBezTo>
                    <a:pt x="50" y="4"/>
                    <a:pt x="77" y="8"/>
                    <a:pt x="100" y="18"/>
                  </a:cubicBezTo>
                  <a:cubicBezTo>
                    <a:pt x="75" y="5"/>
                    <a:pt x="45" y="0"/>
                    <a:pt x="17" y="4"/>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00" name="Google Shape;3000;p50"/>
            <p:cNvSpPr/>
            <p:nvPr/>
          </p:nvSpPr>
          <p:spPr>
            <a:xfrm>
              <a:off x="7800472" y="1941673"/>
              <a:ext cx="113398" cy="85051"/>
            </a:xfrm>
            <a:custGeom>
              <a:avLst/>
              <a:gdLst/>
              <a:ahLst/>
              <a:cxnLst/>
              <a:rect l="l" t="t" r="r" b="b"/>
              <a:pathLst>
                <a:path w="23" h="17" extrusionOk="0">
                  <a:moveTo>
                    <a:pt x="0" y="0"/>
                  </a:moveTo>
                  <a:cubicBezTo>
                    <a:pt x="1" y="1"/>
                    <a:pt x="2" y="1"/>
                    <a:pt x="3" y="2"/>
                  </a:cubicBezTo>
                  <a:cubicBezTo>
                    <a:pt x="8" y="6"/>
                    <a:pt x="11" y="11"/>
                    <a:pt x="15" y="14"/>
                  </a:cubicBezTo>
                  <a:cubicBezTo>
                    <a:pt x="18" y="16"/>
                    <a:pt x="20" y="17"/>
                    <a:pt x="23" y="17"/>
                  </a:cubicBezTo>
                  <a:cubicBezTo>
                    <a:pt x="19" y="14"/>
                    <a:pt x="15" y="9"/>
                    <a:pt x="11" y="6"/>
                  </a:cubicBezTo>
                  <a:cubicBezTo>
                    <a:pt x="8" y="3"/>
                    <a:pt x="4" y="2"/>
                    <a:pt x="0" y="0"/>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01" name="Google Shape;3001;p50"/>
            <p:cNvSpPr/>
            <p:nvPr/>
          </p:nvSpPr>
          <p:spPr>
            <a:xfrm>
              <a:off x="7721094" y="1856625"/>
              <a:ext cx="425244" cy="164431"/>
            </a:xfrm>
            <a:custGeom>
              <a:avLst/>
              <a:gdLst/>
              <a:ahLst/>
              <a:cxnLst/>
              <a:rect l="l" t="t" r="r" b="b"/>
              <a:pathLst>
                <a:path w="86" h="33" extrusionOk="0">
                  <a:moveTo>
                    <a:pt x="3" y="0"/>
                  </a:moveTo>
                  <a:cubicBezTo>
                    <a:pt x="1" y="2"/>
                    <a:pt x="0" y="4"/>
                    <a:pt x="0" y="7"/>
                  </a:cubicBezTo>
                  <a:cubicBezTo>
                    <a:pt x="1" y="7"/>
                    <a:pt x="2" y="8"/>
                    <a:pt x="3" y="8"/>
                  </a:cubicBezTo>
                  <a:cubicBezTo>
                    <a:pt x="10" y="11"/>
                    <a:pt x="17" y="12"/>
                    <a:pt x="22" y="16"/>
                  </a:cubicBezTo>
                  <a:cubicBezTo>
                    <a:pt x="27" y="20"/>
                    <a:pt x="30" y="25"/>
                    <a:pt x="35" y="28"/>
                  </a:cubicBezTo>
                  <a:cubicBezTo>
                    <a:pt x="41" y="33"/>
                    <a:pt x="50" y="33"/>
                    <a:pt x="59" y="33"/>
                  </a:cubicBezTo>
                  <a:cubicBezTo>
                    <a:pt x="59" y="33"/>
                    <a:pt x="60" y="33"/>
                    <a:pt x="60" y="33"/>
                  </a:cubicBezTo>
                  <a:cubicBezTo>
                    <a:pt x="68" y="33"/>
                    <a:pt x="77" y="33"/>
                    <a:pt x="85" y="33"/>
                  </a:cubicBezTo>
                  <a:cubicBezTo>
                    <a:pt x="85" y="33"/>
                    <a:pt x="85" y="33"/>
                    <a:pt x="86" y="33"/>
                  </a:cubicBezTo>
                  <a:cubicBezTo>
                    <a:pt x="85" y="33"/>
                    <a:pt x="84" y="32"/>
                    <a:pt x="84" y="32"/>
                  </a:cubicBezTo>
                  <a:cubicBezTo>
                    <a:pt x="84" y="32"/>
                    <a:pt x="84" y="32"/>
                    <a:pt x="84" y="32"/>
                  </a:cubicBezTo>
                  <a:cubicBezTo>
                    <a:pt x="82" y="31"/>
                    <a:pt x="81" y="29"/>
                    <a:pt x="80" y="28"/>
                  </a:cubicBezTo>
                  <a:cubicBezTo>
                    <a:pt x="78" y="28"/>
                    <a:pt x="77" y="28"/>
                    <a:pt x="75" y="28"/>
                  </a:cubicBezTo>
                  <a:cubicBezTo>
                    <a:pt x="63" y="28"/>
                    <a:pt x="52" y="26"/>
                    <a:pt x="40" y="19"/>
                  </a:cubicBezTo>
                  <a:cubicBezTo>
                    <a:pt x="27" y="11"/>
                    <a:pt x="17" y="4"/>
                    <a:pt x="3"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02" name="Google Shape;3002;p50"/>
            <p:cNvSpPr/>
            <p:nvPr/>
          </p:nvSpPr>
          <p:spPr>
            <a:xfrm>
              <a:off x="7913870" y="1618487"/>
              <a:ext cx="425244" cy="391230"/>
            </a:xfrm>
            <a:custGeom>
              <a:avLst/>
              <a:gdLst/>
              <a:ahLst/>
              <a:cxnLst/>
              <a:rect l="l" t="t" r="r" b="b"/>
              <a:pathLst>
                <a:path w="86" h="79" extrusionOk="0">
                  <a:moveTo>
                    <a:pt x="54" y="12"/>
                  </a:moveTo>
                  <a:cubicBezTo>
                    <a:pt x="51" y="9"/>
                    <a:pt x="49" y="6"/>
                    <a:pt x="46" y="4"/>
                  </a:cubicBezTo>
                  <a:cubicBezTo>
                    <a:pt x="41" y="0"/>
                    <a:pt x="34" y="1"/>
                    <a:pt x="27" y="1"/>
                  </a:cubicBezTo>
                  <a:cubicBezTo>
                    <a:pt x="19" y="2"/>
                    <a:pt x="11" y="2"/>
                    <a:pt x="3" y="3"/>
                  </a:cubicBezTo>
                  <a:cubicBezTo>
                    <a:pt x="5" y="10"/>
                    <a:pt x="0" y="19"/>
                    <a:pt x="3" y="26"/>
                  </a:cubicBezTo>
                  <a:cubicBezTo>
                    <a:pt x="6" y="32"/>
                    <a:pt x="14" y="32"/>
                    <a:pt x="21" y="34"/>
                  </a:cubicBezTo>
                  <a:cubicBezTo>
                    <a:pt x="31" y="36"/>
                    <a:pt x="40" y="42"/>
                    <a:pt x="46" y="51"/>
                  </a:cubicBezTo>
                  <a:cubicBezTo>
                    <a:pt x="49" y="55"/>
                    <a:pt x="51" y="59"/>
                    <a:pt x="55" y="62"/>
                  </a:cubicBezTo>
                  <a:cubicBezTo>
                    <a:pt x="57" y="64"/>
                    <a:pt x="59" y="65"/>
                    <a:pt x="61" y="66"/>
                  </a:cubicBezTo>
                  <a:cubicBezTo>
                    <a:pt x="68" y="70"/>
                    <a:pt x="76" y="74"/>
                    <a:pt x="83" y="78"/>
                  </a:cubicBezTo>
                  <a:cubicBezTo>
                    <a:pt x="84" y="78"/>
                    <a:pt x="85" y="79"/>
                    <a:pt x="85" y="78"/>
                  </a:cubicBezTo>
                  <a:cubicBezTo>
                    <a:pt x="86" y="78"/>
                    <a:pt x="84" y="65"/>
                    <a:pt x="83" y="65"/>
                  </a:cubicBezTo>
                  <a:cubicBezTo>
                    <a:pt x="75" y="46"/>
                    <a:pt x="65" y="29"/>
                    <a:pt x="54" y="12"/>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03" name="Google Shape;3003;p50"/>
            <p:cNvSpPr/>
            <p:nvPr/>
          </p:nvSpPr>
          <p:spPr>
            <a:xfrm>
              <a:off x="7913870" y="1618487"/>
              <a:ext cx="249476" cy="147419"/>
            </a:xfrm>
            <a:custGeom>
              <a:avLst/>
              <a:gdLst/>
              <a:ahLst/>
              <a:cxnLst/>
              <a:rect l="l" t="t" r="r" b="b"/>
              <a:pathLst>
                <a:path w="50" h="30" extrusionOk="0">
                  <a:moveTo>
                    <a:pt x="27" y="1"/>
                  </a:moveTo>
                  <a:cubicBezTo>
                    <a:pt x="19" y="2"/>
                    <a:pt x="11" y="2"/>
                    <a:pt x="3" y="3"/>
                  </a:cubicBezTo>
                  <a:cubicBezTo>
                    <a:pt x="5" y="10"/>
                    <a:pt x="0" y="19"/>
                    <a:pt x="3" y="26"/>
                  </a:cubicBezTo>
                  <a:cubicBezTo>
                    <a:pt x="4" y="28"/>
                    <a:pt x="6" y="29"/>
                    <a:pt x="8" y="30"/>
                  </a:cubicBezTo>
                  <a:cubicBezTo>
                    <a:pt x="8" y="30"/>
                    <a:pt x="7" y="30"/>
                    <a:pt x="7" y="29"/>
                  </a:cubicBezTo>
                  <a:cubicBezTo>
                    <a:pt x="4" y="22"/>
                    <a:pt x="10" y="14"/>
                    <a:pt x="7" y="6"/>
                  </a:cubicBezTo>
                  <a:cubicBezTo>
                    <a:pt x="15" y="6"/>
                    <a:pt x="23" y="5"/>
                    <a:pt x="32" y="5"/>
                  </a:cubicBezTo>
                  <a:cubicBezTo>
                    <a:pt x="38" y="4"/>
                    <a:pt x="45" y="4"/>
                    <a:pt x="50" y="8"/>
                  </a:cubicBezTo>
                  <a:cubicBezTo>
                    <a:pt x="49" y="6"/>
                    <a:pt x="47" y="5"/>
                    <a:pt x="46" y="4"/>
                  </a:cubicBezTo>
                  <a:cubicBezTo>
                    <a:pt x="41" y="0"/>
                    <a:pt x="34" y="1"/>
                    <a:pt x="27" y="1"/>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04" name="Google Shape;3004;p50"/>
            <p:cNvSpPr/>
            <p:nvPr/>
          </p:nvSpPr>
          <p:spPr>
            <a:xfrm>
              <a:off x="7925210" y="1658175"/>
              <a:ext cx="5672" cy="51032"/>
            </a:xfrm>
            <a:custGeom>
              <a:avLst/>
              <a:gdLst/>
              <a:ahLst/>
              <a:cxnLst/>
              <a:rect l="l" t="t" r="r" b="b"/>
              <a:pathLst>
                <a:path w="1" h="10" extrusionOk="0">
                  <a:moveTo>
                    <a:pt x="1" y="0"/>
                  </a:moveTo>
                  <a:cubicBezTo>
                    <a:pt x="1" y="3"/>
                    <a:pt x="0" y="6"/>
                    <a:pt x="0" y="10"/>
                  </a:cubicBezTo>
                  <a:cubicBezTo>
                    <a:pt x="0" y="10"/>
                    <a:pt x="0" y="10"/>
                    <a:pt x="0" y="10"/>
                  </a:cubicBezTo>
                  <a:cubicBezTo>
                    <a:pt x="0" y="6"/>
                    <a:pt x="1" y="3"/>
                    <a:pt x="1" y="0"/>
                  </a:cubicBezTo>
                  <a:cubicBezTo>
                    <a:pt x="1" y="0"/>
                    <a:pt x="1" y="0"/>
                    <a:pt x="1" y="0"/>
                  </a:cubicBezTo>
                </a:path>
              </a:pathLst>
            </a:custGeom>
            <a:solidFill>
              <a:srgbClr val="D336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05" name="Google Shape;3005;p50"/>
            <p:cNvSpPr/>
            <p:nvPr/>
          </p:nvSpPr>
          <p:spPr>
            <a:xfrm>
              <a:off x="7925210" y="1709206"/>
              <a:ext cx="5672" cy="39692"/>
            </a:xfrm>
            <a:custGeom>
              <a:avLst/>
              <a:gdLst/>
              <a:ahLst/>
              <a:cxnLst/>
              <a:rect l="l" t="t" r="r" b="b"/>
              <a:pathLst>
                <a:path w="1" h="8" extrusionOk="0">
                  <a:moveTo>
                    <a:pt x="1" y="7"/>
                  </a:moveTo>
                  <a:cubicBezTo>
                    <a:pt x="1" y="7"/>
                    <a:pt x="1" y="7"/>
                    <a:pt x="1" y="8"/>
                  </a:cubicBezTo>
                  <a:cubicBezTo>
                    <a:pt x="1" y="7"/>
                    <a:pt x="1" y="7"/>
                    <a:pt x="1" y="7"/>
                  </a:cubicBezTo>
                  <a:moveTo>
                    <a:pt x="0" y="0"/>
                  </a:moveTo>
                  <a:cubicBezTo>
                    <a:pt x="0" y="2"/>
                    <a:pt x="0" y="5"/>
                    <a:pt x="1" y="7"/>
                  </a:cubicBezTo>
                  <a:cubicBezTo>
                    <a:pt x="0" y="6"/>
                    <a:pt x="0" y="4"/>
                    <a:pt x="0" y="2"/>
                  </a:cubicBezTo>
                  <a:cubicBezTo>
                    <a:pt x="0" y="1"/>
                    <a:pt x="0" y="0"/>
                    <a:pt x="0" y="0"/>
                  </a:cubicBezTo>
                  <a:cubicBezTo>
                    <a:pt x="0" y="0"/>
                    <a:pt x="0" y="0"/>
                    <a:pt x="0" y="0"/>
                  </a:cubicBezTo>
                </a:path>
              </a:pathLst>
            </a:custGeom>
            <a:solidFill>
              <a:srgbClr val="E853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06" name="Google Shape;3006;p50"/>
            <p:cNvSpPr/>
            <p:nvPr/>
          </p:nvSpPr>
          <p:spPr>
            <a:xfrm>
              <a:off x="7930882" y="1692194"/>
              <a:ext cx="164429" cy="113399"/>
            </a:xfrm>
            <a:custGeom>
              <a:avLst/>
              <a:gdLst/>
              <a:ahLst/>
              <a:cxnLst/>
              <a:rect l="l" t="t" r="r" b="b"/>
              <a:pathLst>
                <a:path w="34" h="23" extrusionOk="0">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4" y="0"/>
                  </a:moveTo>
                  <a:cubicBezTo>
                    <a:pt x="4" y="5"/>
                    <a:pt x="2" y="10"/>
                    <a:pt x="4" y="14"/>
                  </a:cubicBezTo>
                  <a:cubicBezTo>
                    <a:pt x="4" y="15"/>
                    <a:pt x="5" y="15"/>
                    <a:pt x="5" y="15"/>
                  </a:cubicBezTo>
                  <a:cubicBezTo>
                    <a:pt x="3" y="14"/>
                    <a:pt x="1" y="13"/>
                    <a:pt x="0" y="11"/>
                  </a:cubicBezTo>
                  <a:cubicBezTo>
                    <a:pt x="4" y="17"/>
                    <a:pt x="12" y="17"/>
                    <a:pt x="18" y="19"/>
                  </a:cubicBezTo>
                  <a:cubicBezTo>
                    <a:pt x="22" y="20"/>
                    <a:pt x="26" y="21"/>
                    <a:pt x="29" y="23"/>
                  </a:cubicBezTo>
                  <a:cubicBezTo>
                    <a:pt x="29" y="23"/>
                    <a:pt x="29" y="22"/>
                    <a:pt x="29" y="22"/>
                  </a:cubicBezTo>
                  <a:cubicBezTo>
                    <a:pt x="29" y="22"/>
                    <a:pt x="29" y="22"/>
                    <a:pt x="29" y="22"/>
                  </a:cubicBezTo>
                  <a:cubicBezTo>
                    <a:pt x="29" y="22"/>
                    <a:pt x="29" y="21"/>
                    <a:pt x="29" y="21"/>
                  </a:cubicBezTo>
                  <a:cubicBezTo>
                    <a:pt x="29" y="21"/>
                    <a:pt x="29" y="21"/>
                    <a:pt x="29" y="21"/>
                  </a:cubicBezTo>
                  <a:cubicBezTo>
                    <a:pt x="30" y="20"/>
                    <a:pt x="31" y="18"/>
                    <a:pt x="31" y="17"/>
                  </a:cubicBezTo>
                  <a:cubicBezTo>
                    <a:pt x="31" y="17"/>
                    <a:pt x="31" y="17"/>
                    <a:pt x="31" y="17"/>
                  </a:cubicBezTo>
                  <a:cubicBezTo>
                    <a:pt x="32" y="15"/>
                    <a:pt x="33" y="13"/>
                    <a:pt x="34" y="11"/>
                  </a:cubicBezTo>
                  <a:cubicBezTo>
                    <a:pt x="32" y="12"/>
                    <a:pt x="29" y="12"/>
                    <a:pt x="27" y="12"/>
                  </a:cubicBezTo>
                  <a:cubicBezTo>
                    <a:pt x="23" y="12"/>
                    <a:pt x="18" y="11"/>
                    <a:pt x="14" y="9"/>
                  </a:cubicBezTo>
                  <a:cubicBezTo>
                    <a:pt x="10" y="8"/>
                    <a:pt x="7" y="5"/>
                    <a:pt x="5" y="1"/>
                  </a:cubicBezTo>
                  <a:cubicBezTo>
                    <a:pt x="5" y="1"/>
                    <a:pt x="4" y="0"/>
                    <a:pt x="4"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07" name="Google Shape;3007;p50"/>
            <p:cNvSpPr/>
            <p:nvPr/>
          </p:nvSpPr>
          <p:spPr>
            <a:xfrm>
              <a:off x="8220045" y="1675186"/>
              <a:ext cx="555651" cy="328858"/>
            </a:xfrm>
            <a:custGeom>
              <a:avLst/>
              <a:gdLst/>
              <a:ahLst/>
              <a:cxnLst/>
              <a:rect l="l" t="t" r="r" b="b"/>
              <a:pathLst>
                <a:path w="112" h="67" extrusionOk="0">
                  <a:moveTo>
                    <a:pt x="90" y="9"/>
                  </a:moveTo>
                  <a:cubicBezTo>
                    <a:pt x="84" y="9"/>
                    <a:pt x="79" y="5"/>
                    <a:pt x="73" y="4"/>
                  </a:cubicBezTo>
                  <a:cubicBezTo>
                    <a:pt x="59" y="0"/>
                    <a:pt x="45" y="8"/>
                    <a:pt x="32" y="15"/>
                  </a:cubicBezTo>
                  <a:cubicBezTo>
                    <a:pt x="24" y="20"/>
                    <a:pt x="15" y="25"/>
                    <a:pt x="10" y="34"/>
                  </a:cubicBezTo>
                  <a:cubicBezTo>
                    <a:pt x="7" y="38"/>
                    <a:pt x="5" y="43"/>
                    <a:pt x="4" y="48"/>
                  </a:cubicBezTo>
                  <a:cubicBezTo>
                    <a:pt x="2" y="54"/>
                    <a:pt x="0" y="63"/>
                    <a:pt x="6" y="66"/>
                  </a:cubicBezTo>
                  <a:cubicBezTo>
                    <a:pt x="8" y="67"/>
                    <a:pt x="11" y="67"/>
                    <a:pt x="13" y="67"/>
                  </a:cubicBezTo>
                  <a:cubicBezTo>
                    <a:pt x="26" y="65"/>
                    <a:pt x="36" y="54"/>
                    <a:pt x="48" y="48"/>
                  </a:cubicBezTo>
                  <a:cubicBezTo>
                    <a:pt x="58" y="43"/>
                    <a:pt x="70" y="41"/>
                    <a:pt x="79" y="33"/>
                  </a:cubicBezTo>
                  <a:cubicBezTo>
                    <a:pt x="81" y="31"/>
                    <a:pt x="83" y="29"/>
                    <a:pt x="85" y="28"/>
                  </a:cubicBezTo>
                  <a:cubicBezTo>
                    <a:pt x="88" y="27"/>
                    <a:pt x="92" y="28"/>
                    <a:pt x="95" y="28"/>
                  </a:cubicBezTo>
                  <a:cubicBezTo>
                    <a:pt x="99" y="28"/>
                    <a:pt x="104" y="27"/>
                    <a:pt x="107" y="24"/>
                  </a:cubicBezTo>
                  <a:cubicBezTo>
                    <a:pt x="111" y="22"/>
                    <a:pt x="112" y="16"/>
                    <a:pt x="110" y="13"/>
                  </a:cubicBezTo>
                  <a:cubicBezTo>
                    <a:pt x="107" y="9"/>
                    <a:pt x="101" y="9"/>
                    <a:pt x="96" y="9"/>
                  </a:cubicBezTo>
                  <a:cubicBezTo>
                    <a:pt x="94" y="9"/>
                    <a:pt x="92" y="9"/>
                    <a:pt x="90" y="9"/>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08" name="Google Shape;3008;p50"/>
            <p:cNvSpPr/>
            <p:nvPr/>
          </p:nvSpPr>
          <p:spPr>
            <a:xfrm>
              <a:off x="8316436" y="1675186"/>
              <a:ext cx="459264" cy="124739"/>
            </a:xfrm>
            <a:custGeom>
              <a:avLst/>
              <a:gdLst/>
              <a:ahLst/>
              <a:cxnLst/>
              <a:rect l="l" t="t" r="r" b="b"/>
              <a:pathLst>
                <a:path w="93" h="26" extrusionOk="0">
                  <a:moveTo>
                    <a:pt x="71" y="9"/>
                  </a:moveTo>
                  <a:cubicBezTo>
                    <a:pt x="65" y="9"/>
                    <a:pt x="60" y="5"/>
                    <a:pt x="54" y="4"/>
                  </a:cubicBezTo>
                  <a:cubicBezTo>
                    <a:pt x="40" y="0"/>
                    <a:pt x="26" y="8"/>
                    <a:pt x="13" y="15"/>
                  </a:cubicBezTo>
                  <a:cubicBezTo>
                    <a:pt x="9" y="18"/>
                    <a:pt x="4" y="21"/>
                    <a:pt x="0" y="24"/>
                  </a:cubicBezTo>
                  <a:cubicBezTo>
                    <a:pt x="3" y="22"/>
                    <a:pt x="6" y="20"/>
                    <a:pt x="9" y="18"/>
                  </a:cubicBezTo>
                  <a:cubicBezTo>
                    <a:pt x="22" y="11"/>
                    <a:pt x="36" y="3"/>
                    <a:pt x="50" y="7"/>
                  </a:cubicBezTo>
                  <a:cubicBezTo>
                    <a:pt x="56" y="8"/>
                    <a:pt x="61" y="12"/>
                    <a:pt x="67" y="12"/>
                  </a:cubicBezTo>
                  <a:cubicBezTo>
                    <a:pt x="69" y="12"/>
                    <a:pt x="71" y="12"/>
                    <a:pt x="73" y="12"/>
                  </a:cubicBezTo>
                  <a:cubicBezTo>
                    <a:pt x="79" y="12"/>
                    <a:pt x="84" y="11"/>
                    <a:pt x="87" y="16"/>
                  </a:cubicBezTo>
                  <a:cubicBezTo>
                    <a:pt x="89" y="19"/>
                    <a:pt x="88" y="23"/>
                    <a:pt x="85" y="26"/>
                  </a:cubicBezTo>
                  <a:cubicBezTo>
                    <a:pt x="86" y="26"/>
                    <a:pt x="87" y="25"/>
                    <a:pt x="88" y="24"/>
                  </a:cubicBezTo>
                  <a:cubicBezTo>
                    <a:pt x="92" y="22"/>
                    <a:pt x="93" y="16"/>
                    <a:pt x="91" y="13"/>
                  </a:cubicBezTo>
                  <a:cubicBezTo>
                    <a:pt x="88" y="9"/>
                    <a:pt x="82" y="9"/>
                    <a:pt x="77" y="9"/>
                  </a:cubicBezTo>
                  <a:cubicBezTo>
                    <a:pt x="75" y="9"/>
                    <a:pt x="73" y="9"/>
                    <a:pt x="71" y="9"/>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09" name="Google Shape;3009;p50"/>
            <p:cNvSpPr/>
            <p:nvPr/>
          </p:nvSpPr>
          <p:spPr>
            <a:xfrm>
              <a:off x="8401482" y="1771574"/>
              <a:ext cx="351534" cy="124739"/>
            </a:xfrm>
            <a:custGeom>
              <a:avLst/>
              <a:gdLst/>
              <a:ahLst/>
              <a:cxnLst/>
              <a:rect l="l" t="t" r="r" b="b"/>
              <a:pathLst>
                <a:path w="71" h="25" extrusionOk="0">
                  <a:moveTo>
                    <a:pt x="71" y="0"/>
                  </a:moveTo>
                  <a:cubicBezTo>
                    <a:pt x="66" y="3"/>
                    <a:pt x="60" y="3"/>
                    <a:pt x="54" y="3"/>
                  </a:cubicBezTo>
                  <a:cubicBezTo>
                    <a:pt x="42" y="4"/>
                    <a:pt x="33" y="13"/>
                    <a:pt x="21" y="14"/>
                  </a:cubicBezTo>
                  <a:cubicBezTo>
                    <a:pt x="15" y="14"/>
                    <a:pt x="8" y="16"/>
                    <a:pt x="1" y="18"/>
                  </a:cubicBezTo>
                  <a:cubicBezTo>
                    <a:pt x="1" y="18"/>
                    <a:pt x="1" y="18"/>
                    <a:pt x="1" y="18"/>
                  </a:cubicBezTo>
                  <a:cubicBezTo>
                    <a:pt x="1" y="19"/>
                    <a:pt x="1" y="19"/>
                    <a:pt x="1" y="20"/>
                  </a:cubicBezTo>
                  <a:cubicBezTo>
                    <a:pt x="1" y="20"/>
                    <a:pt x="1" y="20"/>
                    <a:pt x="1" y="20"/>
                  </a:cubicBezTo>
                  <a:cubicBezTo>
                    <a:pt x="1" y="20"/>
                    <a:pt x="1" y="20"/>
                    <a:pt x="1" y="20"/>
                  </a:cubicBezTo>
                  <a:cubicBezTo>
                    <a:pt x="1" y="20"/>
                    <a:pt x="1" y="20"/>
                    <a:pt x="1" y="20"/>
                  </a:cubicBezTo>
                  <a:cubicBezTo>
                    <a:pt x="1" y="20"/>
                    <a:pt x="1" y="20"/>
                    <a:pt x="1" y="20"/>
                  </a:cubicBezTo>
                  <a:cubicBezTo>
                    <a:pt x="1" y="20"/>
                    <a:pt x="1" y="20"/>
                    <a:pt x="1" y="20"/>
                  </a:cubicBezTo>
                  <a:cubicBezTo>
                    <a:pt x="1" y="22"/>
                    <a:pt x="0" y="23"/>
                    <a:pt x="0" y="25"/>
                  </a:cubicBezTo>
                  <a:cubicBezTo>
                    <a:pt x="1" y="25"/>
                    <a:pt x="3" y="25"/>
                    <a:pt x="4" y="25"/>
                  </a:cubicBezTo>
                  <a:cubicBezTo>
                    <a:pt x="4" y="25"/>
                    <a:pt x="5" y="25"/>
                    <a:pt x="5" y="25"/>
                  </a:cubicBezTo>
                  <a:cubicBezTo>
                    <a:pt x="7" y="25"/>
                    <a:pt x="9" y="25"/>
                    <a:pt x="11" y="25"/>
                  </a:cubicBezTo>
                  <a:cubicBezTo>
                    <a:pt x="22" y="20"/>
                    <a:pt x="34" y="18"/>
                    <a:pt x="42" y="10"/>
                  </a:cubicBezTo>
                  <a:cubicBezTo>
                    <a:pt x="44" y="8"/>
                    <a:pt x="46" y="6"/>
                    <a:pt x="49" y="5"/>
                  </a:cubicBezTo>
                  <a:cubicBezTo>
                    <a:pt x="50" y="4"/>
                    <a:pt x="52" y="4"/>
                    <a:pt x="53" y="4"/>
                  </a:cubicBezTo>
                  <a:cubicBezTo>
                    <a:pt x="55" y="4"/>
                    <a:pt x="56" y="4"/>
                    <a:pt x="58" y="5"/>
                  </a:cubicBezTo>
                  <a:cubicBezTo>
                    <a:pt x="58" y="5"/>
                    <a:pt x="59" y="5"/>
                    <a:pt x="59" y="5"/>
                  </a:cubicBezTo>
                  <a:cubicBezTo>
                    <a:pt x="63" y="5"/>
                    <a:pt x="67" y="4"/>
                    <a:pt x="70" y="1"/>
                  </a:cubicBezTo>
                  <a:cubicBezTo>
                    <a:pt x="71" y="1"/>
                    <a:pt x="71" y="1"/>
                    <a:pt x="71" y="1"/>
                  </a:cubicBezTo>
                  <a:cubicBezTo>
                    <a:pt x="71" y="1"/>
                    <a:pt x="71" y="0"/>
                    <a:pt x="71"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10" name="Google Shape;3010;p50"/>
            <p:cNvSpPr/>
            <p:nvPr/>
          </p:nvSpPr>
          <p:spPr>
            <a:xfrm>
              <a:off x="8753017" y="1771574"/>
              <a:ext cx="5672" cy="5672"/>
            </a:xfrm>
            <a:custGeom>
              <a:avLst/>
              <a:gdLst/>
              <a:ahLst/>
              <a:cxnLst/>
              <a:rect l="l" t="t" r="r" b="b"/>
              <a:pathLst>
                <a:path w="1" h="1" extrusionOk="0">
                  <a:moveTo>
                    <a:pt x="1" y="0"/>
                  </a:moveTo>
                  <a:cubicBezTo>
                    <a:pt x="1" y="0"/>
                    <a:pt x="0" y="0"/>
                    <a:pt x="0" y="0"/>
                  </a:cubicBezTo>
                  <a:cubicBezTo>
                    <a:pt x="0" y="0"/>
                    <a:pt x="0" y="1"/>
                    <a:pt x="0" y="1"/>
                  </a:cubicBezTo>
                  <a:cubicBezTo>
                    <a:pt x="0" y="0"/>
                    <a:pt x="1" y="0"/>
                    <a:pt x="1"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11" name="Google Shape;3011;p50"/>
            <p:cNvSpPr/>
            <p:nvPr/>
          </p:nvSpPr>
          <p:spPr>
            <a:xfrm>
              <a:off x="8248397" y="1896313"/>
              <a:ext cx="606682" cy="340198"/>
            </a:xfrm>
            <a:custGeom>
              <a:avLst/>
              <a:gdLst/>
              <a:ahLst/>
              <a:cxnLst/>
              <a:rect l="l" t="t" r="r" b="b"/>
              <a:pathLst>
                <a:path w="122" h="68" extrusionOk="0">
                  <a:moveTo>
                    <a:pt x="110" y="44"/>
                  </a:moveTo>
                  <a:cubicBezTo>
                    <a:pt x="107" y="41"/>
                    <a:pt x="106" y="38"/>
                    <a:pt x="104" y="35"/>
                  </a:cubicBezTo>
                  <a:cubicBezTo>
                    <a:pt x="99" y="22"/>
                    <a:pt x="88" y="13"/>
                    <a:pt x="75" y="7"/>
                  </a:cubicBezTo>
                  <a:cubicBezTo>
                    <a:pt x="63" y="2"/>
                    <a:pt x="49" y="0"/>
                    <a:pt x="35" y="0"/>
                  </a:cubicBezTo>
                  <a:cubicBezTo>
                    <a:pt x="26" y="0"/>
                    <a:pt x="16" y="1"/>
                    <a:pt x="8" y="5"/>
                  </a:cubicBezTo>
                  <a:cubicBezTo>
                    <a:pt x="4" y="8"/>
                    <a:pt x="1" y="11"/>
                    <a:pt x="0" y="15"/>
                  </a:cubicBezTo>
                  <a:cubicBezTo>
                    <a:pt x="0" y="21"/>
                    <a:pt x="4" y="25"/>
                    <a:pt x="10" y="27"/>
                  </a:cubicBezTo>
                  <a:cubicBezTo>
                    <a:pt x="15" y="29"/>
                    <a:pt x="21" y="29"/>
                    <a:pt x="26" y="29"/>
                  </a:cubicBezTo>
                  <a:cubicBezTo>
                    <a:pt x="39" y="30"/>
                    <a:pt x="52" y="34"/>
                    <a:pt x="64" y="39"/>
                  </a:cubicBezTo>
                  <a:cubicBezTo>
                    <a:pt x="69" y="40"/>
                    <a:pt x="73" y="42"/>
                    <a:pt x="77" y="45"/>
                  </a:cubicBezTo>
                  <a:cubicBezTo>
                    <a:pt x="81" y="49"/>
                    <a:pt x="84" y="55"/>
                    <a:pt x="88" y="60"/>
                  </a:cubicBezTo>
                  <a:cubicBezTo>
                    <a:pt x="96" y="68"/>
                    <a:pt x="111" y="68"/>
                    <a:pt x="119" y="60"/>
                  </a:cubicBezTo>
                  <a:cubicBezTo>
                    <a:pt x="120" y="59"/>
                    <a:pt x="121" y="58"/>
                    <a:pt x="121" y="57"/>
                  </a:cubicBezTo>
                  <a:cubicBezTo>
                    <a:pt x="122" y="54"/>
                    <a:pt x="120" y="51"/>
                    <a:pt x="118" y="49"/>
                  </a:cubicBezTo>
                  <a:cubicBezTo>
                    <a:pt x="115" y="47"/>
                    <a:pt x="112" y="46"/>
                    <a:pt x="110" y="44"/>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12" name="Google Shape;3012;p50"/>
            <p:cNvSpPr/>
            <p:nvPr/>
          </p:nvSpPr>
          <p:spPr>
            <a:xfrm>
              <a:off x="8701989" y="1981365"/>
              <a:ext cx="85050" cy="119071"/>
            </a:xfrm>
            <a:custGeom>
              <a:avLst/>
              <a:gdLst/>
              <a:ahLst/>
              <a:cxnLst/>
              <a:rect l="l" t="t" r="r" b="b"/>
              <a:pathLst>
                <a:path w="17" h="24" extrusionOk="0">
                  <a:moveTo>
                    <a:pt x="0" y="0"/>
                  </a:moveTo>
                  <a:cubicBezTo>
                    <a:pt x="3" y="4"/>
                    <a:pt x="6" y="8"/>
                    <a:pt x="8" y="13"/>
                  </a:cubicBezTo>
                  <a:cubicBezTo>
                    <a:pt x="10" y="16"/>
                    <a:pt x="11" y="20"/>
                    <a:pt x="14" y="22"/>
                  </a:cubicBezTo>
                  <a:cubicBezTo>
                    <a:pt x="14" y="23"/>
                    <a:pt x="15" y="24"/>
                    <a:pt x="17" y="24"/>
                  </a:cubicBezTo>
                  <a:cubicBezTo>
                    <a:pt x="15" y="22"/>
                    <a:pt x="14" y="20"/>
                    <a:pt x="13" y="18"/>
                  </a:cubicBezTo>
                  <a:cubicBezTo>
                    <a:pt x="10" y="11"/>
                    <a:pt x="6" y="5"/>
                    <a:pt x="0" y="0"/>
                  </a:cubicBezTo>
                  <a:close/>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13" name="Google Shape;3013;p50"/>
            <p:cNvSpPr/>
            <p:nvPr/>
          </p:nvSpPr>
          <p:spPr>
            <a:xfrm>
              <a:off x="8259737" y="1998373"/>
              <a:ext cx="362874" cy="113399"/>
            </a:xfrm>
            <a:custGeom>
              <a:avLst/>
              <a:gdLst/>
              <a:ahLst/>
              <a:cxnLst/>
              <a:rect l="l" t="t" r="r" b="b"/>
              <a:pathLst>
                <a:path w="73" h="22" extrusionOk="0">
                  <a:moveTo>
                    <a:pt x="57" y="13"/>
                  </a:moveTo>
                  <a:cubicBezTo>
                    <a:pt x="45" y="8"/>
                    <a:pt x="32" y="4"/>
                    <a:pt x="19" y="3"/>
                  </a:cubicBezTo>
                  <a:cubicBezTo>
                    <a:pt x="14" y="3"/>
                    <a:pt x="8" y="3"/>
                    <a:pt x="3" y="1"/>
                  </a:cubicBezTo>
                  <a:cubicBezTo>
                    <a:pt x="2" y="1"/>
                    <a:pt x="1" y="1"/>
                    <a:pt x="0" y="0"/>
                  </a:cubicBezTo>
                  <a:cubicBezTo>
                    <a:pt x="2" y="3"/>
                    <a:pt x="5" y="5"/>
                    <a:pt x="8" y="6"/>
                  </a:cubicBezTo>
                  <a:cubicBezTo>
                    <a:pt x="13" y="8"/>
                    <a:pt x="19" y="8"/>
                    <a:pt x="24" y="8"/>
                  </a:cubicBezTo>
                  <a:cubicBezTo>
                    <a:pt x="37" y="9"/>
                    <a:pt x="50" y="13"/>
                    <a:pt x="62" y="18"/>
                  </a:cubicBezTo>
                  <a:cubicBezTo>
                    <a:pt x="66" y="19"/>
                    <a:pt x="70" y="20"/>
                    <a:pt x="73" y="22"/>
                  </a:cubicBezTo>
                  <a:cubicBezTo>
                    <a:pt x="72" y="21"/>
                    <a:pt x="71" y="20"/>
                    <a:pt x="70" y="19"/>
                  </a:cubicBezTo>
                  <a:cubicBezTo>
                    <a:pt x="66" y="16"/>
                    <a:pt x="62" y="14"/>
                    <a:pt x="57" y="13"/>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14" name="Google Shape;3014;p50"/>
            <p:cNvSpPr/>
            <p:nvPr/>
          </p:nvSpPr>
          <p:spPr>
            <a:xfrm>
              <a:off x="8679310" y="2134452"/>
              <a:ext cx="175769" cy="102060"/>
            </a:xfrm>
            <a:custGeom>
              <a:avLst/>
              <a:gdLst/>
              <a:ahLst/>
              <a:cxnLst/>
              <a:rect l="l" t="t" r="r" b="b"/>
              <a:pathLst>
                <a:path w="36" h="20" extrusionOk="0">
                  <a:moveTo>
                    <a:pt x="30" y="0"/>
                  </a:moveTo>
                  <a:cubicBezTo>
                    <a:pt x="30" y="1"/>
                    <a:pt x="31" y="3"/>
                    <a:pt x="30" y="4"/>
                  </a:cubicBezTo>
                  <a:cubicBezTo>
                    <a:pt x="30" y="5"/>
                    <a:pt x="29" y="6"/>
                    <a:pt x="28" y="7"/>
                  </a:cubicBezTo>
                  <a:cubicBezTo>
                    <a:pt x="21" y="14"/>
                    <a:pt x="9" y="15"/>
                    <a:pt x="0" y="10"/>
                  </a:cubicBezTo>
                  <a:cubicBezTo>
                    <a:pt x="1" y="10"/>
                    <a:pt x="2" y="11"/>
                    <a:pt x="2" y="12"/>
                  </a:cubicBezTo>
                  <a:cubicBezTo>
                    <a:pt x="10" y="20"/>
                    <a:pt x="25" y="20"/>
                    <a:pt x="33" y="12"/>
                  </a:cubicBezTo>
                  <a:cubicBezTo>
                    <a:pt x="34" y="11"/>
                    <a:pt x="35" y="10"/>
                    <a:pt x="35" y="9"/>
                  </a:cubicBezTo>
                  <a:cubicBezTo>
                    <a:pt x="36" y="6"/>
                    <a:pt x="34" y="3"/>
                    <a:pt x="32" y="1"/>
                  </a:cubicBezTo>
                  <a:cubicBezTo>
                    <a:pt x="31" y="1"/>
                    <a:pt x="30" y="0"/>
                    <a:pt x="30" y="0"/>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15" name="Google Shape;3015;p50"/>
            <p:cNvSpPr/>
            <p:nvPr/>
          </p:nvSpPr>
          <p:spPr>
            <a:xfrm>
              <a:off x="8344783" y="1964353"/>
              <a:ext cx="408233" cy="232470"/>
            </a:xfrm>
            <a:custGeom>
              <a:avLst/>
              <a:gdLst/>
              <a:ahLst/>
              <a:cxnLst/>
              <a:rect l="l" t="t" r="r" b="b"/>
              <a:pathLst>
                <a:path w="82" h="47" extrusionOk="0">
                  <a:moveTo>
                    <a:pt x="4" y="0"/>
                  </a:moveTo>
                  <a:cubicBezTo>
                    <a:pt x="3" y="2"/>
                    <a:pt x="1" y="4"/>
                    <a:pt x="0" y="6"/>
                  </a:cubicBezTo>
                  <a:cubicBezTo>
                    <a:pt x="12" y="9"/>
                    <a:pt x="25" y="10"/>
                    <a:pt x="36" y="16"/>
                  </a:cubicBezTo>
                  <a:cubicBezTo>
                    <a:pt x="53" y="23"/>
                    <a:pt x="65" y="37"/>
                    <a:pt x="80" y="47"/>
                  </a:cubicBezTo>
                  <a:cubicBezTo>
                    <a:pt x="81" y="47"/>
                    <a:pt x="81" y="47"/>
                    <a:pt x="82" y="47"/>
                  </a:cubicBezTo>
                  <a:cubicBezTo>
                    <a:pt x="78" y="44"/>
                    <a:pt x="75" y="40"/>
                    <a:pt x="71" y="36"/>
                  </a:cubicBezTo>
                  <a:cubicBezTo>
                    <a:pt x="64" y="27"/>
                    <a:pt x="53" y="9"/>
                    <a:pt x="41" y="7"/>
                  </a:cubicBezTo>
                  <a:cubicBezTo>
                    <a:pt x="29" y="4"/>
                    <a:pt x="15" y="5"/>
                    <a:pt x="4"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16" name="Google Shape;3016;p50"/>
            <p:cNvSpPr/>
            <p:nvPr/>
          </p:nvSpPr>
          <p:spPr>
            <a:xfrm>
              <a:off x="8061288" y="1329316"/>
              <a:ext cx="385553" cy="720088"/>
            </a:xfrm>
            <a:custGeom>
              <a:avLst/>
              <a:gdLst/>
              <a:ahLst/>
              <a:cxnLst/>
              <a:rect l="l" t="t" r="r" b="b"/>
              <a:pathLst>
                <a:path w="77" h="145" extrusionOk="0">
                  <a:moveTo>
                    <a:pt x="70" y="46"/>
                  </a:moveTo>
                  <a:cubicBezTo>
                    <a:pt x="68" y="41"/>
                    <a:pt x="64" y="38"/>
                    <a:pt x="61" y="34"/>
                  </a:cubicBezTo>
                  <a:cubicBezTo>
                    <a:pt x="55" y="26"/>
                    <a:pt x="53" y="17"/>
                    <a:pt x="49" y="8"/>
                  </a:cubicBezTo>
                  <a:cubicBezTo>
                    <a:pt x="48" y="6"/>
                    <a:pt x="47" y="3"/>
                    <a:pt x="45" y="2"/>
                  </a:cubicBezTo>
                  <a:cubicBezTo>
                    <a:pt x="42" y="0"/>
                    <a:pt x="37" y="3"/>
                    <a:pt x="35" y="6"/>
                  </a:cubicBezTo>
                  <a:cubicBezTo>
                    <a:pt x="33" y="9"/>
                    <a:pt x="33" y="13"/>
                    <a:pt x="32" y="17"/>
                  </a:cubicBezTo>
                  <a:cubicBezTo>
                    <a:pt x="29" y="39"/>
                    <a:pt x="21" y="59"/>
                    <a:pt x="11" y="78"/>
                  </a:cubicBezTo>
                  <a:cubicBezTo>
                    <a:pt x="8" y="83"/>
                    <a:pt x="5" y="89"/>
                    <a:pt x="2" y="94"/>
                  </a:cubicBezTo>
                  <a:cubicBezTo>
                    <a:pt x="0" y="110"/>
                    <a:pt x="3" y="128"/>
                    <a:pt x="15" y="138"/>
                  </a:cubicBezTo>
                  <a:cubicBezTo>
                    <a:pt x="17" y="140"/>
                    <a:pt x="20" y="142"/>
                    <a:pt x="24" y="144"/>
                  </a:cubicBezTo>
                  <a:cubicBezTo>
                    <a:pt x="36" y="145"/>
                    <a:pt x="47" y="144"/>
                    <a:pt x="56" y="135"/>
                  </a:cubicBezTo>
                  <a:cubicBezTo>
                    <a:pt x="63" y="128"/>
                    <a:pt x="67" y="119"/>
                    <a:pt x="69" y="109"/>
                  </a:cubicBezTo>
                  <a:cubicBezTo>
                    <a:pt x="68" y="103"/>
                    <a:pt x="67" y="96"/>
                    <a:pt x="67" y="90"/>
                  </a:cubicBezTo>
                  <a:cubicBezTo>
                    <a:pt x="68" y="75"/>
                    <a:pt x="77" y="59"/>
                    <a:pt x="70" y="46"/>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17" name="Google Shape;3017;p50"/>
            <p:cNvSpPr/>
            <p:nvPr/>
          </p:nvSpPr>
          <p:spPr>
            <a:xfrm>
              <a:off x="8180358" y="2043733"/>
              <a:ext cx="5672" cy="0"/>
            </a:xfrm>
            <a:custGeom>
              <a:avLst/>
              <a:gdLst/>
              <a:ahLst/>
              <a:cxnLst/>
              <a:rect l="l" t="t" r="r" b="b"/>
              <a:pathLst>
                <a:path w="1" h="120000" extrusionOk="0">
                  <a:moveTo>
                    <a:pt x="0" y="0"/>
                  </a:moveTo>
                  <a:cubicBezTo>
                    <a:pt x="0" y="0"/>
                    <a:pt x="1" y="0"/>
                    <a:pt x="1" y="0"/>
                  </a:cubicBezTo>
                  <a:cubicBezTo>
                    <a:pt x="1" y="0"/>
                    <a:pt x="1" y="0"/>
                    <a:pt x="1" y="0"/>
                  </a:cubicBezTo>
                  <a:cubicBezTo>
                    <a:pt x="1" y="0"/>
                    <a:pt x="0" y="0"/>
                    <a:pt x="0"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18" name="Google Shape;3018;p50"/>
            <p:cNvSpPr/>
            <p:nvPr/>
          </p:nvSpPr>
          <p:spPr>
            <a:xfrm>
              <a:off x="8072628" y="1777246"/>
              <a:ext cx="11340" cy="22680"/>
            </a:xfrm>
            <a:custGeom>
              <a:avLst/>
              <a:gdLst/>
              <a:ahLst/>
              <a:cxnLst/>
              <a:rect l="l" t="t" r="r" b="b"/>
              <a:pathLst>
                <a:path w="2" h="4" extrusionOk="0">
                  <a:moveTo>
                    <a:pt x="2" y="0"/>
                  </a:moveTo>
                  <a:cubicBezTo>
                    <a:pt x="2" y="1"/>
                    <a:pt x="1" y="3"/>
                    <a:pt x="0" y="4"/>
                  </a:cubicBezTo>
                  <a:cubicBezTo>
                    <a:pt x="0" y="4"/>
                    <a:pt x="0" y="4"/>
                    <a:pt x="0" y="4"/>
                  </a:cubicBezTo>
                  <a:cubicBezTo>
                    <a:pt x="0" y="4"/>
                    <a:pt x="0" y="4"/>
                    <a:pt x="0" y="4"/>
                  </a:cubicBezTo>
                  <a:cubicBezTo>
                    <a:pt x="1" y="3"/>
                    <a:pt x="2" y="1"/>
                    <a:pt x="2" y="0"/>
                  </a:cubicBezTo>
                  <a:cubicBezTo>
                    <a:pt x="2" y="0"/>
                    <a:pt x="2" y="0"/>
                    <a:pt x="2" y="0"/>
                  </a:cubicBezTo>
                </a:path>
              </a:pathLst>
            </a:custGeom>
            <a:solidFill>
              <a:srgbClr val="D91D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19" name="Google Shape;3019;p50"/>
            <p:cNvSpPr/>
            <p:nvPr/>
          </p:nvSpPr>
          <p:spPr>
            <a:xfrm>
              <a:off x="8395814" y="1799926"/>
              <a:ext cx="5672" cy="39692"/>
            </a:xfrm>
            <a:custGeom>
              <a:avLst/>
              <a:gdLst/>
              <a:ahLst/>
              <a:cxnLst/>
              <a:rect l="l" t="t" r="r" b="b"/>
              <a:pathLst>
                <a:path w="1" h="8" extrusionOk="0">
                  <a:moveTo>
                    <a:pt x="0" y="0"/>
                  </a:moveTo>
                  <a:cubicBezTo>
                    <a:pt x="0" y="0"/>
                    <a:pt x="0" y="0"/>
                    <a:pt x="0" y="0"/>
                  </a:cubicBezTo>
                  <a:cubicBezTo>
                    <a:pt x="0" y="0"/>
                    <a:pt x="0" y="0"/>
                    <a:pt x="0" y="0"/>
                  </a:cubicBezTo>
                  <a:cubicBezTo>
                    <a:pt x="0" y="2"/>
                    <a:pt x="1" y="5"/>
                    <a:pt x="1" y="8"/>
                  </a:cubicBezTo>
                  <a:cubicBezTo>
                    <a:pt x="1" y="5"/>
                    <a:pt x="0" y="2"/>
                    <a:pt x="0" y="0"/>
                  </a:cubicBezTo>
                </a:path>
              </a:pathLst>
            </a:custGeom>
            <a:solidFill>
              <a:srgbClr val="EE2D1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20" name="Google Shape;3020;p50"/>
            <p:cNvSpPr/>
            <p:nvPr/>
          </p:nvSpPr>
          <p:spPr>
            <a:xfrm>
              <a:off x="8407154" y="1873633"/>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path>
              </a:pathLst>
            </a:custGeom>
            <a:solidFill>
              <a:srgbClr val="D91D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21" name="Google Shape;3021;p50"/>
            <p:cNvSpPr/>
            <p:nvPr/>
          </p:nvSpPr>
          <p:spPr>
            <a:xfrm>
              <a:off x="8072628" y="1896313"/>
              <a:ext cx="45359" cy="102060"/>
            </a:xfrm>
            <a:custGeom>
              <a:avLst/>
              <a:gdLst/>
              <a:ahLst/>
              <a:cxnLst/>
              <a:rect l="l" t="t" r="r" b="b"/>
              <a:pathLst>
                <a:path w="9" h="20" extrusionOk="0">
                  <a:moveTo>
                    <a:pt x="1" y="1"/>
                  </a:moveTo>
                  <a:cubicBezTo>
                    <a:pt x="2" y="8"/>
                    <a:pt x="5" y="15"/>
                    <a:pt x="9" y="20"/>
                  </a:cubicBezTo>
                  <a:cubicBezTo>
                    <a:pt x="9" y="20"/>
                    <a:pt x="9" y="20"/>
                    <a:pt x="9" y="20"/>
                  </a:cubicBezTo>
                  <a:cubicBezTo>
                    <a:pt x="6" y="17"/>
                    <a:pt x="4" y="13"/>
                    <a:pt x="2" y="8"/>
                  </a:cubicBezTo>
                  <a:cubicBezTo>
                    <a:pt x="2" y="8"/>
                    <a:pt x="2" y="8"/>
                    <a:pt x="2" y="8"/>
                  </a:cubicBezTo>
                  <a:cubicBezTo>
                    <a:pt x="2" y="8"/>
                    <a:pt x="2" y="8"/>
                    <a:pt x="2" y="8"/>
                  </a:cubicBezTo>
                  <a:cubicBezTo>
                    <a:pt x="2" y="8"/>
                    <a:pt x="2" y="8"/>
                    <a:pt x="2" y="8"/>
                  </a:cubicBezTo>
                  <a:cubicBezTo>
                    <a:pt x="2" y="8"/>
                    <a:pt x="2" y="7"/>
                    <a:pt x="2" y="7"/>
                  </a:cubicBezTo>
                  <a:cubicBezTo>
                    <a:pt x="2" y="7"/>
                    <a:pt x="2" y="7"/>
                    <a:pt x="2" y="7"/>
                  </a:cubicBezTo>
                  <a:cubicBezTo>
                    <a:pt x="2" y="7"/>
                    <a:pt x="2" y="7"/>
                    <a:pt x="2" y="7"/>
                  </a:cubicBezTo>
                  <a:cubicBezTo>
                    <a:pt x="2" y="7"/>
                    <a:pt x="2" y="7"/>
                    <a:pt x="2" y="7"/>
                  </a:cubicBezTo>
                  <a:cubicBezTo>
                    <a:pt x="2" y="7"/>
                    <a:pt x="2" y="7"/>
                    <a:pt x="2" y="7"/>
                  </a:cubicBezTo>
                  <a:cubicBezTo>
                    <a:pt x="2" y="7"/>
                    <a:pt x="2" y="7"/>
                    <a:pt x="2" y="7"/>
                  </a:cubicBezTo>
                  <a:cubicBezTo>
                    <a:pt x="2" y="6"/>
                    <a:pt x="2" y="6"/>
                    <a:pt x="2" y="6"/>
                  </a:cubicBezTo>
                  <a:cubicBezTo>
                    <a:pt x="2" y="6"/>
                    <a:pt x="2" y="6"/>
                    <a:pt x="2" y="6"/>
                  </a:cubicBezTo>
                  <a:cubicBezTo>
                    <a:pt x="2" y="6"/>
                    <a:pt x="2" y="6"/>
                    <a:pt x="2" y="6"/>
                  </a:cubicBezTo>
                  <a:cubicBezTo>
                    <a:pt x="2" y="6"/>
                    <a:pt x="2" y="6"/>
                    <a:pt x="2" y="6"/>
                  </a:cubicBezTo>
                  <a:cubicBezTo>
                    <a:pt x="2" y="6"/>
                    <a:pt x="2" y="6"/>
                    <a:pt x="2" y="6"/>
                  </a:cubicBezTo>
                  <a:cubicBezTo>
                    <a:pt x="1" y="4"/>
                    <a:pt x="1" y="3"/>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0" y="0"/>
                  </a:moveTo>
                  <a:cubicBezTo>
                    <a:pt x="0" y="0"/>
                    <a:pt x="0" y="0"/>
                    <a:pt x="0" y="0"/>
                  </a:cubicBezTo>
                  <a:cubicBezTo>
                    <a:pt x="0" y="0"/>
                    <a:pt x="0" y="0"/>
                    <a:pt x="0" y="0"/>
                  </a:cubicBezTo>
                </a:path>
              </a:pathLst>
            </a:custGeom>
            <a:solidFill>
              <a:srgbClr val="EE2D1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22" name="Google Shape;3022;p50"/>
            <p:cNvSpPr/>
            <p:nvPr/>
          </p:nvSpPr>
          <p:spPr>
            <a:xfrm>
              <a:off x="8117987" y="1998373"/>
              <a:ext cx="17012" cy="17012"/>
            </a:xfrm>
            <a:custGeom>
              <a:avLst/>
              <a:gdLst/>
              <a:ahLst/>
              <a:cxnLst/>
              <a:rect l="l" t="t" r="r" b="b"/>
              <a:pathLst>
                <a:path w="4" h="4" extrusionOk="0">
                  <a:moveTo>
                    <a:pt x="0" y="0"/>
                  </a:moveTo>
                  <a:cubicBezTo>
                    <a:pt x="0" y="0"/>
                    <a:pt x="0" y="0"/>
                    <a:pt x="0" y="0"/>
                  </a:cubicBezTo>
                  <a:cubicBezTo>
                    <a:pt x="1" y="1"/>
                    <a:pt x="2" y="3"/>
                    <a:pt x="4" y="4"/>
                  </a:cubicBezTo>
                  <a:cubicBezTo>
                    <a:pt x="2" y="3"/>
                    <a:pt x="1" y="1"/>
                    <a:pt x="0" y="0"/>
                  </a:cubicBezTo>
                </a:path>
              </a:pathLst>
            </a:custGeom>
            <a:solidFill>
              <a:srgbClr val="D91D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23" name="Google Shape;3023;p50"/>
            <p:cNvSpPr/>
            <p:nvPr/>
          </p:nvSpPr>
          <p:spPr>
            <a:xfrm>
              <a:off x="8083968" y="1924665"/>
              <a:ext cx="96390" cy="119071"/>
            </a:xfrm>
            <a:custGeom>
              <a:avLst/>
              <a:gdLst/>
              <a:ahLst/>
              <a:cxnLst/>
              <a:rect l="l" t="t" r="r" b="b"/>
              <a:pathLst>
                <a:path w="20" h="24" extrusionOk="0">
                  <a:moveTo>
                    <a:pt x="0" y="2"/>
                  </a:moveTo>
                  <a:cubicBezTo>
                    <a:pt x="2" y="7"/>
                    <a:pt x="4" y="11"/>
                    <a:pt x="7" y="14"/>
                  </a:cubicBezTo>
                  <a:cubicBezTo>
                    <a:pt x="8" y="15"/>
                    <a:pt x="9" y="17"/>
                    <a:pt x="11" y="18"/>
                  </a:cubicBezTo>
                  <a:cubicBezTo>
                    <a:pt x="11" y="18"/>
                    <a:pt x="11" y="18"/>
                    <a:pt x="11" y="18"/>
                  </a:cubicBezTo>
                  <a:cubicBezTo>
                    <a:pt x="13" y="20"/>
                    <a:pt x="16" y="22"/>
                    <a:pt x="20" y="24"/>
                  </a:cubicBezTo>
                  <a:cubicBezTo>
                    <a:pt x="20" y="24"/>
                    <a:pt x="20" y="24"/>
                    <a:pt x="20" y="24"/>
                  </a:cubicBezTo>
                  <a:cubicBezTo>
                    <a:pt x="20" y="24"/>
                    <a:pt x="20" y="24"/>
                    <a:pt x="20" y="24"/>
                  </a:cubicBezTo>
                  <a:cubicBezTo>
                    <a:pt x="20" y="24"/>
                    <a:pt x="20" y="24"/>
                    <a:pt x="20" y="24"/>
                  </a:cubicBezTo>
                  <a:cubicBezTo>
                    <a:pt x="16" y="22"/>
                    <a:pt x="13" y="20"/>
                    <a:pt x="11" y="18"/>
                  </a:cubicBezTo>
                  <a:cubicBezTo>
                    <a:pt x="6" y="14"/>
                    <a:pt x="2" y="8"/>
                    <a:pt x="0" y="2"/>
                  </a:cubicBezTo>
                  <a:moveTo>
                    <a:pt x="0" y="2"/>
                  </a:moveTo>
                  <a:cubicBezTo>
                    <a:pt x="0" y="2"/>
                    <a:pt x="0" y="2"/>
                    <a:pt x="0" y="2"/>
                  </a:cubicBezTo>
                  <a:cubicBezTo>
                    <a:pt x="0" y="2"/>
                    <a:pt x="0" y="2"/>
                    <a:pt x="0" y="2"/>
                  </a:cubicBezTo>
                  <a:moveTo>
                    <a:pt x="0" y="1"/>
                  </a:moveTo>
                  <a:cubicBezTo>
                    <a:pt x="0" y="1"/>
                    <a:pt x="0" y="2"/>
                    <a:pt x="0" y="2"/>
                  </a:cubicBezTo>
                  <a:cubicBezTo>
                    <a:pt x="0" y="2"/>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E401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24" name="Google Shape;3024;p50"/>
            <p:cNvSpPr/>
            <p:nvPr/>
          </p:nvSpPr>
          <p:spPr>
            <a:xfrm>
              <a:off x="8129327" y="1323602"/>
              <a:ext cx="317515" cy="703077"/>
            </a:xfrm>
            <a:custGeom>
              <a:avLst/>
              <a:gdLst/>
              <a:ahLst/>
              <a:cxnLst/>
              <a:rect l="l" t="t" r="r" b="b"/>
              <a:pathLst>
                <a:path w="64" h="141" extrusionOk="0">
                  <a:moveTo>
                    <a:pt x="48" y="34"/>
                  </a:moveTo>
                  <a:cubicBezTo>
                    <a:pt x="42" y="26"/>
                    <a:pt x="40" y="17"/>
                    <a:pt x="36" y="8"/>
                  </a:cubicBezTo>
                  <a:cubicBezTo>
                    <a:pt x="35" y="6"/>
                    <a:pt x="34" y="3"/>
                    <a:pt x="32" y="2"/>
                  </a:cubicBezTo>
                  <a:cubicBezTo>
                    <a:pt x="29" y="0"/>
                    <a:pt x="24" y="3"/>
                    <a:pt x="22" y="6"/>
                  </a:cubicBezTo>
                  <a:cubicBezTo>
                    <a:pt x="20" y="9"/>
                    <a:pt x="20" y="13"/>
                    <a:pt x="19" y="17"/>
                  </a:cubicBezTo>
                  <a:cubicBezTo>
                    <a:pt x="17" y="37"/>
                    <a:pt x="9" y="56"/>
                    <a:pt x="0" y="74"/>
                  </a:cubicBezTo>
                  <a:cubicBezTo>
                    <a:pt x="0" y="86"/>
                    <a:pt x="1" y="99"/>
                    <a:pt x="2" y="111"/>
                  </a:cubicBezTo>
                  <a:cubicBezTo>
                    <a:pt x="13" y="101"/>
                    <a:pt x="6" y="81"/>
                    <a:pt x="15" y="71"/>
                  </a:cubicBezTo>
                  <a:cubicBezTo>
                    <a:pt x="16" y="91"/>
                    <a:pt x="17" y="112"/>
                    <a:pt x="18" y="132"/>
                  </a:cubicBezTo>
                  <a:cubicBezTo>
                    <a:pt x="18" y="136"/>
                    <a:pt x="18" y="140"/>
                    <a:pt x="21" y="141"/>
                  </a:cubicBezTo>
                  <a:cubicBezTo>
                    <a:pt x="26" y="120"/>
                    <a:pt x="30" y="97"/>
                    <a:pt x="32" y="75"/>
                  </a:cubicBezTo>
                  <a:cubicBezTo>
                    <a:pt x="36" y="74"/>
                    <a:pt x="39" y="80"/>
                    <a:pt x="39" y="84"/>
                  </a:cubicBezTo>
                  <a:cubicBezTo>
                    <a:pt x="40" y="97"/>
                    <a:pt x="36" y="111"/>
                    <a:pt x="45" y="120"/>
                  </a:cubicBezTo>
                  <a:cubicBezTo>
                    <a:pt x="48" y="111"/>
                    <a:pt x="51" y="102"/>
                    <a:pt x="54" y="94"/>
                  </a:cubicBezTo>
                  <a:cubicBezTo>
                    <a:pt x="54" y="92"/>
                    <a:pt x="54" y="91"/>
                    <a:pt x="54" y="90"/>
                  </a:cubicBezTo>
                  <a:cubicBezTo>
                    <a:pt x="55" y="75"/>
                    <a:pt x="64" y="59"/>
                    <a:pt x="57" y="46"/>
                  </a:cubicBezTo>
                  <a:cubicBezTo>
                    <a:pt x="55" y="41"/>
                    <a:pt x="51" y="38"/>
                    <a:pt x="48" y="34"/>
                  </a:cubicBezTo>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25" name="Google Shape;3025;p50"/>
            <p:cNvSpPr/>
            <p:nvPr/>
          </p:nvSpPr>
          <p:spPr>
            <a:xfrm>
              <a:off x="8072628" y="1805594"/>
              <a:ext cx="0" cy="11340"/>
            </a:xfrm>
            <a:custGeom>
              <a:avLst/>
              <a:gdLst/>
              <a:ahLst/>
              <a:cxnLst/>
              <a:rect l="l" t="t" r="r" b="b"/>
              <a:pathLst>
                <a:path w="120000" h="2" extrusionOk="0">
                  <a:moveTo>
                    <a:pt x="0" y="0"/>
                  </a:moveTo>
                  <a:cubicBezTo>
                    <a:pt x="0" y="1"/>
                    <a:pt x="0" y="2"/>
                    <a:pt x="0" y="2"/>
                  </a:cubicBezTo>
                  <a:cubicBezTo>
                    <a:pt x="0" y="2"/>
                    <a:pt x="0" y="2"/>
                    <a:pt x="0" y="2"/>
                  </a:cubicBezTo>
                  <a:cubicBezTo>
                    <a:pt x="0" y="2"/>
                    <a:pt x="0" y="1"/>
                    <a:pt x="0" y="0"/>
                  </a:cubicBezTo>
                  <a:cubicBezTo>
                    <a:pt x="0" y="0"/>
                    <a:pt x="0" y="0"/>
                    <a:pt x="0"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26" name="Google Shape;3026;p50"/>
            <p:cNvSpPr/>
            <p:nvPr/>
          </p:nvSpPr>
          <p:spPr>
            <a:xfrm>
              <a:off x="8072628" y="1816934"/>
              <a:ext cx="0" cy="22680"/>
            </a:xfrm>
            <a:custGeom>
              <a:avLst/>
              <a:gdLst/>
              <a:ahLst/>
              <a:cxnLst/>
              <a:rect l="l" t="t" r="r" b="b"/>
              <a:pathLst>
                <a:path w="120000" h="4" extrusionOk="0">
                  <a:moveTo>
                    <a:pt x="0" y="0"/>
                  </a:moveTo>
                  <a:cubicBezTo>
                    <a:pt x="0" y="2"/>
                    <a:pt x="0" y="3"/>
                    <a:pt x="0" y="4"/>
                  </a:cubicBezTo>
                  <a:cubicBezTo>
                    <a:pt x="0" y="4"/>
                    <a:pt x="0" y="4"/>
                    <a:pt x="0" y="4"/>
                  </a:cubicBezTo>
                  <a:cubicBezTo>
                    <a:pt x="0" y="3"/>
                    <a:pt x="0" y="2"/>
                    <a:pt x="0" y="0"/>
                  </a:cubicBezTo>
                  <a:cubicBezTo>
                    <a:pt x="0" y="0"/>
                    <a:pt x="0" y="0"/>
                    <a:pt x="0"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27" name="Google Shape;3027;p50"/>
            <p:cNvSpPr/>
            <p:nvPr/>
          </p:nvSpPr>
          <p:spPr>
            <a:xfrm>
              <a:off x="8072628" y="1839614"/>
              <a:ext cx="0" cy="56700"/>
            </a:xfrm>
            <a:custGeom>
              <a:avLst/>
              <a:gdLst/>
              <a:ahLst/>
              <a:cxnLst/>
              <a:rect l="l" t="t" r="r" b="b"/>
              <a:pathLst>
                <a:path w="120000" h="12" extrusionOk="0">
                  <a:moveTo>
                    <a:pt x="0" y="2"/>
                  </a:moveTo>
                  <a:cubicBezTo>
                    <a:pt x="0" y="5"/>
                    <a:pt x="0" y="9"/>
                    <a:pt x="0" y="12"/>
                  </a:cubicBezTo>
                  <a:cubicBezTo>
                    <a:pt x="0" y="9"/>
                    <a:pt x="0" y="5"/>
                    <a:pt x="0" y="2"/>
                  </a:cubicBezTo>
                  <a:cubicBezTo>
                    <a:pt x="0" y="2"/>
                    <a:pt x="0" y="2"/>
                    <a:pt x="0" y="2"/>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28" name="Google Shape;3028;p50"/>
            <p:cNvSpPr/>
            <p:nvPr/>
          </p:nvSpPr>
          <p:spPr>
            <a:xfrm>
              <a:off x="8072628" y="1839614"/>
              <a:ext cx="0" cy="5672"/>
            </a:xfrm>
            <a:custGeom>
              <a:avLst/>
              <a:gdLst/>
              <a:ahLst/>
              <a:cxnLst/>
              <a:rect l="l" t="t" r="r" b="b"/>
              <a:pathLst>
                <a:path w="120000" h="2" extrusionOk="0">
                  <a:moveTo>
                    <a:pt x="0" y="0"/>
                  </a:moveTo>
                  <a:cubicBezTo>
                    <a:pt x="0" y="1"/>
                    <a:pt x="0" y="1"/>
                    <a:pt x="0" y="2"/>
                  </a:cubicBezTo>
                  <a:cubicBezTo>
                    <a:pt x="0" y="2"/>
                    <a:pt x="0" y="2"/>
                    <a:pt x="0" y="2"/>
                  </a:cubicBezTo>
                  <a:cubicBezTo>
                    <a:pt x="0" y="1"/>
                    <a:pt x="0" y="1"/>
                    <a:pt x="0" y="1"/>
                  </a:cubicBezTo>
                  <a:cubicBezTo>
                    <a:pt x="0" y="1"/>
                    <a:pt x="0" y="0"/>
                    <a:pt x="0" y="0"/>
                  </a:cubicBezTo>
                  <a:cubicBezTo>
                    <a:pt x="0" y="0"/>
                    <a:pt x="0" y="0"/>
                    <a:pt x="0" y="0"/>
                  </a:cubicBezTo>
                </a:path>
              </a:pathLst>
            </a:custGeom>
            <a:solidFill>
              <a:srgbClr val="E1968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29" name="Google Shape;3029;p50"/>
            <p:cNvSpPr/>
            <p:nvPr/>
          </p:nvSpPr>
          <p:spPr>
            <a:xfrm>
              <a:off x="8072628" y="1799926"/>
              <a:ext cx="0" cy="5672"/>
            </a:xfrm>
            <a:custGeom>
              <a:avLst/>
              <a:gdLst/>
              <a:ahLst/>
              <a:cxnLst/>
              <a:rect l="l" t="t" r="r" b="b"/>
              <a:pathLst>
                <a:path w="120000" h="1" extrusionOk="0">
                  <a:moveTo>
                    <a:pt x="0" y="0"/>
                  </a:moveTo>
                  <a:cubicBezTo>
                    <a:pt x="0" y="0"/>
                    <a:pt x="0" y="0"/>
                    <a:pt x="0" y="0"/>
                  </a:cubicBezTo>
                  <a:cubicBezTo>
                    <a:pt x="0" y="0"/>
                    <a:pt x="0" y="1"/>
                    <a:pt x="0" y="1"/>
                  </a:cubicBezTo>
                  <a:cubicBezTo>
                    <a:pt x="0" y="1"/>
                    <a:pt x="0" y="1"/>
                    <a:pt x="0" y="1"/>
                  </a:cubicBezTo>
                  <a:cubicBezTo>
                    <a:pt x="0" y="1"/>
                    <a:pt x="0" y="0"/>
                    <a:pt x="0"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30" name="Google Shape;3030;p50"/>
            <p:cNvSpPr/>
            <p:nvPr/>
          </p:nvSpPr>
          <p:spPr>
            <a:xfrm>
              <a:off x="8072628" y="1799926"/>
              <a:ext cx="0" cy="39692"/>
            </a:xfrm>
            <a:custGeom>
              <a:avLst/>
              <a:gdLst/>
              <a:ahLst/>
              <a:cxnLst/>
              <a:rect l="l" t="t" r="r" b="b"/>
              <a:pathLst>
                <a:path w="120000" h="8" extrusionOk="0">
                  <a:moveTo>
                    <a:pt x="0" y="0"/>
                  </a:moveTo>
                  <a:cubicBezTo>
                    <a:pt x="0" y="0"/>
                    <a:pt x="0" y="0"/>
                    <a:pt x="0" y="0"/>
                  </a:cubicBezTo>
                  <a:cubicBezTo>
                    <a:pt x="0" y="0"/>
                    <a:pt x="0" y="1"/>
                    <a:pt x="0" y="1"/>
                  </a:cubicBezTo>
                  <a:cubicBezTo>
                    <a:pt x="0" y="1"/>
                    <a:pt x="0" y="1"/>
                    <a:pt x="0" y="1"/>
                  </a:cubicBezTo>
                  <a:cubicBezTo>
                    <a:pt x="0" y="2"/>
                    <a:pt x="0" y="3"/>
                    <a:pt x="0" y="3"/>
                  </a:cubicBezTo>
                  <a:cubicBezTo>
                    <a:pt x="0" y="5"/>
                    <a:pt x="0" y="6"/>
                    <a:pt x="0" y="7"/>
                  </a:cubicBezTo>
                  <a:cubicBezTo>
                    <a:pt x="0" y="7"/>
                    <a:pt x="0" y="7"/>
                    <a:pt x="0" y="7"/>
                  </a:cubicBezTo>
                  <a:cubicBezTo>
                    <a:pt x="0" y="7"/>
                    <a:pt x="0" y="8"/>
                    <a:pt x="0" y="8"/>
                  </a:cubicBezTo>
                  <a:cubicBezTo>
                    <a:pt x="0" y="5"/>
                    <a:pt x="0" y="2"/>
                    <a:pt x="0" y="0"/>
                  </a:cubicBezTo>
                </a:path>
              </a:pathLst>
            </a:custGeom>
            <a:solidFill>
              <a:srgbClr val="DE824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31" name="Google Shape;3031;p50"/>
            <p:cNvSpPr/>
            <p:nvPr/>
          </p:nvSpPr>
          <p:spPr>
            <a:xfrm>
              <a:off x="8401482" y="1839614"/>
              <a:ext cx="5672" cy="22680"/>
            </a:xfrm>
            <a:custGeom>
              <a:avLst/>
              <a:gdLst/>
              <a:ahLst/>
              <a:cxnLst/>
              <a:rect l="l" t="t" r="r" b="b"/>
              <a:pathLst>
                <a:path w="1" h="4" extrusionOk="0">
                  <a:moveTo>
                    <a:pt x="0" y="0"/>
                  </a:moveTo>
                  <a:cubicBezTo>
                    <a:pt x="0" y="0"/>
                    <a:pt x="0" y="0"/>
                    <a:pt x="0" y="0"/>
                  </a:cubicBezTo>
                  <a:cubicBezTo>
                    <a:pt x="1" y="1"/>
                    <a:pt x="1" y="3"/>
                    <a:pt x="1" y="4"/>
                  </a:cubicBezTo>
                  <a:cubicBezTo>
                    <a:pt x="1" y="4"/>
                    <a:pt x="1" y="4"/>
                    <a:pt x="1" y="4"/>
                  </a:cubicBezTo>
                  <a:cubicBezTo>
                    <a:pt x="1" y="3"/>
                    <a:pt x="1" y="1"/>
                    <a:pt x="0"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32" name="Google Shape;3032;p50"/>
            <p:cNvSpPr/>
            <p:nvPr/>
          </p:nvSpPr>
          <p:spPr>
            <a:xfrm>
              <a:off x="8407154" y="1862294"/>
              <a:ext cx="0" cy="11340"/>
            </a:xfrm>
            <a:custGeom>
              <a:avLst/>
              <a:gdLst/>
              <a:ahLst/>
              <a:cxnLst/>
              <a:rect l="l" t="t" r="r" b="b"/>
              <a:pathLst>
                <a:path w="120000" h="2" extrusionOk="0">
                  <a:moveTo>
                    <a:pt x="0" y="2"/>
                  </a:moveTo>
                  <a:cubicBezTo>
                    <a:pt x="0" y="2"/>
                    <a:pt x="0" y="2"/>
                    <a:pt x="0" y="2"/>
                  </a:cubicBezTo>
                  <a:cubicBezTo>
                    <a:pt x="0" y="2"/>
                    <a:pt x="0" y="2"/>
                    <a:pt x="0" y="2"/>
                  </a:cubicBezTo>
                  <a:cubicBezTo>
                    <a:pt x="0" y="2"/>
                    <a:pt x="0" y="2"/>
                    <a:pt x="0" y="2"/>
                  </a:cubicBezTo>
                  <a:cubicBezTo>
                    <a:pt x="0" y="2"/>
                    <a:pt x="0" y="2"/>
                    <a:pt x="0" y="2"/>
                  </a:cubicBezTo>
                  <a:moveTo>
                    <a:pt x="0" y="0"/>
                  </a:moveTo>
                  <a:cubicBezTo>
                    <a:pt x="0" y="0"/>
                    <a:pt x="0" y="0"/>
                    <a:pt x="0" y="0"/>
                  </a:cubicBezTo>
                  <a:cubicBezTo>
                    <a:pt x="0" y="0"/>
                    <a:pt x="0" y="0"/>
                    <a:pt x="0" y="0"/>
                  </a:cubicBezTo>
                  <a:cubicBezTo>
                    <a:pt x="0" y="0"/>
                    <a:pt x="0" y="0"/>
                    <a:pt x="0"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33" name="Google Shape;3033;p50"/>
            <p:cNvSpPr/>
            <p:nvPr/>
          </p:nvSpPr>
          <p:spPr>
            <a:xfrm>
              <a:off x="8401482" y="1839614"/>
              <a:ext cx="5672" cy="34020"/>
            </a:xfrm>
            <a:custGeom>
              <a:avLst/>
              <a:gdLst/>
              <a:ahLst/>
              <a:cxnLst/>
              <a:rect l="l" t="t" r="r" b="b"/>
              <a:pathLst>
                <a:path w="1" h="6" extrusionOk="0">
                  <a:moveTo>
                    <a:pt x="0" y="0"/>
                  </a:moveTo>
                  <a:cubicBezTo>
                    <a:pt x="0" y="0"/>
                    <a:pt x="0" y="0"/>
                    <a:pt x="0" y="0"/>
                  </a:cubicBezTo>
                  <a:cubicBezTo>
                    <a:pt x="1" y="2"/>
                    <a:pt x="1" y="4"/>
                    <a:pt x="1" y="6"/>
                  </a:cubicBezTo>
                  <a:cubicBezTo>
                    <a:pt x="1" y="6"/>
                    <a:pt x="1" y="6"/>
                    <a:pt x="1" y="6"/>
                  </a:cubicBezTo>
                  <a:cubicBezTo>
                    <a:pt x="1" y="5"/>
                    <a:pt x="1" y="5"/>
                    <a:pt x="1" y="4"/>
                  </a:cubicBezTo>
                  <a:cubicBezTo>
                    <a:pt x="1" y="4"/>
                    <a:pt x="1" y="4"/>
                    <a:pt x="1" y="4"/>
                  </a:cubicBezTo>
                  <a:cubicBezTo>
                    <a:pt x="1" y="3"/>
                    <a:pt x="1" y="1"/>
                    <a:pt x="0" y="0"/>
                  </a:cubicBezTo>
                </a:path>
              </a:pathLst>
            </a:custGeom>
            <a:solidFill>
              <a:srgbClr val="DE824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34" name="Google Shape;3034;p50"/>
            <p:cNvSpPr/>
            <p:nvPr/>
          </p:nvSpPr>
          <p:spPr>
            <a:xfrm>
              <a:off x="8401482" y="1873633"/>
              <a:ext cx="5672" cy="22680"/>
            </a:xfrm>
            <a:custGeom>
              <a:avLst/>
              <a:gdLst/>
              <a:ahLst/>
              <a:cxnLst/>
              <a:rect l="l" t="t" r="r" b="b"/>
              <a:pathLst>
                <a:path w="1" h="5" extrusionOk="0">
                  <a:moveTo>
                    <a:pt x="1" y="0"/>
                  </a:moveTo>
                  <a:cubicBezTo>
                    <a:pt x="1" y="1"/>
                    <a:pt x="1" y="2"/>
                    <a:pt x="1" y="2"/>
                  </a:cubicBezTo>
                  <a:cubicBezTo>
                    <a:pt x="0" y="3"/>
                    <a:pt x="0" y="4"/>
                    <a:pt x="0" y="5"/>
                  </a:cubicBezTo>
                  <a:cubicBezTo>
                    <a:pt x="0" y="5"/>
                    <a:pt x="0" y="5"/>
                    <a:pt x="0" y="5"/>
                  </a:cubicBezTo>
                  <a:cubicBezTo>
                    <a:pt x="0" y="3"/>
                    <a:pt x="1" y="2"/>
                    <a:pt x="1"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35" name="Google Shape;3035;p50"/>
            <p:cNvSpPr/>
            <p:nvPr/>
          </p:nvSpPr>
          <p:spPr>
            <a:xfrm>
              <a:off x="8373135" y="1896313"/>
              <a:ext cx="28351" cy="62371"/>
            </a:xfrm>
            <a:custGeom>
              <a:avLst/>
              <a:gdLst/>
              <a:ahLst/>
              <a:cxnLst/>
              <a:rect l="l" t="t" r="r" b="b"/>
              <a:pathLst>
                <a:path w="5" h="12" extrusionOk="0">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5" y="0"/>
                  </a:moveTo>
                  <a:cubicBezTo>
                    <a:pt x="5" y="0"/>
                    <a:pt x="5" y="0"/>
                    <a:pt x="5" y="0"/>
                  </a:cubicBezTo>
                  <a:cubicBezTo>
                    <a:pt x="3" y="4"/>
                    <a:pt x="2" y="8"/>
                    <a:pt x="0" y="12"/>
                  </a:cubicBezTo>
                  <a:cubicBezTo>
                    <a:pt x="2" y="8"/>
                    <a:pt x="3" y="4"/>
                    <a:pt x="5"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36" name="Google Shape;3036;p50"/>
            <p:cNvSpPr/>
            <p:nvPr/>
          </p:nvSpPr>
          <p:spPr>
            <a:xfrm>
              <a:off x="8339115" y="1879305"/>
              <a:ext cx="68039" cy="119071"/>
            </a:xfrm>
            <a:custGeom>
              <a:avLst/>
              <a:gdLst/>
              <a:ahLst/>
              <a:cxnLst/>
              <a:rect l="l" t="t" r="r" b="b"/>
              <a:pathLst>
                <a:path w="13" h="24" extrusionOk="0">
                  <a:moveTo>
                    <a:pt x="13" y="0"/>
                  </a:moveTo>
                  <a:cubicBezTo>
                    <a:pt x="10" y="9"/>
                    <a:pt x="6" y="17"/>
                    <a:pt x="0" y="24"/>
                  </a:cubicBezTo>
                  <a:cubicBezTo>
                    <a:pt x="3" y="21"/>
                    <a:pt x="5" y="18"/>
                    <a:pt x="7" y="15"/>
                  </a:cubicBezTo>
                  <a:cubicBezTo>
                    <a:pt x="7" y="15"/>
                    <a:pt x="7" y="15"/>
                    <a:pt x="7" y="15"/>
                  </a:cubicBezTo>
                  <a:cubicBezTo>
                    <a:pt x="7" y="15"/>
                    <a:pt x="7" y="15"/>
                    <a:pt x="7" y="15"/>
                  </a:cubicBezTo>
                  <a:cubicBezTo>
                    <a:pt x="7" y="15"/>
                    <a:pt x="7" y="15"/>
                    <a:pt x="7" y="15"/>
                  </a:cubicBezTo>
                  <a:cubicBezTo>
                    <a:pt x="7" y="15"/>
                    <a:pt x="7" y="15"/>
                    <a:pt x="7" y="15"/>
                  </a:cubicBezTo>
                  <a:cubicBezTo>
                    <a:pt x="9" y="11"/>
                    <a:pt x="10" y="7"/>
                    <a:pt x="12" y="3"/>
                  </a:cubicBezTo>
                  <a:cubicBezTo>
                    <a:pt x="12" y="2"/>
                    <a:pt x="12" y="1"/>
                    <a:pt x="13" y="0"/>
                  </a:cubicBezTo>
                </a:path>
              </a:pathLst>
            </a:custGeom>
            <a:solidFill>
              <a:srgbClr val="DE824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37" name="Google Shape;3037;p50"/>
            <p:cNvSpPr/>
            <p:nvPr/>
          </p:nvSpPr>
          <p:spPr>
            <a:xfrm>
              <a:off x="8072628" y="1896313"/>
              <a:ext cx="5672" cy="5672"/>
            </a:xfrm>
            <a:custGeom>
              <a:avLst/>
              <a:gdLst/>
              <a:ahLst/>
              <a:cxnLst/>
              <a:rect l="l" t="t" r="r" b="b"/>
              <a:pathLst>
                <a:path w="1" h="1" extrusionOk="0">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0" y="0"/>
                  </a:moveTo>
                  <a:cubicBezTo>
                    <a:pt x="1" y="0"/>
                    <a:pt x="1" y="0"/>
                    <a:pt x="1" y="1"/>
                  </a:cubicBezTo>
                  <a:cubicBezTo>
                    <a:pt x="1" y="0"/>
                    <a:pt x="1" y="0"/>
                    <a:pt x="0"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38" name="Google Shape;3038;p50"/>
            <p:cNvSpPr/>
            <p:nvPr/>
          </p:nvSpPr>
          <p:spPr>
            <a:xfrm>
              <a:off x="8072628" y="1845285"/>
              <a:ext cx="11340" cy="79380"/>
            </a:xfrm>
            <a:custGeom>
              <a:avLst/>
              <a:gdLst/>
              <a:ahLst/>
              <a:cxnLst/>
              <a:rect l="l" t="t" r="r" b="b"/>
              <a:pathLst>
                <a:path w="2" h="16" extrusionOk="0">
                  <a:moveTo>
                    <a:pt x="0" y="0"/>
                  </a:moveTo>
                  <a:cubicBezTo>
                    <a:pt x="0" y="3"/>
                    <a:pt x="0" y="7"/>
                    <a:pt x="0" y="10"/>
                  </a:cubicBezTo>
                  <a:cubicBezTo>
                    <a:pt x="0" y="10"/>
                    <a:pt x="0" y="10"/>
                    <a:pt x="0" y="10"/>
                  </a:cubicBezTo>
                  <a:cubicBezTo>
                    <a:pt x="1" y="10"/>
                    <a:pt x="1" y="10"/>
                    <a:pt x="1" y="11"/>
                  </a:cubicBezTo>
                  <a:cubicBezTo>
                    <a:pt x="1" y="11"/>
                    <a:pt x="1" y="11"/>
                    <a:pt x="1" y="11"/>
                  </a:cubicBezTo>
                  <a:cubicBezTo>
                    <a:pt x="1" y="11"/>
                    <a:pt x="1" y="11"/>
                    <a:pt x="1" y="11"/>
                  </a:cubicBezTo>
                  <a:cubicBezTo>
                    <a:pt x="1" y="11"/>
                    <a:pt x="1" y="11"/>
                    <a:pt x="1" y="11"/>
                  </a:cubicBezTo>
                  <a:cubicBezTo>
                    <a:pt x="1" y="11"/>
                    <a:pt x="1" y="11"/>
                    <a:pt x="1" y="11"/>
                  </a:cubicBezTo>
                  <a:cubicBezTo>
                    <a:pt x="1" y="13"/>
                    <a:pt x="1" y="14"/>
                    <a:pt x="2" y="16"/>
                  </a:cubicBezTo>
                  <a:cubicBezTo>
                    <a:pt x="0" y="11"/>
                    <a:pt x="0" y="5"/>
                    <a:pt x="0" y="0"/>
                  </a:cubicBezTo>
                  <a:cubicBezTo>
                    <a:pt x="0" y="0"/>
                    <a:pt x="0" y="0"/>
                    <a:pt x="0" y="0"/>
                  </a:cubicBezTo>
                </a:path>
              </a:pathLst>
            </a:custGeom>
            <a:solidFill>
              <a:srgbClr val="DE200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39" name="Google Shape;3039;p50"/>
            <p:cNvSpPr/>
            <p:nvPr/>
          </p:nvSpPr>
          <p:spPr>
            <a:xfrm>
              <a:off x="8072628" y="1839614"/>
              <a:ext cx="0" cy="5672"/>
            </a:xfrm>
            <a:custGeom>
              <a:avLst/>
              <a:gdLst/>
              <a:ahLst/>
              <a:cxnLst/>
              <a:rect l="l" t="t" r="r" b="b"/>
              <a:pathLst>
                <a:path w="120000" h="1" extrusionOk="0">
                  <a:moveTo>
                    <a:pt x="0" y="0"/>
                  </a:moveTo>
                  <a:cubicBezTo>
                    <a:pt x="0" y="0"/>
                    <a:pt x="0" y="0"/>
                    <a:pt x="0" y="1"/>
                  </a:cubicBezTo>
                  <a:cubicBezTo>
                    <a:pt x="0" y="1"/>
                    <a:pt x="0" y="1"/>
                    <a:pt x="0" y="1"/>
                  </a:cubicBezTo>
                  <a:cubicBezTo>
                    <a:pt x="0" y="0"/>
                    <a:pt x="0" y="0"/>
                    <a:pt x="0" y="0"/>
                  </a:cubicBezTo>
                </a:path>
              </a:pathLst>
            </a:custGeom>
            <a:solidFill>
              <a:srgbClr val="D2351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40" name="Google Shape;3040;p50"/>
            <p:cNvSpPr/>
            <p:nvPr/>
          </p:nvSpPr>
          <p:spPr>
            <a:xfrm>
              <a:off x="8083968" y="1924665"/>
              <a:ext cx="0" cy="11340"/>
            </a:xfrm>
            <a:custGeom>
              <a:avLst/>
              <a:gdLst/>
              <a:ahLst/>
              <a:cxnLst/>
              <a:rect l="l" t="t" r="r" b="b"/>
              <a:pathLst>
                <a:path w="120000" h="2" extrusionOk="0">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E200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41" name="Google Shape;3041;p50"/>
            <p:cNvSpPr/>
            <p:nvPr/>
          </p:nvSpPr>
          <p:spPr>
            <a:xfrm>
              <a:off x="8407154" y="1873633"/>
              <a:ext cx="5400" cy="5400"/>
            </a:xfrm>
            <a:prstGeom prst="ellipse">
              <a:avLst/>
            </a:prstGeom>
            <a:solidFill>
              <a:srgbClr val="CB150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42" name="Google Shape;3042;p50"/>
            <p:cNvSpPr/>
            <p:nvPr/>
          </p:nvSpPr>
          <p:spPr>
            <a:xfrm>
              <a:off x="8214374" y="1890642"/>
              <a:ext cx="147418" cy="141751"/>
            </a:xfrm>
            <a:custGeom>
              <a:avLst/>
              <a:gdLst/>
              <a:ahLst/>
              <a:cxnLst/>
              <a:rect l="l" t="t" r="r" b="b"/>
              <a:pathLst>
                <a:path w="29" h="28" extrusionOk="0">
                  <a:moveTo>
                    <a:pt x="6" y="16"/>
                  </a:moveTo>
                  <a:cubicBezTo>
                    <a:pt x="4" y="16"/>
                    <a:pt x="2" y="16"/>
                    <a:pt x="0" y="17"/>
                  </a:cubicBezTo>
                  <a:cubicBezTo>
                    <a:pt x="0" y="18"/>
                    <a:pt x="0" y="18"/>
                    <a:pt x="0" y="19"/>
                  </a:cubicBezTo>
                  <a:cubicBezTo>
                    <a:pt x="0" y="23"/>
                    <a:pt x="0" y="27"/>
                    <a:pt x="3" y="28"/>
                  </a:cubicBezTo>
                  <a:cubicBezTo>
                    <a:pt x="4" y="24"/>
                    <a:pt x="5" y="20"/>
                    <a:pt x="6" y="16"/>
                  </a:cubicBezTo>
                  <a:moveTo>
                    <a:pt x="26" y="2"/>
                  </a:moveTo>
                  <a:cubicBezTo>
                    <a:pt x="26" y="3"/>
                    <a:pt x="25" y="4"/>
                    <a:pt x="25" y="4"/>
                  </a:cubicBezTo>
                  <a:cubicBezTo>
                    <a:pt x="25" y="5"/>
                    <a:pt x="26" y="6"/>
                    <a:pt x="27" y="7"/>
                  </a:cubicBezTo>
                  <a:cubicBezTo>
                    <a:pt x="27" y="6"/>
                    <a:pt x="27" y="6"/>
                    <a:pt x="27" y="5"/>
                  </a:cubicBezTo>
                  <a:cubicBezTo>
                    <a:pt x="27" y="4"/>
                    <a:pt x="27" y="3"/>
                    <a:pt x="26" y="2"/>
                  </a:cubicBezTo>
                  <a:moveTo>
                    <a:pt x="29" y="0"/>
                  </a:moveTo>
                  <a:cubicBezTo>
                    <a:pt x="29" y="0"/>
                    <a:pt x="29" y="0"/>
                    <a:pt x="28" y="1"/>
                  </a:cubicBezTo>
                  <a:cubicBezTo>
                    <a:pt x="28" y="1"/>
                    <a:pt x="28" y="1"/>
                    <a:pt x="29" y="2"/>
                  </a:cubicBezTo>
                  <a:cubicBezTo>
                    <a:pt x="28" y="3"/>
                    <a:pt x="28" y="3"/>
                    <a:pt x="28" y="3"/>
                  </a:cubicBezTo>
                  <a:cubicBezTo>
                    <a:pt x="28" y="2"/>
                    <a:pt x="29" y="1"/>
                    <a:pt x="29" y="0"/>
                  </a:cubicBezTo>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3043" name="Google Shape;3043;p50"/>
          <p:cNvGrpSpPr/>
          <p:nvPr/>
        </p:nvGrpSpPr>
        <p:grpSpPr>
          <a:xfrm rot="9046471" flipH="1">
            <a:off x="-21210" y="-290132"/>
            <a:ext cx="1918943" cy="1659257"/>
            <a:chOff x="6755781" y="864379"/>
            <a:chExt cx="3068850" cy="2653550"/>
          </a:xfrm>
        </p:grpSpPr>
        <p:sp>
          <p:nvSpPr>
            <p:cNvPr id="3044" name="Google Shape;3044;p50"/>
            <p:cNvSpPr/>
            <p:nvPr/>
          </p:nvSpPr>
          <p:spPr>
            <a:xfrm>
              <a:off x="7817484" y="2094764"/>
              <a:ext cx="470604" cy="1423164"/>
            </a:xfrm>
            <a:custGeom>
              <a:avLst/>
              <a:gdLst/>
              <a:ahLst/>
              <a:cxnLst/>
              <a:rect l="l" t="t" r="r" b="b"/>
              <a:pathLst>
                <a:path w="94" h="287" extrusionOk="0">
                  <a:moveTo>
                    <a:pt x="1" y="274"/>
                  </a:moveTo>
                  <a:cubicBezTo>
                    <a:pt x="0" y="275"/>
                    <a:pt x="0" y="276"/>
                    <a:pt x="0" y="278"/>
                  </a:cubicBezTo>
                  <a:cubicBezTo>
                    <a:pt x="6" y="281"/>
                    <a:pt x="13" y="284"/>
                    <a:pt x="19" y="287"/>
                  </a:cubicBezTo>
                  <a:cubicBezTo>
                    <a:pt x="20" y="281"/>
                    <a:pt x="21" y="276"/>
                    <a:pt x="21" y="275"/>
                  </a:cubicBezTo>
                  <a:cubicBezTo>
                    <a:pt x="34" y="206"/>
                    <a:pt x="57" y="109"/>
                    <a:pt x="94" y="4"/>
                  </a:cubicBezTo>
                  <a:cubicBezTo>
                    <a:pt x="81" y="0"/>
                    <a:pt x="81" y="0"/>
                    <a:pt x="81" y="0"/>
                  </a:cubicBezTo>
                  <a:cubicBezTo>
                    <a:pt x="53" y="75"/>
                    <a:pt x="23" y="168"/>
                    <a:pt x="1" y="274"/>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45" name="Google Shape;3045;p50"/>
            <p:cNvSpPr/>
            <p:nvPr/>
          </p:nvSpPr>
          <p:spPr>
            <a:xfrm>
              <a:off x="8083968" y="2474650"/>
              <a:ext cx="85050" cy="289171"/>
            </a:xfrm>
            <a:custGeom>
              <a:avLst/>
              <a:gdLst/>
              <a:ahLst/>
              <a:cxnLst/>
              <a:rect l="l" t="t" r="r" b="b"/>
              <a:pathLst>
                <a:path w="17" h="59" extrusionOk="0">
                  <a:moveTo>
                    <a:pt x="17" y="0"/>
                  </a:moveTo>
                  <a:cubicBezTo>
                    <a:pt x="17" y="0"/>
                    <a:pt x="17" y="0"/>
                    <a:pt x="17" y="0"/>
                  </a:cubicBezTo>
                  <a:cubicBezTo>
                    <a:pt x="11" y="20"/>
                    <a:pt x="5" y="40"/>
                    <a:pt x="0" y="59"/>
                  </a:cubicBezTo>
                  <a:cubicBezTo>
                    <a:pt x="0" y="59"/>
                    <a:pt x="0" y="59"/>
                    <a:pt x="0" y="59"/>
                  </a:cubicBezTo>
                  <a:cubicBezTo>
                    <a:pt x="5" y="40"/>
                    <a:pt x="11" y="20"/>
                    <a:pt x="17" y="0"/>
                  </a:cubicBezTo>
                </a:path>
              </a:pathLst>
            </a:custGeom>
            <a:solidFill>
              <a:srgbClr val="26A06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46" name="Google Shape;3046;p50"/>
            <p:cNvSpPr/>
            <p:nvPr/>
          </p:nvSpPr>
          <p:spPr>
            <a:xfrm>
              <a:off x="7993249" y="2474650"/>
              <a:ext cx="175769" cy="300511"/>
            </a:xfrm>
            <a:custGeom>
              <a:avLst/>
              <a:gdLst/>
              <a:ahLst/>
              <a:cxnLst/>
              <a:rect l="l" t="t" r="r" b="b"/>
              <a:pathLst>
                <a:path w="35" h="61" extrusionOk="0">
                  <a:moveTo>
                    <a:pt x="35" y="0"/>
                  </a:moveTo>
                  <a:cubicBezTo>
                    <a:pt x="29" y="5"/>
                    <a:pt x="22" y="10"/>
                    <a:pt x="15" y="14"/>
                  </a:cubicBezTo>
                  <a:cubicBezTo>
                    <a:pt x="10" y="29"/>
                    <a:pt x="5" y="45"/>
                    <a:pt x="0" y="61"/>
                  </a:cubicBezTo>
                  <a:cubicBezTo>
                    <a:pt x="5" y="60"/>
                    <a:pt x="11" y="59"/>
                    <a:pt x="16" y="59"/>
                  </a:cubicBezTo>
                  <a:cubicBezTo>
                    <a:pt x="17" y="59"/>
                    <a:pt x="17" y="59"/>
                    <a:pt x="18" y="59"/>
                  </a:cubicBezTo>
                  <a:cubicBezTo>
                    <a:pt x="23" y="40"/>
                    <a:pt x="29" y="20"/>
                    <a:pt x="35" y="0"/>
                  </a:cubicBezTo>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47" name="Google Shape;3047;p50"/>
            <p:cNvSpPr/>
            <p:nvPr/>
          </p:nvSpPr>
          <p:spPr>
            <a:xfrm>
              <a:off x="8276745" y="1023138"/>
              <a:ext cx="935536" cy="941214"/>
            </a:xfrm>
            <a:custGeom>
              <a:avLst/>
              <a:gdLst/>
              <a:ahLst/>
              <a:cxnLst/>
              <a:rect l="l" t="t" r="r" b="b"/>
              <a:pathLst>
                <a:path w="189" h="190" extrusionOk="0">
                  <a:moveTo>
                    <a:pt x="134" y="23"/>
                  </a:moveTo>
                  <a:cubicBezTo>
                    <a:pt x="121" y="30"/>
                    <a:pt x="109" y="38"/>
                    <a:pt x="99" y="48"/>
                  </a:cubicBezTo>
                  <a:cubicBezTo>
                    <a:pt x="90" y="56"/>
                    <a:pt x="82" y="65"/>
                    <a:pt x="74" y="75"/>
                  </a:cubicBezTo>
                  <a:cubicBezTo>
                    <a:pt x="47" y="106"/>
                    <a:pt x="18" y="141"/>
                    <a:pt x="2" y="181"/>
                  </a:cubicBezTo>
                  <a:cubicBezTo>
                    <a:pt x="1" y="184"/>
                    <a:pt x="0" y="188"/>
                    <a:pt x="2" y="190"/>
                  </a:cubicBezTo>
                  <a:cubicBezTo>
                    <a:pt x="19" y="188"/>
                    <a:pt x="35" y="182"/>
                    <a:pt x="49" y="176"/>
                  </a:cubicBezTo>
                  <a:cubicBezTo>
                    <a:pt x="54" y="174"/>
                    <a:pt x="59" y="172"/>
                    <a:pt x="63" y="169"/>
                  </a:cubicBezTo>
                  <a:cubicBezTo>
                    <a:pt x="74" y="162"/>
                    <a:pt x="79" y="152"/>
                    <a:pt x="85" y="142"/>
                  </a:cubicBezTo>
                  <a:cubicBezTo>
                    <a:pt x="92" y="130"/>
                    <a:pt x="102" y="119"/>
                    <a:pt x="113" y="110"/>
                  </a:cubicBezTo>
                  <a:cubicBezTo>
                    <a:pt x="120" y="104"/>
                    <a:pt x="127" y="98"/>
                    <a:pt x="133" y="92"/>
                  </a:cubicBezTo>
                  <a:cubicBezTo>
                    <a:pt x="142" y="83"/>
                    <a:pt x="148" y="72"/>
                    <a:pt x="156" y="62"/>
                  </a:cubicBezTo>
                  <a:cubicBezTo>
                    <a:pt x="163" y="53"/>
                    <a:pt x="173" y="45"/>
                    <a:pt x="179" y="35"/>
                  </a:cubicBezTo>
                  <a:cubicBezTo>
                    <a:pt x="186" y="25"/>
                    <a:pt x="189" y="12"/>
                    <a:pt x="182" y="0"/>
                  </a:cubicBezTo>
                  <a:cubicBezTo>
                    <a:pt x="166" y="6"/>
                    <a:pt x="150" y="14"/>
                    <a:pt x="134" y="23"/>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48" name="Google Shape;3048;p50"/>
            <p:cNvSpPr/>
            <p:nvPr/>
          </p:nvSpPr>
          <p:spPr>
            <a:xfrm>
              <a:off x="8286656" y="1023138"/>
              <a:ext cx="924197" cy="941214"/>
            </a:xfrm>
            <a:custGeom>
              <a:avLst/>
              <a:gdLst/>
              <a:ahLst/>
              <a:cxnLst/>
              <a:rect l="l" t="t" r="r" b="b"/>
              <a:pathLst>
                <a:path w="187" h="190" extrusionOk="0">
                  <a:moveTo>
                    <a:pt x="132" y="23"/>
                  </a:moveTo>
                  <a:cubicBezTo>
                    <a:pt x="119" y="30"/>
                    <a:pt x="107" y="38"/>
                    <a:pt x="97" y="48"/>
                  </a:cubicBezTo>
                  <a:cubicBezTo>
                    <a:pt x="92" y="52"/>
                    <a:pt x="88" y="56"/>
                    <a:pt x="84" y="61"/>
                  </a:cubicBezTo>
                  <a:cubicBezTo>
                    <a:pt x="84" y="61"/>
                    <a:pt x="85" y="60"/>
                    <a:pt x="85" y="60"/>
                  </a:cubicBezTo>
                  <a:cubicBezTo>
                    <a:pt x="95" y="51"/>
                    <a:pt x="107" y="43"/>
                    <a:pt x="118" y="37"/>
                  </a:cubicBezTo>
                  <a:cubicBezTo>
                    <a:pt x="134" y="28"/>
                    <a:pt x="149" y="21"/>
                    <a:pt x="165" y="15"/>
                  </a:cubicBezTo>
                  <a:cubicBezTo>
                    <a:pt x="171" y="27"/>
                    <a:pt x="168" y="39"/>
                    <a:pt x="162" y="48"/>
                  </a:cubicBezTo>
                  <a:cubicBezTo>
                    <a:pt x="156" y="57"/>
                    <a:pt x="147" y="64"/>
                    <a:pt x="139" y="73"/>
                  </a:cubicBezTo>
                  <a:cubicBezTo>
                    <a:pt x="132" y="82"/>
                    <a:pt x="127" y="92"/>
                    <a:pt x="118" y="101"/>
                  </a:cubicBezTo>
                  <a:cubicBezTo>
                    <a:pt x="112" y="107"/>
                    <a:pt x="105" y="112"/>
                    <a:pt x="98" y="117"/>
                  </a:cubicBezTo>
                  <a:cubicBezTo>
                    <a:pt x="88" y="126"/>
                    <a:pt x="79" y="136"/>
                    <a:pt x="71" y="147"/>
                  </a:cubicBezTo>
                  <a:cubicBezTo>
                    <a:pt x="66" y="156"/>
                    <a:pt x="61" y="166"/>
                    <a:pt x="51" y="172"/>
                  </a:cubicBezTo>
                  <a:cubicBezTo>
                    <a:pt x="47" y="174"/>
                    <a:pt x="42" y="176"/>
                    <a:pt x="37" y="178"/>
                  </a:cubicBezTo>
                  <a:cubicBezTo>
                    <a:pt x="25" y="183"/>
                    <a:pt x="13" y="188"/>
                    <a:pt x="0" y="190"/>
                  </a:cubicBezTo>
                  <a:cubicBezTo>
                    <a:pt x="0" y="190"/>
                    <a:pt x="0" y="190"/>
                    <a:pt x="0" y="190"/>
                  </a:cubicBezTo>
                  <a:cubicBezTo>
                    <a:pt x="17" y="188"/>
                    <a:pt x="33" y="182"/>
                    <a:pt x="47" y="176"/>
                  </a:cubicBezTo>
                  <a:cubicBezTo>
                    <a:pt x="52" y="174"/>
                    <a:pt x="57" y="172"/>
                    <a:pt x="61" y="169"/>
                  </a:cubicBezTo>
                  <a:cubicBezTo>
                    <a:pt x="72" y="162"/>
                    <a:pt x="77" y="152"/>
                    <a:pt x="83" y="142"/>
                  </a:cubicBezTo>
                  <a:cubicBezTo>
                    <a:pt x="90" y="130"/>
                    <a:pt x="100" y="119"/>
                    <a:pt x="111" y="110"/>
                  </a:cubicBezTo>
                  <a:cubicBezTo>
                    <a:pt x="118" y="104"/>
                    <a:pt x="125" y="98"/>
                    <a:pt x="131" y="92"/>
                  </a:cubicBezTo>
                  <a:cubicBezTo>
                    <a:pt x="140" y="83"/>
                    <a:pt x="146" y="72"/>
                    <a:pt x="154" y="62"/>
                  </a:cubicBezTo>
                  <a:cubicBezTo>
                    <a:pt x="161" y="53"/>
                    <a:pt x="171" y="45"/>
                    <a:pt x="177" y="35"/>
                  </a:cubicBezTo>
                  <a:cubicBezTo>
                    <a:pt x="184" y="25"/>
                    <a:pt x="187" y="12"/>
                    <a:pt x="180" y="0"/>
                  </a:cubicBezTo>
                  <a:cubicBezTo>
                    <a:pt x="164" y="6"/>
                    <a:pt x="148" y="14"/>
                    <a:pt x="132" y="23"/>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49" name="Google Shape;3049;p50"/>
            <p:cNvSpPr/>
            <p:nvPr/>
          </p:nvSpPr>
          <p:spPr>
            <a:xfrm>
              <a:off x="8429834" y="1408696"/>
              <a:ext cx="532971" cy="311850"/>
            </a:xfrm>
            <a:custGeom>
              <a:avLst/>
              <a:gdLst/>
              <a:ahLst/>
              <a:cxnLst/>
              <a:rect l="l" t="t" r="r" b="b"/>
              <a:pathLst>
                <a:path w="107" h="63" extrusionOk="0">
                  <a:moveTo>
                    <a:pt x="107" y="0"/>
                  </a:moveTo>
                  <a:cubicBezTo>
                    <a:pt x="82" y="5"/>
                    <a:pt x="74" y="23"/>
                    <a:pt x="53" y="35"/>
                  </a:cubicBezTo>
                  <a:cubicBezTo>
                    <a:pt x="45" y="39"/>
                    <a:pt x="33" y="43"/>
                    <a:pt x="22" y="43"/>
                  </a:cubicBezTo>
                  <a:cubicBezTo>
                    <a:pt x="18" y="43"/>
                    <a:pt x="15" y="42"/>
                    <a:pt x="12" y="42"/>
                  </a:cubicBezTo>
                  <a:cubicBezTo>
                    <a:pt x="9" y="45"/>
                    <a:pt x="6" y="49"/>
                    <a:pt x="4" y="53"/>
                  </a:cubicBezTo>
                  <a:cubicBezTo>
                    <a:pt x="3" y="55"/>
                    <a:pt x="1" y="57"/>
                    <a:pt x="0" y="59"/>
                  </a:cubicBezTo>
                  <a:cubicBezTo>
                    <a:pt x="0" y="60"/>
                    <a:pt x="0" y="61"/>
                    <a:pt x="0" y="63"/>
                  </a:cubicBezTo>
                  <a:cubicBezTo>
                    <a:pt x="7" y="59"/>
                    <a:pt x="15" y="56"/>
                    <a:pt x="23" y="56"/>
                  </a:cubicBezTo>
                  <a:cubicBezTo>
                    <a:pt x="26" y="56"/>
                    <a:pt x="28" y="56"/>
                    <a:pt x="31" y="57"/>
                  </a:cubicBezTo>
                  <a:cubicBezTo>
                    <a:pt x="36" y="58"/>
                    <a:pt x="42" y="62"/>
                    <a:pt x="47" y="62"/>
                  </a:cubicBezTo>
                  <a:cubicBezTo>
                    <a:pt x="50" y="58"/>
                    <a:pt x="54" y="54"/>
                    <a:pt x="57" y="50"/>
                  </a:cubicBezTo>
                  <a:cubicBezTo>
                    <a:pt x="64" y="42"/>
                    <a:pt x="71" y="34"/>
                    <a:pt x="79" y="27"/>
                  </a:cubicBezTo>
                  <a:cubicBezTo>
                    <a:pt x="86" y="21"/>
                    <a:pt x="93" y="16"/>
                    <a:pt x="99" y="10"/>
                  </a:cubicBezTo>
                  <a:cubicBezTo>
                    <a:pt x="100" y="9"/>
                    <a:pt x="101" y="8"/>
                    <a:pt x="101" y="8"/>
                  </a:cubicBezTo>
                  <a:cubicBezTo>
                    <a:pt x="103" y="5"/>
                    <a:pt x="105" y="2"/>
                    <a:pt x="107"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50" name="Google Shape;3050;p50"/>
            <p:cNvSpPr/>
            <p:nvPr/>
          </p:nvSpPr>
          <p:spPr>
            <a:xfrm>
              <a:off x="8662298" y="1403028"/>
              <a:ext cx="306175" cy="317518"/>
            </a:xfrm>
            <a:custGeom>
              <a:avLst/>
              <a:gdLst/>
              <a:ahLst/>
              <a:cxnLst/>
              <a:rect l="l" t="t" r="r" b="b"/>
              <a:pathLst>
                <a:path w="61" h="63" extrusionOk="0">
                  <a:moveTo>
                    <a:pt x="10" y="51"/>
                  </a:moveTo>
                  <a:cubicBezTo>
                    <a:pt x="7" y="55"/>
                    <a:pt x="3" y="59"/>
                    <a:pt x="0" y="63"/>
                  </a:cubicBezTo>
                  <a:cubicBezTo>
                    <a:pt x="0" y="63"/>
                    <a:pt x="1" y="63"/>
                    <a:pt x="1" y="63"/>
                  </a:cubicBezTo>
                  <a:cubicBezTo>
                    <a:pt x="1" y="63"/>
                    <a:pt x="2" y="63"/>
                    <a:pt x="2" y="63"/>
                  </a:cubicBezTo>
                  <a:cubicBezTo>
                    <a:pt x="3" y="63"/>
                    <a:pt x="3" y="62"/>
                    <a:pt x="4" y="61"/>
                  </a:cubicBezTo>
                  <a:cubicBezTo>
                    <a:pt x="6" y="58"/>
                    <a:pt x="8" y="54"/>
                    <a:pt x="10" y="51"/>
                  </a:cubicBezTo>
                  <a:moveTo>
                    <a:pt x="61" y="0"/>
                  </a:moveTo>
                  <a:cubicBezTo>
                    <a:pt x="60" y="0"/>
                    <a:pt x="60" y="0"/>
                    <a:pt x="60" y="1"/>
                  </a:cubicBezTo>
                  <a:cubicBezTo>
                    <a:pt x="58" y="3"/>
                    <a:pt x="56" y="6"/>
                    <a:pt x="54" y="9"/>
                  </a:cubicBezTo>
                  <a:cubicBezTo>
                    <a:pt x="56" y="6"/>
                    <a:pt x="59" y="3"/>
                    <a:pt x="61"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51" name="Google Shape;3051;p50"/>
            <p:cNvSpPr/>
            <p:nvPr/>
          </p:nvSpPr>
          <p:spPr>
            <a:xfrm>
              <a:off x="8296612" y="1516427"/>
              <a:ext cx="1496856" cy="515969"/>
            </a:xfrm>
            <a:custGeom>
              <a:avLst/>
              <a:gdLst/>
              <a:ahLst/>
              <a:cxnLst/>
              <a:rect l="l" t="t" r="r" b="b"/>
              <a:pathLst>
                <a:path w="301" h="104" extrusionOk="0">
                  <a:moveTo>
                    <a:pt x="296" y="7"/>
                  </a:moveTo>
                  <a:cubicBezTo>
                    <a:pt x="260" y="1"/>
                    <a:pt x="223" y="0"/>
                    <a:pt x="187" y="7"/>
                  </a:cubicBezTo>
                  <a:cubicBezTo>
                    <a:pt x="155" y="12"/>
                    <a:pt x="126" y="24"/>
                    <a:pt x="96" y="35"/>
                  </a:cubicBezTo>
                  <a:cubicBezTo>
                    <a:pt x="64" y="47"/>
                    <a:pt x="32" y="59"/>
                    <a:pt x="7" y="83"/>
                  </a:cubicBezTo>
                  <a:cubicBezTo>
                    <a:pt x="3" y="86"/>
                    <a:pt x="0" y="91"/>
                    <a:pt x="1" y="96"/>
                  </a:cubicBezTo>
                  <a:cubicBezTo>
                    <a:pt x="16" y="100"/>
                    <a:pt x="32" y="104"/>
                    <a:pt x="48" y="103"/>
                  </a:cubicBezTo>
                  <a:cubicBezTo>
                    <a:pt x="73" y="103"/>
                    <a:pt x="97" y="92"/>
                    <a:pt x="121" y="85"/>
                  </a:cubicBezTo>
                  <a:cubicBezTo>
                    <a:pt x="160" y="74"/>
                    <a:pt x="201" y="72"/>
                    <a:pt x="237" y="56"/>
                  </a:cubicBezTo>
                  <a:cubicBezTo>
                    <a:pt x="259" y="46"/>
                    <a:pt x="278" y="31"/>
                    <a:pt x="296" y="16"/>
                  </a:cubicBezTo>
                  <a:cubicBezTo>
                    <a:pt x="299" y="14"/>
                    <a:pt x="301" y="10"/>
                    <a:pt x="299" y="8"/>
                  </a:cubicBezTo>
                  <a:cubicBezTo>
                    <a:pt x="298" y="7"/>
                    <a:pt x="297" y="7"/>
                    <a:pt x="296" y="7"/>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52" name="Google Shape;3052;p50"/>
            <p:cNvSpPr/>
            <p:nvPr/>
          </p:nvSpPr>
          <p:spPr>
            <a:xfrm>
              <a:off x="8601358" y="1516427"/>
              <a:ext cx="1190680" cy="306179"/>
            </a:xfrm>
            <a:custGeom>
              <a:avLst/>
              <a:gdLst/>
              <a:ahLst/>
              <a:cxnLst/>
              <a:rect l="l" t="t" r="r" b="b"/>
              <a:pathLst>
                <a:path w="240" h="62" extrusionOk="0">
                  <a:moveTo>
                    <a:pt x="235" y="7"/>
                  </a:moveTo>
                  <a:cubicBezTo>
                    <a:pt x="199" y="1"/>
                    <a:pt x="162" y="0"/>
                    <a:pt x="126" y="7"/>
                  </a:cubicBezTo>
                  <a:cubicBezTo>
                    <a:pt x="94" y="12"/>
                    <a:pt x="65" y="24"/>
                    <a:pt x="35" y="35"/>
                  </a:cubicBezTo>
                  <a:cubicBezTo>
                    <a:pt x="23" y="39"/>
                    <a:pt x="12" y="44"/>
                    <a:pt x="0" y="49"/>
                  </a:cubicBezTo>
                  <a:cubicBezTo>
                    <a:pt x="5" y="47"/>
                    <a:pt x="10" y="45"/>
                    <a:pt x="16" y="43"/>
                  </a:cubicBezTo>
                  <a:cubicBezTo>
                    <a:pt x="45" y="32"/>
                    <a:pt x="75" y="20"/>
                    <a:pt x="106" y="15"/>
                  </a:cubicBezTo>
                  <a:cubicBezTo>
                    <a:pt x="143" y="8"/>
                    <a:pt x="180" y="9"/>
                    <a:pt x="216" y="15"/>
                  </a:cubicBezTo>
                  <a:cubicBezTo>
                    <a:pt x="217" y="15"/>
                    <a:pt x="218" y="15"/>
                    <a:pt x="219" y="16"/>
                  </a:cubicBezTo>
                  <a:cubicBezTo>
                    <a:pt x="221" y="18"/>
                    <a:pt x="219" y="22"/>
                    <a:pt x="216" y="24"/>
                  </a:cubicBezTo>
                  <a:cubicBezTo>
                    <a:pt x="198" y="38"/>
                    <a:pt x="181" y="52"/>
                    <a:pt x="161" y="62"/>
                  </a:cubicBezTo>
                  <a:cubicBezTo>
                    <a:pt x="166" y="60"/>
                    <a:pt x="171" y="58"/>
                    <a:pt x="176" y="56"/>
                  </a:cubicBezTo>
                  <a:cubicBezTo>
                    <a:pt x="198" y="46"/>
                    <a:pt x="217" y="31"/>
                    <a:pt x="235" y="16"/>
                  </a:cubicBezTo>
                  <a:cubicBezTo>
                    <a:pt x="238" y="14"/>
                    <a:pt x="240" y="10"/>
                    <a:pt x="238" y="8"/>
                  </a:cubicBezTo>
                  <a:cubicBezTo>
                    <a:pt x="237" y="7"/>
                    <a:pt x="236" y="7"/>
                    <a:pt x="235" y="7"/>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53" name="Google Shape;3053;p50"/>
            <p:cNvSpPr/>
            <p:nvPr/>
          </p:nvSpPr>
          <p:spPr>
            <a:xfrm>
              <a:off x="8492201" y="1720546"/>
              <a:ext cx="1077283" cy="198451"/>
            </a:xfrm>
            <a:custGeom>
              <a:avLst/>
              <a:gdLst/>
              <a:ahLst/>
              <a:cxnLst/>
              <a:rect l="l" t="t" r="r" b="b"/>
              <a:pathLst>
                <a:path w="217" h="41" extrusionOk="0">
                  <a:moveTo>
                    <a:pt x="217" y="0"/>
                  </a:moveTo>
                  <a:cubicBezTo>
                    <a:pt x="202" y="3"/>
                    <a:pt x="188" y="5"/>
                    <a:pt x="175" y="6"/>
                  </a:cubicBezTo>
                  <a:cubicBezTo>
                    <a:pt x="156" y="9"/>
                    <a:pt x="137" y="14"/>
                    <a:pt x="118" y="16"/>
                  </a:cubicBezTo>
                  <a:cubicBezTo>
                    <a:pt x="108" y="17"/>
                    <a:pt x="94" y="23"/>
                    <a:pt x="83" y="23"/>
                  </a:cubicBezTo>
                  <a:cubicBezTo>
                    <a:pt x="81" y="23"/>
                    <a:pt x="80" y="23"/>
                    <a:pt x="78" y="22"/>
                  </a:cubicBezTo>
                  <a:cubicBezTo>
                    <a:pt x="71" y="21"/>
                    <a:pt x="60" y="18"/>
                    <a:pt x="59" y="10"/>
                  </a:cubicBezTo>
                  <a:cubicBezTo>
                    <a:pt x="58" y="7"/>
                    <a:pt x="57" y="6"/>
                    <a:pt x="56" y="4"/>
                  </a:cubicBezTo>
                  <a:cubicBezTo>
                    <a:pt x="57" y="5"/>
                    <a:pt x="57" y="7"/>
                    <a:pt x="57" y="8"/>
                  </a:cubicBezTo>
                  <a:cubicBezTo>
                    <a:pt x="57" y="11"/>
                    <a:pt x="55" y="14"/>
                    <a:pt x="53" y="15"/>
                  </a:cubicBezTo>
                  <a:cubicBezTo>
                    <a:pt x="53" y="15"/>
                    <a:pt x="53" y="15"/>
                    <a:pt x="53" y="15"/>
                  </a:cubicBezTo>
                  <a:cubicBezTo>
                    <a:pt x="53" y="16"/>
                    <a:pt x="53"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49" y="18"/>
                    <a:pt x="46" y="19"/>
                    <a:pt x="42" y="19"/>
                  </a:cubicBezTo>
                  <a:cubicBezTo>
                    <a:pt x="42" y="19"/>
                    <a:pt x="41" y="19"/>
                    <a:pt x="41" y="19"/>
                  </a:cubicBezTo>
                  <a:cubicBezTo>
                    <a:pt x="39" y="19"/>
                    <a:pt x="38" y="18"/>
                    <a:pt x="36" y="18"/>
                  </a:cubicBezTo>
                  <a:cubicBezTo>
                    <a:pt x="34" y="18"/>
                    <a:pt x="33" y="19"/>
                    <a:pt x="31" y="19"/>
                  </a:cubicBezTo>
                  <a:cubicBezTo>
                    <a:pt x="29" y="20"/>
                    <a:pt x="27" y="22"/>
                    <a:pt x="25" y="24"/>
                  </a:cubicBezTo>
                  <a:cubicBezTo>
                    <a:pt x="18" y="30"/>
                    <a:pt x="9" y="33"/>
                    <a:pt x="0" y="37"/>
                  </a:cubicBezTo>
                  <a:cubicBezTo>
                    <a:pt x="7" y="37"/>
                    <a:pt x="14" y="39"/>
                    <a:pt x="21" y="41"/>
                  </a:cubicBezTo>
                  <a:cubicBezTo>
                    <a:pt x="30" y="39"/>
                    <a:pt x="38" y="39"/>
                    <a:pt x="47" y="38"/>
                  </a:cubicBezTo>
                  <a:cubicBezTo>
                    <a:pt x="48" y="38"/>
                    <a:pt x="49" y="38"/>
                    <a:pt x="50" y="38"/>
                  </a:cubicBezTo>
                  <a:cubicBezTo>
                    <a:pt x="60" y="38"/>
                    <a:pt x="71" y="39"/>
                    <a:pt x="81" y="41"/>
                  </a:cubicBezTo>
                  <a:cubicBezTo>
                    <a:pt x="95" y="36"/>
                    <a:pt x="109" y="30"/>
                    <a:pt x="123" y="27"/>
                  </a:cubicBezTo>
                  <a:cubicBezTo>
                    <a:pt x="145" y="21"/>
                    <a:pt x="173" y="21"/>
                    <a:pt x="196" y="14"/>
                  </a:cubicBezTo>
                  <a:cubicBezTo>
                    <a:pt x="203" y="10"/>
                    <a:pt x="210" y="5"/>
                    <a:pt x="217"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54" name="Google Shape;3054;p50"/>
            <p:cNvSpPr/>
            <p:nvPr/>
          </p:nvSpPr>
          <p:spPr>
            <a:xfrm>
              <a:off x="8690650" y="1709206"/>
              <a:ext cx="907185" cy="79380"/>
            </a:xfrm>
            <a:custGeom>
              <a:avLst/>
              <a:gdLst/>
              <a:ahLst/>
              <a:cxnLst/>
              <a:rect l="l" t="t" r="r" b="b"/>
              <a:pathLst>
                <a:path w="182" h="16" extrusionOk="0">
                  <a:moveTo>
                    <a:pt x="1" y="2"/>
                  </a:moveTo>
                  <a:cubicBezTo>
                    <a:pt x="1" y="2"/>
                    <a:pt x="0" y="2"/>
                    <a:pt x="0" y="2"/>
                  </a:cubicBezTo>
                  <a:cubicBezTo>
                    <a:pt x="1" y="2"/>
                    <a:pt x="1" y="2"/>
                    <a:pt x="1" y="2"/>
                  </a:cubicBezTo>
                  <a:cubicBezTo>
                    <a:pt x="1" y="2"/>
                    <a:pt x="1" y="2"/>
                    <a:pt x="1" y="2"/>
                  </a:cubicBezTo>
                  <a:moveTo>
                    <a:pt x="182" y="0"/>
                  </a:moveTo>
                  <a:cubicBezTo>
                    <a:pt x="180" y="1"/>
                    <a:pt x="178" y="1"/>
                    <a:pt x="176" y="2"/>
                  </a:cubicBezTo>
                  <a:cubicBezTo>
                    <a:pt x="169" y="7"/>
                    <a:pt x="162" y="12"/>
                    <a:pt x="155" y="16"/>
                  </a:cubicBezTo>
                  <a:cubicBezTo>
                    <a:pt x="165" y="13"/>
                    <a:pt x="175" y="8"/>
                    <a:pt x="182"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55" name="Google Shape;3055;p50"/>
            <p:cNvSpPr/>
            <p:nvPr/>
          </p:nvSpPr>
          <p:spPr>
            <a:xfrm>
              <a:off x="8316436" y="1907653"/>
              <a:ext cx="1508195" cy="345870"/>
            </a:xfrm>
            <a:custGeom>
              <a:avLst/>
              <a:gdLst/>
              <a:ahLst/>
              <a:cxnLst/>
              <a:rect l="l" t="t" r="r" b="b"/>
              <a:pathLst>
                <a:path w="304" h="70" extrusionOk="0">
                  <a:moveTo>
                    <a:pt x="288" y="37"/>
                  </a:moveTo>
                  <a:cubicBezTo>
                    <a:pt x="243" y="28"/>
                    <a:pt x="198" y="19"/>
                    <a:pt x="153" y="10"/>
                  </a:cubicBezTo>
                  <a:cubicBezTo>
                    <a:pt x="129" y="5"/>
                    <a:pt x="106" y="0"/>
                    <a:pt x="82" y="0"/>
                  </a:cubicBezTo>
                  <a:cubicBezTo>
                    <a:pt x="54" y="1"/>
                    <a:pt x="26" y="9"/>
                    <a:pt x="0" y="19"/>
                  </a:cubicBezTo>
                  <a:cubicBezTo>
                    <a:pt x="12" y="19"/>
                    <a:pt x="19" y="31"/>
                    <a:pt x="27" y="39"/>
                  </a:cubicBezTo>
                  <a:cubicBezTo>
                    <a:pt x="38" y="50"/>
                    <a:pt x="55" y="53"/>
                    <a:pt x="70" y="54"/>
                  </a:cubicBezTo>
                  <a:cubicBezTo>
                    <a:pt x="76" y="54"/>
                    <a:pt x="82" y="53"/>
                    <a:pt x="88" y="53"/>
                  </a:cubicBezTo>
                  <a:cubicBezTo>
                    <a:pt x="98" y="53"/>
                    <a:pt x="107" y="52"/>
                    <a:pt x="116" y="53"/>
                  </a:cubicBezTo>
                  <a:cubicBezTo>
                    <a:pt x="124" y="54"/>
                    <a:pt x="131" y="56"/>
                    <a:pt x="139" y="57"/>
                  </a:cubicBezTo>
                  <a:cubicBezTo>
                    <a:pt x="167" y="63"/>
                    <a:pt x="195" y="67"/>
                    <a:pt x="224" y="69"/>
                  </a:cubicBezTo>
                  <a:cubicBezTo>
                    <a:pt x="234" y="70"/>
                    <a:pt x="244" y="70"/>
                    <a:pt x="255" y="69"/>
                  </a:cubicBezTo>
                  <a:cubicBezTo>
                    <a:pt x="272" y="66"/>
                    <a:pt x="288" y="58"/>
                    <a:pt x="304" y="50"/>
                  </a:cubicBezTo>
                  <a:cubicBezTo>
                    <a:pt x="304" y="42"/>
                    <a:pt x="295" y="39"/>
                    <a:pt x="288" y="37"/>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56" name="Google Shape;3056;p50"/>
            <p:cNvSpPr/>
            <p:nvPr/>
          </p:nvSpPr>
          <p:spPr>
            <a:xfrm>
              <a:off x="9043611" y="1947345"/>
              <a:ext cx="776779" cy="277831"/>
            </a:xfrm>
            <a:custGeom>
              <a:avLst/>
              <a:gdLst/>
              <a:ahLst/>
              <a:cxnLst/>
              <a:rect l="l" t="t" r="r" b="b"/>
              <a:pathLst>
                <a:path w="157" h="56" extrusionOk="0">
                  <a:moveTo>
                    <a:pt x="141" y="29"/>
                  </a:moveTo>
                  <a:cubicBezTo>
                    <a:pt x="96" y="20"/>
                    <a:pt x="51" y="11"/>
                    <a:pt x="6" y="2"/>
                  </a:cubicBezTo>
                  <a:cubicBezTo>
                    <a:pt x="4" y="1"/>
                    <a:pt x="2" y="1"/>
                    <a:pt x="0" y="0"/>
                  </a:cubicBezTo>
                  <a:cubicBezTo>
                    <a:pt x="0" y="1"/>
                    <a:pt x="0" y="1"/>
                    <a:pt x="0" y="1"/>
                  </a:cubicBezTo>
                  <a:cubicBezTo>
                    <a:pt x="42" y="11"/>
                    <a:pt x="85" y="21"/>
                    <a:pt x="127" y="31"/>
                  </a:cubicBezTo>
                  <a:cubicBezTo>
                    <a:pt x="134" y="32"/>
                    <a:pt x="144" y="36"/>
                    <a:pt x="143" y="44"/>
                  </a:cubicBezTo>
                  <a:cubicBezTo>
                    <a:pt x="136" y="47"/>
                    <a:pt x="124" y="55"/>
                    <a:pt x="125" y="56"/>
                  </a:cubicBezTo>
                  <a:cubicBezTo>
                    <a:pt x="136" y="53"/>
                    <a:pt x="147" y="47"/>
                    <a:pt x="157" y="42"/>
                  </a:cubicBezTo>
                  <a:cubicBezTo>
                    <a:pt x="157" y="34"/>
                    <a:pt x="148" y="31"/>
                    <a:pt x="141" y="29"/>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57" name="Google Shape;3057;p50"/>
            <p:cNvSpPr/>
            <p:nvPr/>
          </p:nvSpPr>
          <p:spPr>
            <a:xfrm>
              <a:off x="8684978" y="1947345"/>
              <a:ext cx="680389" cy="130411"/>
            </a:xfrm>
            <a:custGeom>
              <a:avLst/>
              <a:gdLst/>
              <a:ahLst/>
              <a:cxnLst/>
              <a:rect l="l" t="t" r="r" b="b"/>
              <a:pathLst>
                <a:path w="138" h="27" extrusionOk="0">
                  <a:moveTo>
                    <a:pt x="0" y="0"/>
                  </a:moveTo>
                  <a:cubicBezTo>
                    <a:pt x="9" y="3"/>
                    <a:pt x="18" y="5"/>
                    <a:pt x="25" y="10"/>
                  </a:cubicBezTo>
                  <a:cubicBezTo>
                    <a:pt x="40" y="19"/>
                    <a:pt x="72" y="27"/>
                    <a:pt x="85" y="27"/>
                  </a:cubicBezTo>
                  <a:cubicBezTo>
                    <a:pt x="87" y="27"/>
                    <a:pt x="89" y="27"/>
                    <a:pt x="90" y="27"/>
                  </a:cubicBezTo>
                  <a:cubicBezTo>
                    <a:pt x="106" y="23"/>
                    <a:pt x="122" y="21"/>
                    <a:pt x="138" y="20"/>
                  </a:cubicBezTo>
                  <a:cubicBezTo>
                    <a:pt x="122" y="17"/>
                    <a:pt x="106" y="13"/>
                    <a:pt x="91" y="10"/>
                  </a:cubicBezTo>
                  <a:cubicBezTo>
                    <a:pt x="68" y="6"/>
                    <a:pt x="46" y="1"/>
                    <a:pt x="23" y="1"/>
                  </a:cubicBezTo>
                  <a:cubicBezTo>
                    <a:pt x="22" y="1"/>
                    <a:pt x="21" y="1"/>
                    <a:pt x="20" y="1"/>
                  </a:cubicBezTo>
                  <a:cubicBezTo>
                    <a:pt x="20" y="1"/>
                    <a:pt x="20" y="1"/>
                    <a:pt x="20" y="1"/>
                  </a:cubicBezTo>
                  <a:cubicBezTo>
                    <a:pt x="17" y="1"/>
                    <a:pt x="8" y="0"/>
                    <a:pt x="0"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58" name="Google Shape;3058;p50"/>
            <p:cNvSpPr/>
            <p:nvPr/>
          </p:nvSpPr>
          <p:spPr>
            <a:xfrm>
              <a:off x="8594259" y="1981365"/>
              <a:ext cx="1150993" cy="272159"/>
            </a:xfrm>
            <a:custGeom>
              <a:avLst/>
              <a:gdLst/>
              <a:ahLst/>
              <a:cxnLst/>
              <a:rect l="l" t="t" r="r" b="b"/>
              <a:pathLst>
                <a:path w="232" h="55" extrusionOk="0">
                  <a:moveTo>
                    <a:pt x="0" y="23"/>
                  </a:moveTo>
                  <a:cubicBezTo>
                    <a:pt x="3" y="26"/>
                    <a:pt x="6" y="28"/>
                    <a:pt x="8" y="30"/>
                  </a:cubicBezTo>
                  <a:cubicBezTo>
                    <a:pt x="9" y="30"/>
                    <a:pt x="9" y="30"/>
                    <a:pt x="9" y="30"/>
                  </a:cubicBezTo>
                  <a:cubicBezTo>
                    <a:pt x="10" y="31"/>
                    <a:pt x="11" y="32"/>
                    <a:pt x="12" y="32"/>
                  </a:cubicBezTo>
                  <a:cubicBezTo>
                    <a:pt x="10" y="31"/>
                    <a:pt x="9" y="29"/>
                    <a:pt x="8" y="28"/>
                  </a:cubicBezTo>
                  <a:cubicBezTo>
                    <a:pt x="7" y="27"/>
                    <a:pt x="6" y="27"/>
                    <a:pt x="6" y="26"/>
                  </a:cubicBezTo>
                  <a:cubicBezTo>
                    <a:pt x="6" y="26"/>
                    <a:pt x="6" y="26"/>
                    <a:pt x="6" y="26"/>
                  </a:cubicBezTo>
                  <a:cubicBezTo>
                    <a:pt x="4" y="25"/>
                    <a:pt x="2" y="24"/>
                    <a:pt x="0" y="23"/>
                  </a:cubicBezTo>
                  <a:moveTo>
                    <a:pt x="22" y="0"/>
                  </a:moveTo>
                  <a:cubicBezTo>
                    <a:pt x="28" y="5"/>
                    <a:pt x="32" y="11"/>
                    <a:pt x="35" y="18"/>
                  </a:cubicBezTo>
                  <a:cubicBezTo>
                    <a:pt x="37" y="21"/>
                    <a:pt x="38" y="24"/>
                    <a:pt x="41" y="27"/>
                  </a:cubicBezTo>
                  <a:cubicBezTo>
                    <a:pt x="43" y="29"/>
                    <a:pt x="46" y="30"/>
                    <a:pt x="48" y="32"/>
                  </a:cubicBezTo>
                  <a:cubicBezTo>
                    <a:pt x="48" y="32"/>
                    <a:pt x="49" y="32"/>
                    <a:pt x="49" y="32"/>
                  </a:cubicBezTo>
                  <a:cubicBezTo>
                    <a:pt x="50" y="33"/>
                    <a:pt x="52" y="36"/>
                    <a:pt x="52" y="38"/>
                  </a:cubicBezTo>
                  <a:cubicBezTo>
                    <a:pt x="55" y="38"/>
                    <a:pt x="58" y="38"/>
                    <a:pt x="60" y="38"/>
                  </a:cubicBezTo>
                  <a:cubicBezTo>
                    <a:pt x="68" y="39"/>
                    <a:pt x="75" y="41"/>
                    <a:pt x="83" y="42"/>
                  </a:cubicBezTo>
                  <a:cubicBezTo>
                    <a:pt x="111" y="48"/>
                    <a:pt x="139" y="52"/>
                    <a:pt x="168" y="54"/>
                  </a:cubicBezTo>
                  <a:cubicBezTo>
                    <a:pt x="173" y="55"/>
                    <a:pt x="178" y="55"/>
                    <a:pt x="183" y="55"/>
                  </a:cubicBezTo>
                  <a:cubicBezTo>
                    <a:pt x="188" y="55"/>
                    <a:pt x="193" y="55"/>
                    <a:pt x="199" y="54"/>
                  </a:cubicBezTo>
                  <a:cubicBezTo>
                    <a:pt x="199" y="54"/>
                    <a:pt x="199" y="54"/>
                    <a:pt x="199" y="54"/>
                  </a:cubicBezTo>
                  <a:cubicBezTo>
                    <a:pt x="199" y="54"/>
                    <a:pt x="199" y="54"/>
                    <a:pt x="199" y="54"/>
                  </a:cubicBezTo>
                  <a:cubicBezTo>
                    <a:pt x="211" y="52"/>
                    <a:pt x="221" y="48"/>
                    <a:pt x="232" y="43"/>
                  </a:cubicBezTo>
                  <a:cubicBezTo>
                    <a:pt x="227" y="45"/>
                    <a:pt x="221" y="48"/>
                    <a:pt x="216" y="49"/>
                  </a:cubicBezTo>
                  <a:cubicBezTo>
                    <a:pt x="215" y="49"/>
                    <a:pt x="223" y="43"/>
                    <a:pt x="229" y="40"/>
                  </a:cubicBezTo>
                  <a:cubicBezTo>
                    <a:pt x="227" y="39"/>
                    <a:pt x="225" y="38"/>
                    <a:pt x="223" y="38"/>
                  </a:cubicBezTo>
                  <a:cubicBezTo>
                    <a:pt x="215" y="38"/>
                    <a:pt x="206" y="43"/>
                    <a:pt x="197" y="44"/>
                  </a:cubicBezTo>
                  <a:cubicBezTo>
                    <a:pt x="191" y="44"/>
                    <a:pt x="185" y="44"/>
                    <a:pt x="178" y="44"/>
                  </a:cubicBezTo>
                  <a:cubicBezTo>
                    <a:pt x="157" y="44"/>
                    <a:pt x="135" y="42"/>
                    <a:pt x="115" y="37"/>
                  </a:cubicBezTo>
                  <a:cubicBezTo>
                    <a:pt x="91" y="31"/>
                    <a:pt x="62" y="30"/>
                    <a:pt x="43" y="12"/>
                  </a:cubicBezTo>
                  <a:cubicBezTo>
                    <a:pt x="36" y="7"/>
                    <a:pt x="29" y="3"/>
                    <a:pt x="22"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59" name="Google Shape;3059;p50"/>
            <p:cNvSpPr/>
            <p:nvPr/>
          </p:nvSpPr>
          <p:spPr>
            <a:xfrm>
              <a:off x="7970570" y="864379"/>
              <a:ext cx="470604" cy="1128326"/>
            </a:xfrm>
            <a:custGeom>
              <a:avLst/>
              <a:gdLst/>
              <a:ahLst/>
              <a:cxnLst/>
              <a:rect l="l" t="t" r="r" b="b"/>
              <a:pathLst>
                <a:path w="94" h="227" extrusionOk="0">
                  <a:moveTo>
                    <a:pt x="70" y="81"/>
                  </a:moveTo>
                  <a:cubicBezTo>
                    <a:pt x="67" y="73"/>
                    <a:pt x="63" y="64"/>
                    <a:pt x="60" y="56"/>
                  </a:cubicBezTo>
                  <a:cubicBezTo>
                    <a:pt x="53" y="39"/>
                    <a:pt x="47" y="24"/>
                    <a:pt x="41" y="9"/>
                  </a:cubicBezTo>
                  <a:cubicBezTo>
                    <a:pt x="37" y="5"/>
                    <a:pt x="32" y="5"/>
                    <a:pt x="31" y="7"/>
                  </a:cubicBezTo>
                  <a:cubicBezTo>
                    <a:pt x="30" y="9"/>
                    <a:pt x="28" y="12"/>
                    <a:pt x="22" y="9"/>
                  </a:cubicBezTo>
                  <a:cubicBezTo>
                    <a:pt x="18" y="6"/>
                    <a:pt x="16" y="3"/>
                    <a:pt x="14" y="0"/>
                  </a:cubicBezTo>
                  <a:cubicBezTo>
                    <a:pt x="8" y="0"/>
                    <a:pt x="6" y="4"/>
                    <a:pt x="4" y="9"/>
                  </a:cubicBezTo>
                  <a:cubicBezTo>
                    <a:pt x="0" y="28"/>
                    <a:pt x="5" y="54"/>
                    <a:pt x="12" y="84"/>
                  </a:cubicBezTo>
                  <a:cubicBezTo>
                    <a:pt x="15" y="102"/>
                    <a:pt x="20" y="121"/>
                    <a:pt x="30" y="142"/>
                  </a:cubicBezTo>
                  <a:cubicBezTo>
                    <a:pt x="37" y="157"/>
                    <a:pt x="47" y="172"/>
                    <a:pt x="57" y="187"/>
                  </a:cubicBezTo>
                  <a:cubicBezTo>
                    <a:pt x="65" y="200"/>
                    <a:pt x="74" y="214"/>
                    <a:pt x="83" y="227"/>
                  </a:cubicBezTo>
                  <a:cubicBezTo>
                    <a:pt x="83" y="200"/>
                    <a:pt x="94" y="180"/>
                    <a:pt x="93" y="159"/>
                  </a:cubicBezTo>
                  <a:cubicBezTo>
                    <a:pt x="92" y="146"/>
                    <a:pt x="88" y="133"/>
                    <a:pt x="84" y="121"/>
                  </a:cubicBezTo>
                  <a:cubicBezTo>
                    <a:pt x="79" y="107"/>
                    <a:pt x="75" y="94"/>
                    <a:pt x="70" y="81"/>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60" name="Google Shape;3060;p50"/>
            <p:cNvSpPr/>
            <p:nvPr/>
          </p:nvSpPr>
          <p:spPr>
            <a:xfrm>
              <a:off x="7970570" y="864379"/>
              <a:ext cx="323186" cy="986575"/>
            </a:xfrm>
            <a:custGeom>
              <a:avLst/>
              <a:gdLst/>
              <a:ahLst/>
              <a:cxnLst/>
              <a:rect l="l" t="t" r="r" b="b"/>
              <a:pathLst>
                <a:path w="65" h="199" extrusionOk="0">
                  <a:moveTo>
                    <a:pt x="32" y="142"/>
                  </a:moveTo>
                  <a:cubicBezTo>
                    <a:pt x="23" y="123"/>
                    <a:pt x="19" y="106"/>
                    <a:pt x="16" y="89"/>
                  </a:cubicBezTo>
                  <a:cubicBezTo>
                    <a:pt x="10" y="63"/>
                    <a:pt x="5" y="39"/>
                    <a:pt x="9" y="23"/>
                  </a:cubicBezTo>
                  <a:cubicBezTo>
                    <a:pt x="10" y="18"/>
                    <a:pt x="12" y="15"/>
                    <a:pt x="18" y="15"/>
                  </a:cubicBezTo>
                  <a:cubicBezTo>
                    <a:pt x="20" y="17"/>
                    <a:pt x="22" y="20"/>
                    <a:pt x="25" y="22"/>
                  </a:cubicBezTo>
                  <a:cubicBezTo>
                    <a:pt x="30" y="25"/>
                    <a:pt x="32" y="23"/>
                    <a:pt x="33" y="21"/>
                  </a:cubicBezTo>
                  <a:cubicBezTo>
                    <a:pt x="34" y="20"/>
                    <a:pt x="52" y="39"/>
                    <a:pt x="54" y="40"/>
                  </a:cubicBezTo>
                  <a:cubicBezTo>
                    <a:pt x="49" y="29"/>
                    <a:pt x="45" y="19"/>
                    <a:pt x="41" y="9"/>
                  </a:cubicBezTo>
                  <a:cubicBezTo>
                    <a:pt x="37" y="5"/>
                    <a:pt x="32" y="5"/>
                    <a:pt x="31" y="7"/>
                  </a:cubicBezTo>
                  <a:cubicBezTo>
                    <a:pt x="30" y="9"/>
                    <a:pt x="28" y="12"/>
                    <a:pt x="22" y="9"/>
                  </a:cubicBezTo>
                  <a:cubicBezTo>
                    <a:pt x="18" y="6"/>
                    <a:pt x="16" y="3"/>
                    <a:pt x="14" y="0"/>
                  </a:cubicBezTo>
                  <a:cubicBezTo>
                    <a:pt x="8" y="0"/>
                    <a:pt x="6" y="4"/>
                    <a:pt x="4" y="9"/>
                  </a:cubicBezTo>
                  <a:cubicBezTo>
                    <a:pt x="0" y="28"/>
                    <a:pt x="5" y="54"/>
                    <a:pt x="12" y="84"/>
                  </a:cubicBezTo>
                  <a:cubicBezTo>
                    <a:pt x="15" y="102"/>
                    <a:pt x="20" y="121"/>
                    <a:pt x="30" y="142"/>
                  </a:cubicBezTo>
                  <a:cubicBezTo>
                    <a:pt x="37" y="157"/>
                    <a:pt x="47" y="172"/>
                    <a:pt x="57" y="187"/>
                  </a:cubicBezTo>
                  <a:cubicBezTo>
                    <a:pt x="59" y="191"/>
                    <a:pt x="62" y="195"/>
                    <a:pt x="65" y="199"/>
                  </a:cubicBezTo>
                  <a:cubicBezTo>
                    <a:pt x="65" y="195"/>
                    <a:pt x="65" y="195"/>
                    <a:pt x="65" y="195"/>
                  </a:cubicBezTo>
                  <a:cubicBezTo>
                    <a:pt x="62" y="191"/>
                    <a:pt x="59" y="186"/>
                    <a:pt x="56" y="182"/>
                  </a:cubicBezTo>
                  <a:cubicBezTo>
                    <a:pt x="47" y="169"/>
                    <a:pt x="38" y="155"/>
                    <a:pt x="32" y="142"/>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61" name="Google Shape;3061;p50"/>
            <p:cNvSpPr/>
            <p:nvPr/>
          </p:nvSpPr>
          <p:spPr>
            <a:xfrm>
              <a:off x="8010261" y="949430"/>
              <a:ext cx="181437" cy="663389"/>
            </a:xfrm>
            <a:custGeom>
              <a:avLst/>
              <a:gdLst/>
              <a:ahLst/>
              <a:cxnLst/>
              <a:rect l="l" t="t" r="r" b="b"/>
              <a:pathLst>
                <a:path w="36" h="134" extrusionOk="0">
                  <a:moveTo>
                    <a:pt x="4" y="0"/>
                  </a:moveTo>
                  <a:cubicBezTo>
                    <a:pt x="3" y="2"/>
                    <a:pt x="2" y="4"/>
                    <a:pt x="1" y="6"/>
                  </a:cubicBezTo>
                  <a:cubicBezTo>
                    <a:pt x="1" y="8"/>
                    <a:pt x="0" y="11"/>
                    <a:pt x="0" y="15"/>
                  </a:cubicBezTo>
                  <a:cubicBezTo>
                    <a:pt x="1" y="30"/>
                    <a:pt x="5" y="48"/>
                    <a:pt x="9" y="67"/>
                  </a:cubicBezTo>
                  <a:cubicBezTo>
                    <a:pt x="13" y="85"/>
                    <a:pt x="17" y="104"/>
                    <a:pt x="27" y="125"/>
                  </a:cubicBezTo>
                  <a:cubicBezTo>
                    <a:pt x="28" y="128"/>
                    <a:pt x="30" y="131"/>
                    <a:pt x="31" y="134"/>
                  </a:cubicBezTo>
                  <a:cubicBezTo>
                    <a:pt x="33" y="129"/>
                    <a:pt x="35" y="124"/>
                    <a:pt x="36" y="119"/>
                  </a:cubicBezTo>
                  <a:cubicBezTo>
                    <a:pt x="31" y="109"/>
                    <a:pt x="26" y="99"/>
                    <a:pt x="23" y="88"/>
                  </a:cubicBezTo>
                  <a:cubicBezTo>
                    <a:pt x="15" y="61"/>
                    <a:pt x="8" y="30"/>
                    <a:pt x="4"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62" name="Google Shape;3062;p50"/>
            <p:cNvSpPr/>
            <p:nvPr/>
          </p:nvSpPr>
          <p:spPr>
            <a:xfrm>
              <a:off x="8010261" y="898398"/>
              <a:ext cx="22680" cy="124739"/>
            </a:xfrm>
            <a:custGeom>
              <a:avLst/>
              <a:gdLst/>
              <a:ahLst/>
              <a:cxnLst/>
              <a:rect l="l" t="t" r="r" b="b"/>
              <a:pathLst>
                <a:path w="5" h="25" extrusionOk="0">
                  <a:moveTo>
                    <a:pt x="3" y="0"/>
                  </a:moveTo>
                  <a:cubicBezTo>
                    <a:pt x="3" y="0"/>
                    <a:pt x="3" y="1"/>
                    <a:pt x="3" y="2"/>
                  </a:cubicBezTo>
                  <a:cubicBezTo>
                    <a:pt x="1" y="8"/>
                    <a:pt x="0" y="16"/>
                    <a:pt x="1" y="25"/>
                  </a:cubicBezTo>
                  <a:cubicBezTo>
                    <a:pt x="1" y="21"/>
                    <a:pt x="2" y="18"/>
                    <a:pt x="2" y="16"/>
                  </a:cubicBezTo>
                  <a:cubicBezTo>
                    <a:pt x="3" y="14"/>
                    <a:pt x="4" y="12"/>
                    <a:pt x="5" y="10"/>
                  </a:cubicBezTo>
                  <a:cubicBezTo>
                    <a:pt x="4" y="7"/>
                    <a:pt x="4" y="3"/>
                    <a:pt x="3"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63" name="Google Shape;3063;p50"/>
            <p:cNvSpPr/>
            <p:nvPr/>
          </p:nvSpPr>
          <p:spPr>
            <a:xfrm>
              <a:off x="7307192" y="1000458"/>
              <a:ext cx="963884" cy="958227"/>
            </a:xfrm>
            <a:custGeom>
              <a:avLst/>
              <a:gdLst/>
              <a:ahLst/>
              <a:cxnLst/>
              <a:rect l="l" t="t" r="r" b="b"/>
              <a:pathLst>
                <a:path w="194" h="193" extrusionOk="0">
                  <a:moveTo>
                    <a:pt x="164" y="120"/>
                  </a:moveTo>
                  <a:cubicBezTo>
                    <a:pt x="143" y="81"/>
                    <a:pt x="108" y="53"/>
                    <a:pt x="73" y="25"/>
                  </a:cubicBezTo>
                  <a:cubicBezTo>
                    <a:pt x="57" y="13"/>
                    <a:pt x="41" y="1"/>
                    <a:pt x="21" y="0"/>
                  </a:cubicBezTo>
                  <a:cubicBezTo>
                    <a:pt x="18" y="2"/>
                    <a:pt x="21" y="7"/>
                    <a:pt x="23" y="9"/>
                  </a:cubicBezTo>
                  <a:cubicBezTo>
                    <a:pt x="26" y="11"/>
                    <a:pt x="30" y="14"/>
                    <a:pt x="28" y="18"/>
                  </a:cubicBezTo>
                  <a:cubicBezTo>
                    <a:pt x="19" y="14"/>
                    <a:pt x="7" y="17"/>
                    <a:pt x="0" y="25"/>
                  </a:cubicBezTo>
                  <a:cubicBezTo>
                    <a:pt x="21" y="38"/>
                    <a:pt x="38" y="56"/>
                    <a:pt x="55" y="74"/>
                  </a:cubicBezTo>
                  <a:cubicBezTo>
                    <a:pt x="67" y="86"/>
                    <a:pt x="79" y="99"/>
                    <a:pt x="84" y="116"/>
                  </a:cubicBezTo>
                  <a:cubicBezTo>
                    <a:pt x="85" y="120"/>
                    <a:pt x="86" y="124"/>
                    <a:pt x="88" y="128"/>
                  </a:cubicBezTo>
                  <a:cubicBezTo>
                    <a:pt x="91" y="131"/>
                    <a:pt x="95" y="133"/>
                    <a:pt x="98" y="136"/>
                  </a:cubicBezTo>
                  <a:cubicBezTo>
                    <a:pt x="111" y="143"/>
                    <a:pt x="125" y="151"/>
                    <a:pt x="138" y="158"/>
                  </a:cubicBezTo>
                  <a:cubicBezTo>
                    <a:pt x="147" y="164"/>
                    <a:pt x="156" y="169"/>
                    <a:pt x="163" y="176"/>
                  </a:cubicBezTo>
                  <a:cubicBezTo>
                    <a:pt x="168" y="180"/>
                    <a:pt x="172" y="185"/>
                    <a:pt x="177" y="188"/>
                  </a:cubicBezTo>
                  <a:cubicBezTo>
                    <a:pt x="182" y="192"/>
                    <a:pt x="188" y="193"/>
                    <a:pt x="194" y="191"/>
                  </a:cubicBezTo>
                  <a:cubicBezTo>
                    <a:pt x="189" y="179"/>
                    <a:pt x="185" y="168"/>
                    <a:pt x="181" y="157"/>
                  </a:cubicBezTo>
                  <a:cubicBezTo>
                    <a:pt x="176" y="144"/>
                    <a:pt x="171" y="132"/>
                    <a:pt x="164" y="120"/>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64" name="Google Shape;3064;p50"/>
            <p:cNvSpPr/>
            <p:nvPr/>
          </p:nvSpPr>
          <p:spPr>
            <a:xfrm>
              <a:off x="7307192" y="1000458"/>
              <a:ext cx="618022" cy="334530"/>
            </a:xfrm>
            <a:custGeom>
              <a:avLst/>
              <a:gdLst/>
              <a:ahLst/>
              <a:cxnLst/>
              <a:rect l="l" t="t" r="r" b="b"/>
              <a:pathLst>
                <a:path w="124" h="68" extrusionOk="0">
                  <a:moveTo>
                    <a:pt x="21" y="0"/>
                  </a:moveTo>
                  <a:cubicBezTo>
                    <a:pt x="18" y="2"/>
                    <a:pt x="21" y="7"/>
                    <a:pt x="23" y="9"/>
                  </a:cubicBezTo>
                  <a:cubicBezTo>
                    <a:pt x="26" y="11"/>
                    <a:pt x="30" y="14"/>
                    <a:pt x="28" y="18"/>
                  </a:cubicBezTo>
                  <a:cubicBezTo>
                    <a:pt x="19" y="14"/>
                    <a:pt x="7" y="17"/>
                    <a:pt x="0" y="25"/>
                  </a:cubicBezTo>
                  <a:cubicBezTo>
                    <a:pt x="2" y="26"/>
                    <a:pt x="4" y="28"/>
                    <a:pt x="6" y="29"/>
                  </a:cubicBezTo>
                  <a:cubicBezTo>
                    <a:pt x="5" y="24"/>
                    <a:pt x="34" y="24"/>
                    <a:pt x="42" y="27"/>
                  </a:cubicBezTo>
                  <a:cubicBezTo>
                    <a:pt x="43" y="24"/>
                    <a:pt x="41" y="18"/>
                    <a:pt x="39" y="16"/>
                  </a:cubicBezTo>
                  <a:cubicBezTo>
                    <a:pt x="36" y="14"/>
                    <a:pt x="34" y="14"/>
                    <a:pt x="36" y="12"/>
                  </a:cubicBezTo>
                  <a:cubicBezTo>
                    <a:pt x="53" y="12"/>
                    <a:pt x="59" y="19"/>
                    <a:pt x="72" y="29"/>
                  </a:cubicBezTo>
                  <a:cubicBezTo>
                    <a:pt x="87" y="41"/>
                    <a:pt x="121" y="67"/>
                    <a:pt x="124" y="68"/>
                  </a:cubicBezTo>
                  <a:cubicBezTo>
                    <a:pt x="108" y="53"/>
                    <a:pt x="90" y="39"/>
                    <a:pt x="73" y="25"/>
                  </a:cubicBezTo>
                  <a:cubicBezTo>
                    <a:pt x="57" y="13"/>
                    <a:pt x="41" y="1"/>
                    <a:pt x="21" y="0"/>
                  </a:cubicBezTo>
                  <a:close/>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65" name="Google Shape;3065;p50"/>
            <p:cNvSpPr/>
            <p:nvPr/>
          </p:nvSpPr>
          <p:spPr>
            <a:xfrm>
              <a:off x="7346880" y="1147877"/>
              <a:ext cx="232468" cy="215459"/>
            </a:xfrm>
            <a:custGeom>
              <a:avLst/>
              <a:gdLst/>
              <a:ahLst/>
              <a:cxnLst/>
              <a:rect l="l" t="t" r="r" b="b"/>
              <a:pathLst>
                <a:path w="47" h="44" extrusionOk="0">
                  <a:moveTo>
                    <a:pt x="0" y="0"/>
                  </a:moveTo>
                  <a:cubicBezTo>
                    <a:pt x="18" y="13"/>
                    <a:pt x="33" y="28"/>
                    <a:pt x="47" y="44"/>
                  </a:cubicBezTo>
                  <a:cubicBezTo>
                    <a:pt x="33" y="28"/>
                    <a:pt x="18" y="13"/>
                    <a:pt x="0" y="0"/>
                  </a:cubicBezTo>
                  <a:cubicBezTo>
                    <a:pt x="0" y="0"/>
                    <a:pt x="0" y="0"/>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66" name="Google Shape;3066;p50"/>
            <p:cNvSpPr/>
            <p:nvPr/>
          </p:nvSpPr>
          <p:spPr>
            <a:xfrm>
              <a:off x="7346880" y="1147877"/>
              <a:ext cx="799458" cy="561329"/>
            </a:xfrm>
            <a:custGeom>
              <a:avLst/>
              <a:gdLst/>
              <a:ahLst/>
              <a:cxnLst/>
              <a:rect l="l" t="t" r="r" b="b"/>
              <a:pathLst>
                <a:path w="161" h="113" extrusionOk="0">
                  <a:moveTo>
                    <a:pt x="0" y="0"/>
                  </a:moveTo>
                  <a:cubicBezTo>
                    <a:pt x="18" y="13"/>
                    <a:pt x="33" y="28"/>
                    <a:pt x="47" y="44"/>
                  </a:cubicBezTo>
                  <a:cubicBezTo>
                    <a:pt x="47" y="44"/>
                    <a:pt x="47" y="44"/>
                    <a:pt x="47" y="44"/>
                  </a:cubicBezTo>
                  <a:cubicBezTo>
                    <a:pt x="59" y="56"/>
                    <a:pt x="71" y="69"/>
                    <a:pt x="76" y="86"/>
                  </a:cubicBezTo>
                  <a:cubicBezTo>
                    <a:pt x="77" y="90"/>
                    <a:pt x="78" y="94"/>
                    <a:pt x="80" y="98"/>
                  </a:cubicBezTo>
                  <a:cubicBezTo>
                    <a:pt x="80" y="98"/>
                    <a:pt x="81" y="98"/>
                    <a:pt x="81" y="98"/>
                  </a:cubicBezTo>
                  <a:cubicBezTo>
                    <a:pt x="86" y="100"/>
                    <a:pt x="92" y="102"/>
                    <a:pt x="98" y="104"/>
                  </a:cubicBezTo>
                  <a:cubicBezTo>
                    <a:pt x="104" y="107"/>
                    <a:pt x="110" y="109"/>
                    <a:pt x="116" y="113"/>
                  </a:cubicBezTo>
                  <a:cubicBezTo>
                    <a:pt x="116" y="109"/>
                    <a:pt x="117" y="106"/>
                    <a:pt x="117" y="103"/>
                  </a:cubicBezTo>
                  <a:cubicBezTo>
                    <a:pt x="117" y="103"/>
                    <a:pt x="117" y="103"/>
                    <a:pt x="117" y="103"/>
                  </a:cubicBezTo>
                  <a:cubicBezTo>
                    <a:pt x="118" y="103"/>
                    <a:pt x="118" y="102"/>
                    <a:pt x="118" y="102"/>
                  </a:cubicBezTo>
                  <a:cubicBezTo>
                    <a:pt x="118" y="101"/>
                    <a:pt x="117" y="99"/>
                    <a:pt x="117" y="98"/>
                  </a:cubicBezTo>
                  <a:cubicBezTo>
                    <a:pt x="117" y="98"/>
                    <a:pt x="117" y="98"/>
                    <a:pt x="117" y="98"/>
                  </a:cubicBezTo>
                  <a:cubicBezTo>
                    <a:pt x="117" y="98"/>
                    <a:pt x="117" y="98"/>
                    <a:pt x="117" y="98"/>
                  </a:cubicBezTo>
                  <a:cubicBezTo>
                    <a:pt x="125" y="97"/>
                    <a:pt x="133" y="97"/>
                    <a:pt x="141" y="96"/>
                  </a:cubicBezTo>
                  <a:cubicBezTo>
                    <a:pt x="143" y="96"/>
                    <a:pt x="145" y="96"/>
                    <a:pt x="147" y="96"/>
                  </a:cubicBezTo>
                  <a:cubicBezTo>
                    <a:pt x="152" y="96"/>
                    <a:pt x="156" y="97"/>
                    <a:pt x="160" y="99"/>
                  </a:cubicBezTo>
                  <a:cubicBezTo>
                    <a:pt x="160" y="99"/>
                    <a:pt x="161" y="99"/>
                    <a:pt x="161" y="100"/>
                  </a:cubicBezTo>
                  <a:cubicBezTo>
                    <a:pt x="161" y="100"/>
                    <a:pt x="161" y="100"/>
                    <a:pt x="161" y="100"/>
                  </a:cubicBezTo>
                  <a:cubicBezTo>
                    <a:pt x="160" y="97"/>
                    <a:pt x="158" y="93"/>
                    <a:pt x="156" y="90"/>
                  </a:cubicBezTo>
                  <a:cubicBezTo>
                    <a:pt x="156" y="90"/>
                    <a:pt x="156" y="90"/>
                    <a:pt x="156" y="90"/>
                  </a:cubicBezTo>
                  <a:cubicBezTo>
                    <a:pt x="155" y="87"/>
                    <a:pt x="154" y="85"/>
                    <a:pt x="152" y="83"/>
                  </a:cubicBezTo>
                  <a:cubicBezTo>
                    <a:pt x="147" y="90"/>
                    <a:pt x="134" y="92"/>
                    <a:pt x="123" y="92"/>
                  </a:cubicBezTo>
                  <a:cubicBezTo>
                    <a:pt x="119" y="92"/>
                    <a:pt x="115" y="91"/>
                    <a:pt x="112" y="91"/>
                  </a:cubicBezTo>
                  <a:cubicBezTo>
                    <a:pt x="84" y="89"/>
                    <a:pt x="81" y="61"/>
                    <a:pt x="62" y="44"/>
                  </a:cubicBezTo>
                  <a:cubicBezTo>
                    <a:pt x="47" y="29"/>
                    <a:pt x="28" y="6"/>
                    <a:pt x="7" y="2"/>
                  </a:cubicBezTo>
                  <a:cubicBezTo>
                    <a:pt x="4" y="2"/>
                    <a:pt x="2" y="1"/>
                    <a:pt x="0"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67" name="Google Shape;3067;p50"/>
            <p:cNvSpPr/>
            <p:nvPr/>
          </p:nvSpPr>
          <p:spPr>
            <a:xfrm>
              <a:off x="7057716" y="1266948"/>
              <a:ext cx="1230371" cy="725756"/>
            </a:xfrm>
            <a:custGeom>
              <a:avLst/>
              <a:gdLst/>
              <a:ahLst/>
              <a:cxnLst/>
              <a:rect l="l" t="t" r="r" b="b"/>
              <a:pathLst>
                <a:path w="247" h="146" extrusionOk="0">
                  <a:moveTo>
                    <a:pt x="234" y="129"/>
                  </a:moveTo>
                  <a:cubicBezTo>
                    <a:pt x="210" y="110"/>
                    <a:pt x="185" y="91"/>
                    <a:pt x="156" y="80"/>
                  </a:cubicBezTo>
                  <a:cubicBezTo>
                    <a:pt x="142" y="75"/>
                    <a:pt x="127" y="72"/>
                    <a:pt x="116" y="62"/>
                  </a:cubicBezTo>
                  <a:cubicBezTo>
                    <a:pt x="110" y="58"/>
                    <a:pt x="106" y="52"/>
                    <a:pt x="100" y="47"/>
                  </a:cubicBezTo>
                  <a:cubicBezTo>
                    <a:pt x="89" y="39"/>
                    <a:pt x="75" y="36"/>
                    <a:pt x="63" y="29"/>
                  </a:cubicBezTo>
                  <a:cubicBezTo>
                    <a:pt x="48" y="20"/>
                    <a:pt x="35" y="4"/>
                    <a:pt x="17" y="1"/>
                  </a:cubicBezTo>
                  <a:cubicBezTo>
                    <a:pt x="10" y="0"/>
                    <a:pt x="2" y="2"/>
                    <a:pt x="1" y="8"/>
                  </a:cubicBezTo>
                  <a:cubicBezTo>
                    <a:pt x="0" y="13"/>
                    <a:pt x="3" y="17"/>
                    <a:pt x="6" y="19"/>
                  </a:cubicBezTo>
                  <a:cubicBezTo>
                    <a:pt x="10" y="22"/>
                    <a:pt x="14" y="23"/>
                    <a:pt x="18" y="25"/>
                  </a:cubicBezTo>
                  <a:cubicBezTo>
                    <a:pt x="24" y="27"/>
                    <a:pt x="30" y="32"/>
                    <a:pt x="35" y="36"/>
                  </a:cubicBezTo>
                  <a:cubicBezTo>
                    <a:pt x="50" y="48"/>
                    <a:pt x="65" y="62"/>
                    <a:pt x="79" y="76"/>
                  </a:cubicBezTo>
                  <a:cubicBezTo>
                    <a:pt x="85" y="83"/>
                    <a:pt x="91" y="90"/>
                    <a:pt x="98" y="95"/>
                  </a:cubicBezTo>
                  <a:cubicBezTo>
                    <a:pt x="115" y="108"/>
                    <a:pt x="137" y="111"/>
                    <a:pt x="158" y="114"/>
                  </a:cubicBezTo>
                  <a:cubicBezTo>
                    <a:pt x="166" y="114"/>
                    <a:pt x="175" y="115"/>
                    <a:pt x="183" y="118"/>
                  </a:cubicBezTo>
                  <a:cubicBezTo>
                    <a:pt x="190" y="120"/>
                    <a:pt x="196" y="124"/>
                    <a:pt x="202" y="128"/>
                  </a:cubicBezTo>
                  <a:cubicBezTo>
                    <a:pt x="216" y="136"/>
                    <a:pt x="232" y="142"/>
                    <a:pt x="247" y="146"/>
                  </a:cubicBezTo>
                  <a:cubicBezTo>
                    <a:pt x="247" y="139"/>
                    <a:pt x="240" y="133"/>
                    <a:pt x="234" y="129"/>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68" name="Google Shape;3068;p50"/>
            <p:cNvSpPr/>
            <p:nvPr/>
          </p:nvSpPr>
          <p:spPr>
            <a:xfrm>
              <a:off x="7057716" y="1266948"/>
              <a:ext cx="198449" cy="119071"/>
            </a:xfrm>
            <a:custGeom>
              <a:avLst/>
              <a:gdLst/>
              <a:ahLst/>
              <a:cxnLst/>
              <a:rect l="l" t="t" r="r" b="b"/>
              <a:pathLst>
                <a:path w="40" h="24" extrusionOk="0">
                  <a:moveTo>
                    <a:pt x="1" y="8"/>
                  </a:moveTo>
                  <a:cubicBezTo>
                    <a:pt x="0" y="13"/>
                    <a:pt x="3" y="17"/>
                    <a:pt x="6" y="19"/>
                  </a:cubicBezTo>
                  <a:cubicBezTo>
                    <a:pt x="9" y="21"/>
                    <a:pt x="12" y="22"/>
                    <a:pt x="15" y="24"/>
                  </a:cubicBezTo>
                  <a:cubicBezTo>
                    <a:pt x="14" y="21"/>
                    <a:pt x="13" y="19"/>
                    <a:pt x="13" y="16"/>
                  </a:cubicBezTo>
                  <a:cubicBezTo>
                    <a:pt x="15" y="10"/>
                    <a:pt x="23" y="8"/>
                    <a:pt x="29" y="9"/>
                  </a:cubicBezTo>
                  <a:cubicBezTo>
                    <a:pt x="33" y="10"/>
                    <a:pt x="37" y="11"/>
                    <a:pt x="40" y="13"/>
                  </a:cubicBezTo>
                  <a:cubicBezTo>
                    <a:pt x="33" y="7"/>
                    <a:pt x="25" y="3"/>
                    <a:pt x="17" y="1"/>
                  </a:cubicBezTo>
                  <a:cubicBezTo>
                    <a:pt x="10" y="0"/>
                    <a:pt x="2" y="2"/>
                    <a:pt x="1" y="8"/>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69" name="Google Shape;3069;p50"/>
            <p:cNvSpPr/>
            <p:nvPr/>
          </p:nvSpPr>
          <p:spPr>
            <a:xfrm>
              <a:off x="7086064" y="1357668"/>
              <a:ext cx="459264" cy="379890"/>
            </a:xfrm>
            <a:custGeom>
              <a:avLst/>
              <a:gdLst/>
              <a:ahLst/>
              <a:cxnLst/>
              <a:rect l="l" t="t" r="r" b="b"/>
              <a:pathLst>
                <a:path w="93" h="77" extrusionOk="0">
                  <a:moveTo>
                    <a:pt x="74" y="59"/>
                  </a:moveTo>
                  <a:cubicBezTo>
                    <a:pt x="80" y="65"/>
                    <a:pt x="86" y="72"/>
                    <a:pt x="93" y="77"/>
                  </a:cubicBezTo>
                  <a:cubicBezTo>
                    <a:pt x="86" y="72"/>
                    <a:pt x="80" y="65"/>
                    <a:pt x="74" y="59"/>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0" y="1"/>
                  </a:moveTo>
                  <a:cubicBezTo>
                    <a:pt x="0" y="1"/>
                    <a:pt x="1" y="1"/>
                    <a:pt x="1" y="1"/>
                  </a:cubicBezTo>
                  <a:cubicBezTo>
                    <a:pt x="1"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70" name="Google Shape;3070;p50"/>
            <p:cNvSpPr/>
            <p:nvPr/>
          </p:nvSpPr>
          <p:spPr>
            <a:xfrm>
              <a:off x="7091736" y="1346328"/>
              <a:ext cx="980895" cy="493289"/>
            </a:xfrm>
            <a:custGeom>
              <a:avLst/>
              <a:gdLst/>
              <a:ahLst/>
              <a:cxnLst/>
              <a:rect l="l" t="t" r="r" b="b"/>
              <a:pathLst>
                <a:path w="198" h="99" extrusionOk="0">
                  <a:moveTo>
                    <a:pt x="3" y="5"/>
                  </a:moveTo>
                  <a:cubicBezTo>
                    <a:pt x="3" y="5"/>
                    <a:pt x="3" y="5"/>
                    <a:pt x="3" y="5"/>
                  </a:cubicBezTo>
                  <a:cubicBezTo>
                    <a:pt x="3" y="5"/>
                    <a:pt x="3" y="5"/>
                    <a:pt x="3" y="5"/>
                  </a:cubicBezTo>
                  <a:moveTo>
                    <a:pt x="2" y="5"/>
                  </a:moveTo>
                  <a:cubicBezTo>
                    <a:pt x="2" y="5"/>
                    <a:pt x="3" y="5"/>
                    <a:pt x="3" y="5"/>
                  </a:cubicBezTo>
                  <a:cubicBezTo>
                    <a:pt x="3" y="5"/>
                    <a:pt x="2" y="5"/>
                    <a:pt x="2" y="5"/>
                  </a:cubicBezTo>
                  <a:moveTo>
                    <a:pt x="1" y="4"/>
                  </a:moveTo>
                  <a:cubicBezTo>
                    <a:pt x="1" y="4"/>
                    <a:pt x="2" y="4"/>
                    <a:pt x="2" y="5"/>
                  </a:cubicBezTo>
                  <a:cubicBezTo>
                    <a:pt x="2" y="4"/>
                    <a:pt x="1" y="4"/>
                    <a:pt x="1" y="4"/>
                  </a:cubicBezTo>
                  <a:moveTo>
                    <a:pt x="0" y="3"/>
                  </a:moveTo>
                  <a:cubicBezTo>
                    <a:pt x="0" y="3"/>
                    <a:pt x="0" y="4"/>
                    <a:pt x="0" y="4"/>
                  </a:cubicBezTo>
                  <a:cubicBezTo>
                    <a:pt x="0" y="4"/>
                    <a:pt x="0" y="3"/>
                    <a:pt x="0" y="3"/>
                  </a:cubicBezTo>
                  <a:moveTo>
                    <a:pt x="7" y="0"/>
                  </a:moveTo>
                  <a:cubicBezTo>
                    <a:pt x="7" y="3"/>
                    <a:pt x="8" y="5"/>
                    <a:pt x="9" y="8"/>
                  </a:cubicBezTo>
                  <a:cubicBezTo>
                    <a:pt x="10" y="8"/>
                    <a:pt x="11" y="8"/>
                    <a:pt x="12" y="9"/>
                  </a:cubicBezTo>
                  <a:cubicBezTo>
                    <a:pt x="18" y="11"/>
                    <a:pt x="24" y="16"/>
                    <a:pt x="29" y="20"/>
                  </a:cubicBezTo>
                  <a:cubicBezTo>
                    <a:pt x="44" y="32"/>
                    <a:pt x="59" y="46"/>
                    <a:pt x="73" y="60"/>
                  </a:cubicBezTo>
                  <a:cubicBezTo>
                    <a:pt x="73" y="61"/>
                    <a:pt x="73" y="61"/>
                    <a:pt x="73" y="61"/>
                  </a:cubicBezTo>
                  <a:cubicBezTo>
                    <a:pt x="79" y="67"/>
                    <a:pt x="85" y="74"/>
                    <a:pt x="92" y="79"/>
                  </a:cubicBezTo>
                  <a:cubicBezTo>
                    <a:pt x="92" y="79"/>
                    <a:pt x="92" y="79"/>
                    <a:pt x="92" y="79"/>
                  </a:cubicBezTo>
                  <a:cubicBezTo>
                    <a:pt x="103" y="88"/>
                    <a:pt x="117" y="92"/>
                    <a:pt x="131" y="95"/>
                  </a:cubicBezTo>
                  <a:cubicBezTo>
                    <a:pt x="132" y="94"/>
                    <a:pt x="134" y="94"/>
                    <a:pt x="135" y="94"/>
                  </a:cubicBezTo>
                  <a:cubicBezTo>
                    <a:pt x="135" y="94"/>
                    <a:pt x="135" y="94"/>
                    <a:pt x="135" y="94"/>
                  </a:cubicBezTo>
                  <a:cubicBezTo>
                    <a:pt x="141" y="93"/>
                    <a:pt x="148" y="93"/>
                    <a:pt x="155" y="93"/>
                  </a:cubicBezTo>
                  <a:cubicBezTo>
                    <a:pt x="169" y="93"/>
                    <a:pt x="184" y="95"/>
                    <a:pt x="198" y="99"/>
                  </a:cubicBezTo>
                  <a:cubicBezTo>
                    <a:pt x="198" y="98"/>
                    <a:pt x="198" y="97"/>
                    <a:pt x="198" y="95"/>
                  </a:cubicBezTo>
                  <a:cubicBezTo>
                    <a:pt x="188" y="92"/>
                    <a:pt x="177" y="89"/>
                    <a:pt x="166" y="88"/>
                  </a:cubicBezTo>
                  <a:cubicBezTo>
                    <a:pt x="149" y="86"/>
                    <a:pt x="132" y="82"/>
                    <a:pt x="119" y="77"/>
                  </a:cubicBezTo>
                  <a:cubicBezTo>
                    <a:pt x="94" y="67"/>
                    <a:pt x="72" y="44"/>
                    <a:pt x="53" y="25"/>
                  </a:cubicBezTo>
                  <a:cubicBezTo>
                    <a:pt x="40" y="13"/>
                    <a:pt x="23" y="7"/>
                    <a:pt x="7"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71" name="Google Shape;3071;p50"/>
            <p:cNvSpPr/>
            <p:nvPr/>
          </p:nvSpPr>
          <p:spPr>
            <a:xfrm>
              <a:off x="7063384" y="1317976"/>
              <a:ext cx="68039" cy="68040"/>
            </a:xfrm>
            <a:custGeom>
              <a:avLst/>
              <a:gdLst/>
              <a:ahLst/>
              <a:cxnLst/>
              <a:rect l="l" t="t" r="r" b="b"/>
              <a:pathLst>
                <a:path w="14" h="14" extrusionOk="0">
                  <a:moveTo>
                    <a:pt x="0" y="0"/>
                  </a:moveTo>
                  <a:cubicBezTo>
                    <a:pt x="0" y="3"/>
                    <a:pt x="1" y="6"/>
                    <a:pt x="4" y="8"/>
                  </a:cubicBezTo>
                  <a:cubicBezTo>
                    <a:pt x="4" y="8"/>
                    <a:pt x="4" y="8"/>
                    <a:pt x="4" y="8"/>
                  </a:cubicBezTo>
                  <a:cubicBezTo>
                    <a:pt x="4" y="8"/>
                    <a:pt x="4" y="8"/>
                    <a:pt x="4" y="8"/>
                  </a:cubicBezTo>
                  <a:cubicBezTo>
                    <a:pt x="4" y="8"/>
                    <a:pt x="4" y="8"/>
                    <a:pt x="4" y="8"/>
                  </a:cubicBezTo>
                  <a:cubicBezTo>
                    <a:pt x="4" y="8"/>
                    <a:pt x="4" y="8"/>
                    <a:pt x="4" y="8"/>
                  </a:cubicBezTo>
                  <a:cubicBezTo>
                    <a:pt x="4" y="8"/>
                    <a:pt x="4" y="8"/>
                    <a:pt x="4" y="8"/>
                  </a:cubicBezTo>
                  <a:cubicBezTo>
                    <a:pt x="4" y="8"/>
                    <a:pt x="4" y="9"/>
                    <a:pt x="4" y="9"/>
                  </a:cubicBezTo>
                  <a:cubicBezTo>
                    <a:pt x="4" y="9"/>
                    <a:pt x="4" y="9"/>
                    <a:pt x="4" y="9"/>
                  </a:cubicBezTo>
                  <a:cubicBezTo>
                    <a:pt x="4" y="9"/>
                    <a:pt x="4" y="9"/>
                    <a:pt x="4" y="9"/>
                  </a:cubicBezTo>
                  <a:cubicBezTo>
                    <a:pt x="4" y="9"/>
                    <a:pt x="4" y="9"/>
                    <a:pt x="4" y="9"/>
                  </a:cubicBezTo>
                  <a:cubicBezTo>
                    <a:pt x="4" y="9"/>
                    <a:pt x="4" y="9"/>
                    <a:pt x="4" y="9"/>
                  </a:cubicBezTo>
                  <a:cubicBezTo>
                    <a:pt x="4"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10"/>
                    <a:pt x="5" y="10"/>
                  </a:cubicBezTo>
                  <a:cubicBezTo>
                    <a:pt x="5" y="10"/>
                    <a:pt x="5" y="10"/>
                    <a:pt x="6" y="10"/>
                  </a:cubicBezTo>
                  <a:cubicBezTo>
                    <a:pt x="6" y="10"/>
                    <a:pt x="7" y="10"/>
                    <a:pt x="7" y="11"/>
                  </a:cubicBezTo>
                  <a:cubicBezTo>
                    <a:pt x="7" y="11"/>
                    <a:pt x="7" y="11"/>
                    <a:pt x="7" y="11"/>
                  </a:cubicBezTo>
                  <a:cubicBezTo>
                    <a:pt x="7" y="11"/>
                    <a:pt x="8" y="11"/>
                    <a:pt x="8" y="11"/>
                  </a:cubicBezTo>
                  <a:cubicBezTo>
                    <a:pt x="8" y="11"/>
                    <a:pt x="8" y="11"/>
                    <a:pt x="8" y="11"/>
                  </a:cubicBezTo>
                  <a:cubicBezTo>
                    <a:pt x="8" y="11"/>
                    <a:pt x="8" y="11"/>
                    <a:pt x="8" y="11"/>
                  </a:cubicBezTo>
                  <a:cubicBezTo>
                    <a:pt x="10" y="12"/>
                    <a:pt x="12" y="13"/>
                    <a:pt x="14" y="14"/>
                  </a:cubicBezTo>
                  <a:cubicBezTo>
                    <a:pt x="13" y="11"/>
                    <a:pt x="12" y="9"/>
                    <a:pt x="12" y="6"/>
                  </a:cubicBezTo>
                  <a:cubicBezTo>
                    <a:pt x="8" y="4"/>
                    <a:pt x="4" y="2"/>
                    <a:pt x="0"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72" name="Google Shape;3072;p50"/>
            <p:cNvSpPr/>
            <p:nvPr/>
          </p:nvSpPr>
          <p:spPr>
            <a:xfrm>
              <a:off x="6757209" y="1822606"/>
              <a:ext cx="1508195" cy="266491"/>
            </a:xfrm>
            <a:custGeom>
              <a:avLst/>
              <a:gdLst/>
              <a:ahLst/>
              <a:cxnLst/>
              <a:rect l="l" t="t" r="r" b="b"/>
              <a:pathLst>
                <a:path w="304" h="54" extrusionOk="0">
                  <a:moveTo>
                    <a:pt x="296" y="17"/>
                  </a:moveTo>
                  <a:cubicBezTo>
                    <a:pt x="292" y="16"/>
                    <a:pt x="288" y="16"/>
                    <a:pt x="283" y="16"/>
                  </a:cubicBezTo>
                  <a:cubicBezTo>
                    <a:pt x="264" y="15"/>
                    <a:pt x="246" y="8"/>
                    <a:pt x="227" y="9"/>
                  </a:cubicBezTo>
                  <a:cubicBezTo>
                    <a:pt x="218" y="10"/>
                    <a:pt x="210" y="12"/>
                    <a:pt x="202" y="13"/>
                  </a:cubicBezTo>
                  <a:cubicBezTo>
                    <a:pt x="168" y="19"/>
                    <a:pt x="134" y="9"/>
                    <a:pt x="100" y="4"/>
                  </a:cubicBezTo>
                  <a:cubicBezTo>
                    <a:pt x="65" y="0"/>
                    <a:pt x="27" y="3"/>
                    <a:pt x="3" y="28"/>
                  </a:cubicBezTo>
                  <a:cubicBezTo>
                    <a:pt x="2" y="29"/>
                    <a:pt x="1" y="29"/>
                    <a:pt x="1" y="30"/>
                  </a:cubicBezTo>
                  <a:cubicBezTo>
                    <a:pt x="0" y="33"/>
                    <a:pt x="4" y="36"/>
                    <a:pt x="7" y="36"/>
                  </a:cubicBezTo>
                  <a:cubicBezTo>
                    <a:pt x="23" y="41"/>
                    <a:pt x="39" y="40"/>
                    <a:pt x="56" y="40"/>
                  </a:cubicBezTo>
                  <a:cubicBezTo>
                    <a:pt x="67" y="40"/>
                    <a:pt x="78" y="40"/>
                    <a:pt x="89" y="41"/>
                  </a:cubicBezTo>
                  <a:cubicBezTo>
                    <a:pt x="115" y="43"/>
                    <a:pt x="141" y="54"/>
                    <a:pt x="167" y="53"/>
                  </a:cubicBezTo>
                  <a:cubicBezTo>
                    <a:pt x="191" y="52"/>
                    <a:pt x="214" y="42"/>
                    <a:pt x="237" y="38"/>
                  </a:cubicBezTo>
                  <a:cubicBezTo>
                    <a:pt x="254" y="36"/>
                    <a:pt x="271" y="36"/>
                    <a:pt x="288" y="36"/>
                  </a:cubicBezTo>
                  <a:cubicBezTo>
                    <a:pt x="294" y="36"/>
                    <a:pt x="302" y="34"/>
                    <a:pt x="303" y="28"/>
                  </a:cubicBezTo>
                  <a:cubicBezTo>
                    <a:pt x="304" y="24"/>
                    <a:pt x="301" y="19"/>
                    <a:pt x="296" y="17"/>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73" name="Google Shape;3073;p50"/>
            <p:cNvSpPr/>
            <p:nvPr/>
          </p:nvSpPr>
          <p:spPr>
            <a:xfrm>
              <a:off x="6755781" y="1822606"/>
              <a:ext cx="538643" cy="192779"/>
            </a:xfrm>
            <a:custGeom>
              <a:avLst/>
              <a:gdLst/>
              <a:ahLst/>
              <a:cxnLst/>
              <a:rect l="l" t="t" r="r" b="b"/>
              <a:pathLst>
                <a:path w="109" h="39" extrusionOk="0">
                  <a:moveTo>
                    <a:pt x="3" y="28"/>
                  </a:moveTo>
                  <a:cubicBezTo>
                    <a:pt x="2" y="29"/>
                    <a:pt x="1" y="29"/>
                    <a:pt x="1" y="30"/>
                  </a:cubicBezTo>
                  <a:cubicBezTo>
                    <a:pt x="0" y="33"/>
                    <a:pt x="4" y="36"/>
                    <a:pt x="7" y="36"/>
                  </a:cubicBezTo>
                  <a:cubicBezTo>
                    <a:pt x="11" y="38"/>
                    <a:pt x="16" y="38"/>
                    <a:pt x="21" y="39"/>
                  </a:cubicBezTo>
                  <a:cubicBezTo>
                    <a:pt x="18" y="38"/>
                    <a:pt x="15" y="36"/>
                    <a:pt x="16" y="33"/>
                  </a:cubicBezTo>
                  <a:cubicBezTo>
                    <a:pt x="16" y="32"/>
                    <a:pt x="17" y="32"/>
                    <a:pt x="18" y="31"/>
                  </a:cubicBezTo>
                  <a:cubicBezTo>
                    <a:pt x="29" y="2"/>
                    <a:pt x="109" y="6"/>
                    <a:pt x="109" y="6"/>
                  </a:cubicBezTo>
                  <a:cubicBezTo>
                    <a:pt x="106" y="5"/>
                    <a:pt x="103" y="5"/>
                    <a:pt x="100" y="4"/>
                  </a:cubicBezTo>
                  <a:cubicBezTo>
                    <a:pt x="65" y="0"/>
                    <a:pt x="27" y="3"/>
                    <a:pt x="3" y="28"/>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74" name="Google Shape;3074;p50"/>
            <p:cNvSpPr/>
            <p:nvPr/>
          </p:nvSpPr>
          <p:spPr>
            <a:xfrm>
              <a:off x="7647387" y="1896313"/>
              <a:ext cx="45359" cy="0"/>
            </a:xfrm>
            <a:custGeom>
              <a:avLst/>
              <a:gdLst/>
              <a:ahLst/>
              <a:cxnLst/>
              <a:rect l="l" t="t" r="r" b="b"/>
              <a:pathLst>
                <a:path w="10" h="120000" extrusionOk="0">
                  <a:moveTo>
                    <a:pt x="10" y="0"/>
                  </a:moveTo>
                  <a:cubicBezTo>
                    <a:pt x="7" y="0"/>
                    <a:pt x="5" y="0"/>
                    <a:pt x="3" y="0"/>
                  </a:cubicBezTo>
                  <a:cubicBezTo>
                    <a:pt x="2" y="0"/>
                    <a:pt x="1" y="0"/>
                    <a:pt x="0" y="0"/>
                  </a:cubicBezTo>
                  <a:cubicBezTo>
                    <a:pt x="0" y="0"/>
                    <a:pt x="0" y="0"/>
                    <a:pt x="0" y="0"/>
                  </a:cubicBezTo>
                  <a:cubicBezTo>
                    <a:pt x="1" y="0"/>
                    <a:pt x="1" y="0"/>
                    <a:pt x="2" y="0"/>
                  </a:cubicBezTo>
                  <a:cubicBezTo>
                    <a:pt x="5" y="0"/>
                    <a:pt x="7" y="0"/>
                    <a:pt x="10" y="0"/>
                  </a:cubicBezTo>
                  <a:cubicBezTo>
                    <a:pt x="10" y="0"/>
                    <a:pt x="10" y="0"/>
                    <a:pt x="1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75" name="Google Shape;3075;p50"/>
            <p:cNvSpPr/>
            <p:nvPr/>
          </p:nvSpPr>
          <p:spPr>
            <a:xfrm>
              <a:off x="6847928" y="1896313"/>
              <a:ext cx="997904" cy="187111"/>
            </a:xfrm>
            <a:custGeom>
              <a:avLst/>
              <a:gdLst/>
              <a:ahLst/>
              <a:cxnLst/>
              <a:rect l="l" t="t" r="r" b="b"/>
              <a:pathLst>
                <a:path w="201" h="38" extrusionOk="0">
                  <a:moveTo>
                    <a:pt x="171" y="0"/>
                  </a:moveTo>
                  <a:cubicBezTo>
                    <a:pt x="168" y="0"/>
                    <a:pt x="166" y="0"/>
                    <a:pt x="163" y="0"/>
                  </a:cubicBezTo>
                  <a:cubicBezTo>
                    <a:pt x="162" y="0"/>
                    <a:pt x="162" y="0"/>
                    <a:pt x="161" y="0"/>
                  </a:cubicBezTo>
                  <a:cubicBezTo>
                    <a:pt x="163" y="5"/>
                    <a:pt x="166" y="10"/>
                    <a:pt x="166" y="12"/>
                  </a:cubicBezTo>
                  <a:cubicBezTo>
                    <a:pt x="165" y="17"/>
                    <a:pt x="164" y="22"/>
                    <a:pt x="161" y="25"/>
                  </a:cubicBezTo>
                  <a:cubicBezTo>
                    <a:pt x="132" y="21"/>
                    <a:pt x="104" y="9"/>
                    <a:pt x="74" y="7"/>
                  </a:cubicBezTo>
                  <a:cubicBezTo>
                    <a:pt x="73" y="7"/>
                    <a:pt x="72" y="7"/>
                    <a:pt x="71" y="7"/>
                  </a:cubicBezTo>
                  <a:cubicBezTo>
                    <a:pt x="64" y="7"/>
                    <a:pt x="57" y="8"/>
                    <a:pt x="49" y="8"/>
                  </a:cubicBezTo>
                  <a:cubicBezTo>
                    <a:pt x="42" y="9"/>
                    <a:pt x="34" y="10"/>
                    <a:pt x="26" y="10"/>
                  </a:cubicBezTo>
                  <a:cubicBezTo>
                    <a:pt x="19" y="10"/>
                    <a:pt x="12" y="9"/>
                    <a:pt x="5" y="8"/>
                  </a:cubicBezTo>
                  <a:cubicBezTo>
                    <a:pt x="3" y="10"/>
                    <a:pt x="1" y="12"/>
                    <a:pt x="0" y="14"/>
                  </a:cubicBezTo>
                  <a:cubicBezTo>
                    <a:pt x="31" y="22"/>
                    <a:pt x="69" y="16"/>
                    <a:pt x="98" y="25"/>
                  </a:cubicBezTo>
                  <a:cubicBezTo>
                    <a:pt x="117" y="31"/>
                    <a:pt x="134" y="37"/>
                    <a:pt x="154" y="38"/>
                  </a:cubicBezTo>
                  <a:cubicBezTo>
                    <a:pt x="155" y="38"/>
                    <a:pt x="156" y="37"/>
                    <a:pt x="157" y="37"/>
                  </a:cubicBezTo>
                  <a:cubicBezTo>
                    <a:pt x="158" y="37"/>
                    <a:pt x="159" y="36"/>
                    <a:pt x="160" y="35"/>
                  </a:cubicBezTo>
                  <a:cubicBezTo>
                    <a:pt x="172" y="27"/>
                    <a:pt x="186" y="20"/>
                    <a:pt x="201" y="17"/>
                  </a:cubicBezTo>
                  <a:cubicBezTo>
                    <a:pt x="199" y="15"/>
                    <a:pt x="197" y="13"/>
                    <a:pt x="195" y="11"/>
                  </a:cubicBezTo>
                  <a:cubicBezTo>
                    <a:pt x="195" y="11"/>
                    <a:pt x="195" y="11"/>
                    <a:pt x="195" y="11"/>
                  </a:cubicBezTo>
                  <a:cubicBezTo>
                    <a:pt x="194" y="10"/>
                    <a:pt x="193" y="10"/>
                    <a:pt x="192" y="9"/>
                  </a:cubicBezTo>
                  <a:cubicBezTo>
                    <a:pt x="192" y="9"/>
                    <a:pt x="193" y="9"/>
                    <a:pt x="193" y="10"/>
                  </a:cubicBezTo>
                  <a:cubicBezTo>
                    <a:pt x="188" y="6"/>
                    <a:pt x="182" y="5"/>
                    <a:pt x="176" y="3"/>
                  </a:cubicBezTo>
                  <a:cubicBezTo>
                    <a:pt x="174" y="2"/>
                    <a:pt x="172" y="1"/>
                    <a:pt x="171"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76" name="Google Shape;3076;p50"/>
            <p:cNvSpPr/>
            <p:nvPr/>
          </p:nvSpPr>
          <p:spPr>
            <a:xfrm>
              <a:off x="7066244" y="1964353"/>
              <a:ext cx="1179341" cy="510297"/>
            </a:xfrm>
            <a:custGeom>
              <a:avLst/>
              <a:gdLst/>
              <a:ahLst/>
              <a:cxnLst/>
              <a:rect l="l" t="t" r="r" b="b"/>
              <a:pathLst>
                <a:path w="238" h="102" extrusionOk="0">
                  <a:moveTo>
                    <a:pt x="175" y="0"/>
                  </a:moveTo>
                  <a:cubicBezTo>
                    <a:pt x="153" y="0"/>
                    <a:pt x="133" y="10"/>
                    <a:pt x="115" y="21"/>
                  </a:cubicBezTo>
                  <a:cubicBezTo>
                    <a:pt x="96" y="33"/>
                    <a:pt x="79" y="47"/>
                    <a:pt x="60" y="56"/>
                  </a:cubicBezTo>
                  <a:cubicBezTo>
                    <a:pt x="41" y="64"/>
                    <a:pt x="19" y="69"/>
                    <a:pt x="5" y="85"/>
                  </a:cubicBezTo>
                  <a:cubicBezTo>
                    <a:pt x="3" y="88"/>
                    <a:pt x="0" y="92"/>
                    <a:pt x="2" y="96"/>
                  </a:cubicBezTo>
                  <a:cubicBezTo>
                    <a:pt x="4" y="102"/>
                    <a:pt x="13" y="102"/>
                    <a:pt x="20" y="100"/>
                  </a:cubicBezTo>
                  <a:cubicBezTo>
                    <a:pt x="39" y="95"/>
                    <a:pt x="57" y="90"/>
                    <a:pt x="76" y="85"/>
                  </a:cubicBezTo>
                  <a:cubicBezTo>
                    <a:pt x="88" y="81"/>
                    <a:pt x="100" y="78"/>
                    <a:pt x="112" y="74"/>
                  </a:cubicBezTo>
                  <a:cubicBezTo>
                    <a:pt x="153" y="63"/>
                    <a:pt x="194" y="51"/>
                    <a:pt x="227" y="26"/>
                  </a:cubicBezTo>
                  <a:cubicBezTo>
                    <a:pt x="232" y="21"/>
                    <a:pt x="238" y="13"/>
                    <a:pt x="234" y="8"/>
                  </a:cubicBezTo>
                  <a:cubicBezTo>
                    <a:pt x="214" y="9"/>
                    <a:pt x="195" y="1"/>
                    <a:pt x="175" y="0"/>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77" name="Google Shape;3077;p50"/>
            <p:cNvSpPr/>
            <p:nvPr/>
          </p:nvSpPr>
          <p:spPr>
            <a:xfrm>
              <a:off x="7064815" y="2276203"/>
              <a:ext cx="209789" cy="192779"/>
            </a:xfrm>
            <a:custGeom>
              <a:avLst/>
              <a:gdLst/>
              <a:ahLst/>
              <a:cxnLst/>
              <a:rect l="l" t="t" r="r" b="b"/>
              <a:pathLst>
                <a:path w="42" h="38" extrusionOk="0">
                  <a:moveTo>
                    <a:pt x="42" y="0"/>
                  </a:moveTo>
                  <a:cubicBezTo>
                    <a:pt x="28" y="5"/>
                    <a:pt x="15" y="11"/>
                    <a:pt x="5" y="22"/>
                  </a:cubicBezTo>
                  <a:cubicBezTo>
                    <a:pt x="3" y="25"/>
                    <a:pt x="0" y="29"/>
                    <a:pt x="2" y="33"/>
                  </a:cubicBezTo>
                  <a:cubicBezTo>
                    <a:pt x="3" y="37"/>
                    <a:pt x="8" y="38"/>
                    <a:pt x="13" y="38"/>
                  </a:cubicBezTo>
                  <a:cubicBezTo>
                    <a:pt x="11" y="37"/>
                    <a:pt x="10" y="36"/>
                    <a:pt x="9" y="34"/>
                  </a:cubicBezTo>
                  <a:cubicBezTo>
                    <a:pt x="8" y="30"/>
                    <a:pt x="10" y="26"/>
                    <a:pt x="13" y="23"/>
                  </a:cubicBezTo>
                  <a:cubicBezTo>
                    <a:pt x="19" y="15"/>
                    <a:pt x="30" y="7"/>
                    <a:pt x="42" y="0"/>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78" name="Google Shape;3078;p50"/>
            <p:cNvSpPr/>
            <p:nvPr/>
          </p:nvSpPr>
          <p:spPr>
            <a:xfrm>
              <a:off x="7114415" y="2009713"/>
              <a:ext cx="827807" cy="430918"/>
            </a:xfrm>
            <a:custGeom>
              <a:avLst/>
              <a:gdLst/>
              <a:ahLst/>
              <a:cxnLst/>
              <a:rect l="l" t="t" r="r" b="b"/>
              <a:pathLst>
                <a:path w="167" h="86" extrusionOk="0">
                  <a:moveTo>
                    <a:pt x="154" y="0"/>
                  </a:moveTo>
                  <a:cubicBezTo>
                    <a:pt x="151" y="1"/>
                    <a:pt x="149" y="1"/>
                    <a:pt x="146" y="2"/>
                  </a:cubicBezTo>
                  <a:cubicBezTo>
                    <a:pt x="148" y="6"/>
                    <a:pt x="149" y="9"/>
                    <a:pt x="149" y="13"/>
                  </a:cubicBezTo>
                  <a:cubicBezTo>
                    <a:pt x="149" y="28"/>
                    <a:pt x="131" y="26"/>
                    <a:pt x="118" y="32"/>
                  </a:cubicBezTo>
                  <a:cubicBezTo>
                    <a:pt x="95" y="43"/>
                    <a:pt x="79" y="58"/>
                    <a:pt x="56" y="65"/>
                  </a:cubicBezTo>
                  <a:cubicBezTo>
                    <a:pt x="39" y="70"/>
                    <a:pt x="20" y="78"/>
                    <a:pt x="2" y="79"/>
                  </a:cubicBezTo>
                  <a:cubicBezTo>
                    <a:pt x="1" y="81"/>
                    <a:pt x="0" y="82"/>
                    <a:pt x="0" y="84"/>
                  </a:cubicBezTo>
                  <a:cubicBezTo>
                    <a:pt x="2" y="86"/>
                    <a:pt x="4" y="86"/>
                    <a:pt x="8" y="86"/>
                  </a:cubicBezTo>
                  <a:cubicBezTo>
                    <a:pt x="10" y="86"/>
                    <a:pt x="13" y="86"/>
                    <a:pt x="16" y="85"/>
                  </a:cubicBezTo>
                  <a:cubicBezTo>
                    <a:pt x="34" y="80"/>
                    <a:pt x="53" y="75"/>
                    <a:pt x="71" y="70"/>
                  </a:cubicBezTo>
                  <a:cubicBezTo>
                    <a:pt x="84" y="66"/>
                    <a:pt x="96" y="63"/>
                    <a:pt x="108" y="59"/>
                  </a:cubicBezTo>
                  <a:cubicBezTo>
                    <a:pt x="119" y="56"/>
                    <a:pt x="130" y="53"/>
                    <a:pt x="140" y="50"/>
                  </a:cubicBezTo>
                  <a:cubicBezTo>
                    <a:pt x="141" y="47"/>
                    <a:pt x="142" y="44"/>
                    <a:pt x="143" y="41"/>
                  </a:cubicBezTo>
                  <a:cubicBezTo>
                    <a:pt x="144" y="35"/>
                    <a:pt x="146" y="30"/>
                    <a:pt x="149" y="24"/>
                  </a:cubicBezTo>
                  <a:cubicBezTo>
                    <a:pt x="149" y="24"/>
                    <a:pt x="149" y="24"/>
                    <a:pt x="149" y="24"/>
                  </a:cubicBezTo>
                  <a:cubicBezTo>
                    <a:pt x="149" y="24"/>
                    <a:pt x="149" y="24"/>
                    <a:pt x="149" y="24"/>
                  </a:cubicBezTo>
                  <a:cubicBezTo>
                    <a:pt x="149" y="24"/>
                    <a:pt x="149" y="24"/>
                    <a:pt x="149" y="24"/>
                  </a:cubicBezTo>
                  <a:cubicBezTo>
                    <a:pt x="153" y="16"/>
                    <a:pt x="160" y="10"/>
                    <a:pt x="167" y="5"/>
                  </a:cubicBezTo>
                  <a:cubicBezTo>
                    <a:pt x="162" y="4"/>
                    <a:pt x="158" y="3"/>
                    <a:pt x="154" y="0"/>
                  </a:cubicBezTo>
                  <a:cubicBezTo>
                    <a:pt x="154" y="0"/>
                    <a:pt x="154" y="0"/>
                    <a:pt x="154"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79" name="Google Shape;3079;p50"/>
            <p:cNvSpPr/>
            <p:nvPr/>
          </p:nvSpPr>
          <p:spPr>
            <a:xfrm>
              <a:off x="7097404" y="2400943"/>
              <a:ext cx="28351" cy="28352"/>
            </a:xfrm>
            <a:custGeom>
              <a:avLst/>
              <a:gdLst/>
              <a:ahLst/>
              <a:cxnLst/>
              <a:rect l="l" t="t" r="r" b="b"/>
              <a:pathLst>
                <a:path w="5" h="5" extrusionOk="0">
                  <a:moveTo>
                    <a:pt x="5" y="0"/>
                  </a:moveTo>
                  <a:cubicBezTo>
                    <a:pt x="3" y="1"/>
                    <a:pt x="2" y="1"/>
                    <a:pt x="0" y="1"/>
                  </a:cubicBezTo>
                  <a:cubicBezTo>
                    <a:pt x="0" y="2"/>
                    <a:pt x="0" y="2"/>
                    <a:pt x="0" y="2"/>
                  </a:cubicBezTo>
                  <a:cubicBezTo>
                    <a:pt x="1" y="3"/>
                    <a:pt x="2" y="4"/>
                    <a:pt x="3" y="5"/>
                  </a:cubicBezTo>
                  <a:cubicBezTo>
                    <a:pt x="3" y="3"/>
                    <a:pt x="4" y="2"/>
                    <a:pt x="5"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80" name="Google Shape;3080;p50"/>
            <p:cNvSpPr/>
            <p:nvPr/>
          </p:nvSpPr>
          <p:spPr>
            <a:xfrm>
              <a:off x="7681406" y="2004045"/>
              <a:ext cx="652041" cy="782456"/>
            </a:xfrm>
            <a:custGeom>
              <a:avLst/>
              <a:gdLst/>
              <a:ahLst/>
              <a:cxnLst/>
              <a:rect l="l" t="t" r="r" b="b"/>
              <a:pathLst>
                <a:path w="132" h="157" extrusionOk="0">
                  <a:moveTo>
                    <a:pt x="125" y="2"/>
                  </a:moveTo>
                  <a:cubicBezTo>
                    <a:pt x="121" y="0"/>
                    <a:pt x="116" y="1"/>
                    <a:pt x="112" y="4"/>
                  </a:cubicBezTo>
                  <a:cubicBezTo>
                    <a:pt x="108" y="6"/>
                    <a:pt x="106" y="9"/>
                    <a:pt x="103" y="12"/>
                  </a:cubicBezTo>
                  <a:cubicBezTo>
                    <a:pt x="91" y="25"/>
                    <a:pt x="74" y="35"/>
                    <a:pt x="60" y="47"/>
                  </a:cubicBezTo>
                  <a:cubicBezTo>
                    <a:pt x="47" y="58"/>
                    <a:pt x="37" y="71"/>
                    <a:pt x="31" y="86"/>
                  </a:cubicBezTo>
                  <a:cubicBezTo>
                    <a:pt x="26" y="96"/>
                    <a:pt x="23" y="106"/>
                    <a:pt x="16" y="115"/>
                  </a:cubicBezTo>
                  <a:cubicBezTo>
                    <a:pt x="13" y="119"/>
                    <a:pt x="8" y="122"/>
                    <a:pt x="6" y="127"/>
                  </a:cubicBezTo>
                  <a:cubicBezTo>
                    <a:pt x="2" y="132"/>
                    <a:pt x="2" y="138"/>
                    <a:pt x="1" y="144"/>
                  </a:cubicBezTo>
                  <a:cubicBezTo>
                    <a:pt x="1" y="146"/>
                    <a:pt x="0" y="149"/>
                    <a:pt x="1" y="152"/>
                  </a:cubicBezTo>
                  <a:cubicBezTo>
                    <a:pt x="3" y="155"/>
                    <a:pt x="6" y="157"/>
                    <a:pt x="9" y="157"/>
                  </a:cubicBezTo>
                  <a:cubicBezTo>
                    <a:pt x="14" y="156"/>
                    <a:pt x="16" y="152"/>
                    <a:pt x="18" y="149"/>
                  </a:cubicBezTo>
                  <a:cubicBezTo>
                    <a:pt x="35" y="124"/>
                    <a:pt x="76" y="115"/>
                    <a:pt x="100" y="93"/>
                  </a:cubicBezTo>
                  <a:cubicBezTo>
                    <a:pt x="122" y="73"/>
                    <a:pt x="127" y="44"/>
                    <a:pt x="131" y="18"/>
                  </a:cubicBezTo>
                  <a:cubicBezTo>
                    <a:pt x="132" y="12"/>
                    <a:pt x="132" y="4"/>
                    <a:pt x="125" y="2"/>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81" name="Google Shape;3081;p50"/>
            <p:cNvSpPr/>
            <p:nvPr/>
          </p:nvSpPr>
          <p:spPr>
            <a:xfrm>
              <a:off x="7677165" y="2412283"/>
              <a:ext cx="164429" cy="374218"/>
            </a:xfrm>
            <a:custGeom>
              <a:avLst/>
              <a:gdLst/>
              <a:ahLst/>
              <a:cxnLst/>
              <a:rect l="l" t="t" r="r" b="b"/>
              <a:pathLst>
                <a:path w="33" h="75" extrusionOk="0">
                  <a:moveTo>
                    <a:pt x="16" y="33"/>
                  </a:moveTo>
                  <a:cubicBezTo>
                    <a:pt x="13" y="37"/>
                    <a:pt x="8" y="40"/>
                    <a:pt x="6" y="45"/>
                  </a:cubicBezTo>
                  <a:cubicBezTo>
                    <a:pt x="2" y="50"/>
                    <a:pt x="2" y="56"/>
                    <a:pt x="1" y="62"/>
                  </a:cubicBezTo>
                  <a:cubicBezTo>
                    <a:pt x="1" y="64"/>
                    <a:pt x="0" y="67"/>
                    <a:pt x="1" y="70"/>
                  </a:cubicBezTo>
                  <a:cubicBezTo>
                    <a:pt x="3" y="73"/>
                    <a:pt x="6" y="75"/>
                    <a:pt x="9" y="75"/>
                  </a:cubicBezTo>
                  <a:cubicBezTo>
                    <a:pt x="12" y="74"/>
                    <a:pt x="13" y="73"/>
                    <a:pt x="15" y="71"/>
                  </a:cubicBezTo>
                  <a:cubicBezTo>
                    <a:pt x="12" y="72"/>
                    <a:pt x="8" y="69"/>
                    <a:pt x="7" y="67"/>
                  </a:cubicBezTo>
                  <a:cubicBezTo>
                    <a:pt x="6" y="64"/>
                    <a:pt x="6" y="61"/>
                    <a:pt x="7" y="58"/>
                  </a:cubicBezTo>
                  <a:cubicBezTo>
                    <a:pt x="7" y="53"/>
                    <a:pt x="8" y="47"/>
                    <a:pt x="11" y="42"/>
                  </a:cubicBezTo>
                  <a:cubicBezTo>
                    <a:pt x="14" y="37"/>
                    <a:pt x="18" y="34"/>
                    <a:pt x="22" y="30"/>
                  </a:cubicBezTo>
                  <a:cubicBezTo>
                    <a:pt x="26" y="25"/>
                    <a:pt x="31" y="5"/>
                    <a:pt x="33" y="0"/>
                  </a:cubicBezTo>
                  <a:cubicBezTo>
                    <a:pt x="32" y="1"/>
                    <a:pt x="31" y="2"/>
                    <a:pt x="31" y="4"/>
                  </a:cubicBezTo>
                  <a:cubicBezTo>
                    <a:pt x="26" y="14"/>
                    <a:pt x="23" y="24"/>
                    <a:pt x="16" y="33"/>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82" name="Google Shape;3082;p50"/>
            <p:cNvSpPr/>
            <p:nvPr/>
          </p:nvSpPr>
          <p:spPr>
            <a:xfrm>
              <a:off x="7726765" y="2434962"/>
              <a:ext cx="453593" cy="351538"/>
            </a:xfrm>
            <a:custGeom>
              <a:avLst/>
              <a:gdLst/>
              <a:ahLst/>
              <a:cxnLst/>
              <a:rect l="l" t="t" r="r" b="b"/>
              <a:pathLst>
                <a:path w="92" h="71" extrusionOk="0">
                  <a:moveTo>
                    <a:pt x="0" y="71"/>
                  </a:moveTo>
                  <a:cubicBezTo>
                    <a:pt x="0" y="71"/>
                    <a:pt x="0" y="71"/>
                    <a:pt x="0" y="71"/>
                  </a:cubicBezTo>
                  <a:cubicBezTo>
                    <a:pt x="0" y="71"/>
                    <a:pt x="0" y="71"/>
                    <a:pt x="0" y="71"/>
                  </a:cubicBezTo>
                  <a:moveTo>
                    <a:pt x="13" y="58"/>
                  </a:moveTo>
                  <a:cubicBezTo>
                    <a:pt x="12" y="60"/>
                    <a:pt x="10" y="61"/>
                    <a:pt x="9" y="63"/>
                  </a:cubicBezTo>
                  <a:cubicBezTo>
                    <a:pt x="10" y="61"/>
                    <a:pt x="12" y="60"/>
                    <a:pt x="13" y="58"/>
                  </a:cubicBezTo>
                  <a:moveTo>
                    <a:pt x="13" y="58"/>
                  </a:moveTo>
                  <a:cubicBezTo>
                    <a:pt x="13" y="58"/>
                    <a:pt x="13" y="58"/>
                    <a:pt x="13" y="58"/>
                  </a:cubicBezTo>
                  <a:cubicBezTo>
                    <a:pt x="13" y="58"/>
                    <a:pt x="13" y="58"/>
                    <a:pt x="13" y="58"/>
                  </a:cubicBezTo>
                  <a:moveTo>
                    <a:pt x="14" y="57"/>
                  </a:moveTo>
                  <a:cubicBezTo>
                    <a:pt x="13" y="57"/>
                    <a:pt x="13" y="57"/>
                    <a:pt x="13" y="57"/>
                  </a:cubicBezTo>
                  <a:cubicBezTo>
                    <a:pt x="13" y="57"/>
                    <a:pt x="13" y="57"/>
                    <a:pt x="14" y="57"/>
                  </a:cubicBezTo>
                  <a:moveTo>
                    <a:pt x="14" y="57"/>
                  </a:moveTo>
                  <a:cubicBezTo>
                    <a:pt x="14" y="57"/>
                    <a:pt x="14" y="57"/>
                    <a:pt x="14" y="57"/>
                  </a:cubicBezTo>
                  <a:cubicBezTo>
                    <a:pt x="14" y="57"/>
                    <a:pt x="14" y="57"/>
                    <a:pt x="14" y="57"/>
                  </a:cubicBezTo>
                  <a:moveTo>
                    <a:pt x="14" y="57"/>
                  </a:moveTo>
                  <a:cubicBezTo>
                    <a:pt x="14" y="57"/>
                    <a:pt x="14" y="57"/>
                    <a:pt x="14" y="57"/>
                  </a:cubicBezTo>
                  <a:cubicBezTo>
                    <a:pt x="14" y="57"/>
                    <a:pt x="14" y="57"/>
                    <a:pt x="14" y="57"/>
                  </a:cubicBezTo>
                  <a:moveTo>
                    <a:pt x="14" y="56"/>
                  </a:moveTo>
                  <a:cubicBezTo>
                    <a:pt x="14" y="57"/>
                    <a:pt x="14" y="57"/>
                    <a:pt x="14" y="57"/>
                  </a:cubicBezTo>
                  <a:cubicBezTo>
                    <a:pt x="14" y="57"/>
                    <a:pt x="14" y="57"/>
                    <a:pt x="14" y="56"/>
                  </a:cubicBezTo>
                  <a:moveTo>
                    <a:pt x="14" y="56"/>
                  </a:moveTo>
                  <a:cubicBezTo>
                    <a:pt x="14" y="56"/>
                    <a:pt x="14" y="56"/>
                    <a:pt x="14" y="56"/>
                  </a:cubicBezTo>
                  <a:cubicBezTo>
                    <a:pt x="14" y="56"/>
                    <a:pt x="14" y="56"/>
                    <a:pt x="14" y="56"/>
                  </a:cubicBezTo>
                  <a:moveTo>
                    <a:pt x="15" y="56"/>
                  </a:moveTo>
                  <a:cubicBezTo>
                    <a:pt x="15" y="56"/>
                    <a:pt x="15" y="56"/>
                    <a:pt x="15" y="56"/>
                  </a:cubicBezTo>
                  <a:cubicBezTo>
                    <a:pt x="15" y="56"/>
                    <a:pt x="15" y="56"/>
                    <a:pt x="15" y="56"/>
                  </a:cubicBezTo>
                  <a:moveTo>
                    <a:pt x="15" y="56"/>
                  </a:moveTo>
                  <a:cubicBezTo>
                    <a:pt x="15" y="56"/>
                    <a:pt x="15" y="56"/>
                    <a:pt x="15" y="56"/>
                  </a:cubicBezTo>
                  <a:cubicBezTo>
                    <a:pt x="15" y="56"/>
                    <a:pt x="15" y="56"/>
                    <a:pt x="15" y="56"/>
                  </a:cubicBezTo>
                  <a:moveTo>
                    <a:pt x="91" y="6"/>
                  </a:moveTo>
                  <a:cubicBezTo>
                    <a:pt x="91" y="6"/>
                    <a:pt x="91" y="6"/>
                    <a:pt x="91" y="7"/>
                  </a:cubicBezTo>
                  <a:cubicBezTo>
                    <a:pt x="91" y="6"/>
                    <a:pt x="91" y="6"/>
                    <a:pt x="91" y="6"/>
                  </a:cubicBezTo>
                  <a:moveTo>
                    <a:pt x="92" y="6"/>
                  </a:moveTo>
                  <a:cubicBezTo>
                    <a:pt x="91" y="6"/>
                    <a:pt x="91" y="6"/>
                    <a:pt x="91" y="6"/>
                  </a:cubicBezTo>
                  <a:cubicBezTo>
                    <a:pt x="91" y="6"/>
                    <a:pt x="91" y="6"/>
                    <a:pt x="92" y="6"/>
                  </a:cubicBezTo>
                  <a:moveTo>
                    <a:pt x="21" y="1"/>
                  </a:moveTo>
                  <a:cubicBezTo>
                    <a:pt x="20" y="3"/>
                    <a:pt x="19" y="5"/>
                    <a:pt x="19" y="7"/>
                  </a:cubicBezTo>
                  <a:cubicBezTo>
                    <a:pt x="19" y="7"/>
                    <a:pt x="19" y="7"/>
                    <a:pt x="19" y="7"/>
                  </a:cubicBezTo>
                  <a:cubicBezTo>
                    <a:pt x="19" y="5"/>
                    <a:pt x="20" y="3"/>
                    <a:pt x="21" y="1"/>
                  </a:cubicBezTo>
                  <a:moveTo>
                    <a:pt x="21" y="1"/>
                  </a:moveTo>
                  <a:cubicBezTo>
                    <a:pt x="21" y="1"/>
                    <a:pt x="21" y="1"/>
                    <a:pt x="21" y="1"/>
                  </a:cubicBezTo>
                  <a:cubicBezTo>
                    <a:pt x="21" y="1"/>
                    <a:pt x="21" y="1"/>
                    <a:pt x="21" y="1"/>
                  </a:cubicBezTo>
                  <a:moveTo>
                    <a:pt x="21" y="0"/>
                  </a:moveTo>
                  <a:cubicBezTo>
                    <a:pt x="21" y="1"/>
                    <a:pt x="21" y="1"/>
                    <a:pt x="21" y="1"/>
                  </a:cubicBezTo>
                  <a:cubicBezTo>
                    <a:pt x="21" y="1"/>
                    <a:pt x="21" y="1"/>
                    <a:pt x="21" y="0"/>
                  </a:cubicBezTo>
                  <a:moveTo>
                    <a:pt x="22" y="0"/>
                  </a:moveTo>
                  <a:cubicBezTo>
                    <a:pt x="21" y="0"/>
                    <a:pt x="21" y="0"/>
                    <a:pt x="21" y="0"/>
                  </a:cubicBezTo>
                  <a:cubicBezTo>
                    <a:pt x="21" y="0"/>
                    <a:pt x="21" y="0"/>
                    <a:pt x="22"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83" name="Google Shape;3083;p50"/>
            <p:cNvSpPr/>
            <p:nvPr/>
          </p:nvSpPr>
          <p:spPr>
            <a:xfrm>
              <a:off x="7721094" y="2157132"/>
              <a:ext cx="521632" cy="629369"/>
            </a:xfrm>
            <a:custGeom>
              <a:avLst/>
              <a:gdLst/>
              <a:ahLst/>
              <a:cxnLst/>
              <a:rect l="l" t="t" r="r" b="b"/>
              <a:pathLst>
                <a:path w="105" h="127" extrusionOk="0">
                  <a:moveTo>
                    <a:pt x="1" y="127"/>
                  </a:moveTo>
                  <a:cubicBezTo>
                    <a:pt x="1" y="127"/>
                    <a:pt x="1" y="127"/>
                    <a:pt x="1" y="127"/>
                  </a:cubicBezTo>
                  <a:cubicBezTo>
                    <a:pt x="1" y="127"/>
                    <a:pt x="1" y="127"/>
                    <a:pt x="1" y="127"/>
                  </a:cubicBezTo>
                  <a:moveTo>
                    <a:pt x="2" y="126"/>
                  </a:moveTo>
                  <a:cubicBezTo>
                    <a:pt x="2" y="126"/>
                    <a:pt x="2" y="126"/>
                    <a:pt x="2" y="127"/>
                  </a:cubicBezTo>
                  <a:cubicBezTo>
                    <a:pt x="2" y="126"/>
                    <a:pt x="2" y="126"/>
                    <a:pt x="2" y="126"/>
                  </a:cubicBezTo>
                  <a:moveTo>
                    <a:pt x="84" y="0"/>
                  </a:moveTo>
                  <a:cubicBezTo>
                    <a:pt x="83" y="1"/>
                    <a:pt x="81" y="2"/>
                    <a:pt x="80" y="3"/>
                  </a:cubicBezTo>
                  <a:cubicBezTo>
                    <a:pt x="70" y="12"/>
                    <a:pt x="63" y="24"/>
                    <a:pt x="54" y="34"/>
                  </a:cubicBezTo>
                  <a:cubicBezTo>
                    <a:pt x="46" y="42"/>
                    <a:pt x="36" y="49"/>
                    <a:pt x="26" y="50"/>
                  </a:cubicBezTo>
                  <a:cubicBezTo>
                    <a:pt x="25" y="52"/>
                    <a:pt x="24" y="54"/>
                    <a:pt x="23" y="56"/>
                  </a:cubicBezTo>
                  <a:cubicBezTo>
                    <a:pt x="23" y="54"/>
                    <a:pt x="24" y="53"/>
                    <a:pt x="25" y="52"/>
                  </a:cubicBezTo>
                  <a:cubicBezTo>
                    <a:pt x="25" y="52"/>
                    <a:pt x="25" y="52"/>
                    <a:pt x="25" y="52"/>
                  </a:cubicBezTo>
                  <a:cubicBezTo>
                    <a:pt x="25" y="52"/>
                    <a:pt x="25" y="52"/>
                    <a:pt x="25" y="52"/>
                  </a:cubicBezTo>
                  <a:cubicBezTo>
                    <a:pt x="24" y="54"/>
                    <a:pt x="23" y="58"/>
                    <a:pt x="22" y="63"/>
                  </a:cubicBezTo>
                  <a:cubicBezTo>
                    <a:pt x="29" y="61"/>
                    <a:pt x="35" y="59"/>
                    <a:pt x="41" y="55"/>
                  </a:cubicBezTo>
                  <a:cubicBezTo>
                    <a:pt x="56" y="44"/>
                    <a:pt x="61" y="26"/>
                    <a:pt x="76" y="16"/>
                  </a:cubicBezTo>
                  <a:cubicBezTo>
                    <a:pt x="79" y="14"/>
                    <a:pt x="81" y="14"/>
                    <a:pt x="82" y="14"/>
                  </a:cubicBezTo>
                  <a:cubicBezTo>
                    <a:pt x="89" y="14"/>
                    <a:pt x="95" y="21"/>
                    <a:pt x="94" y="29"/>
                  </a:cubicBezTo>
                  <a:cubicBezTo>
                    <a:pt x="93" y="33"/>
                    <a:pt x="92" y="39"/>
                    <a:pt x="91" y="46"/>
                  </a:cubicBezTo>
                  <a:cubicBezTo>
                    <a:pt x="87" y="50"/>
                    <a:pt x="82" y="54"/>
                    <a:pt x="77" y="58"/>
                  </a:cubicBezTo>
                  <a:cubicBezTo>
                    <a:pt x="61" y="71"/>
                    <a:pt x="22" y="82"/>
                    <a:pt x="12" y="102"/>
                  </a:cubicBezTo>
                  <a:cubicBezTo>
                    <a:pt x="9" y="108"/>
                    <a:pt x="5" y="114"/>
                    <a:pt x="0" y="120"/>
                  </a:cubicBezTo>
                  <a:cubicBezTo>
                    <a:pt x="1" y="122"/>
                    <a:pt x="4" y="123"/>
                    <a:pt x="7" y="123"/>
                  </a:cubicBezTo>
                  <a:cubicBezTo>
                    <a:pt x="7" y="123"/>
                    <a:pt x="7" y="123"/>
                    <a:pt x="7" y="123"/>
                  </a:cubicBezTo>
                  <a:cubicBezTo>
                    <a:pt x="6" y="125"/>
                    <a:pt x="4" y="126"/>
                    <a:pt x="2" y="126"/>
                  </a:cubicBezTo>
                  <a:cubicBezTo>
                    <a:pt x="6" y="126"/>
                    <a:pt x="8" y="122"/>
                    <a:pt x="10" y="119"/>
                  </a:cubicBezTo>
                  <a:cubicBezTo>
                    <a:pt x="10" y="119"/>
                    <a:pt x="10" y="119"/>
                    <a:pt x="10" y="119"/>
                  </a:cubicBezTo>
                  <a:cubicBezTo>
                    <a:pt x="11" y="117"/>
                    <a:pt x="13" y="116"/>
                    <a:pt x="14" y="114"/>
                  </a:cubicBezTo>
                  <a:cubicBezTo>
                    <a:pt x="14" y="114"/>
                    <a:pt x="14" y="114"/>
                    <a:pt x="14" y="114"/>
                  </a:cubicBezTo>
                  <a:cubicBezTo>
                    <a:pt x="14" y="114"/>
                    <a:pt x="14" y="114"/>
                    <a:pt x="14" y="114"/>
                  </a:cubicBezTo>
                  <a:cubicBezTo>
                    <a:pt x="14" y="114"/>
                    <a:pt x="14" y="113"/>
                    <a:pt x="14" y="113"/>
                  </a:cubicBezTo>
                  <a:cubicBezTo>
                    <a:pt x="14" y="113"/>
                    <a:pt x="14" y="113"/>
                    <a:pt x="15" y="113"/>
                  </a:cubicBezTo>
                  <a:cubicBezTo>
                    <a:pt x="15" y="113"/>
                    <a:pt x="15" y="113"/>
                    <a:pt x="15" y="113"/>
                  </a:cubicBezTo>
                  <a:cubicBezTo>
                    <a:pt x="15" y="113"/>
                    <a:pt x="15" y="113"/>
                    <a:pt x="15" y="113"/>
                  </a:cubicBezTo>
                  <a:cubicBezTo>
                    <a:pt x="15" y="113"/>
                    <a:pt x="15" y="113"/>
                    <a:pt x="15" y="113"/>
                  </a:cubicBezTo>
                  <a:cubicBezTo>
                    <a:pt x="15" y="113"/>
                    <a:pt x="15" y="113"/>
                    <a:pt x="15" y="113"/>
                  </a:cubicBezTo>
                  <a:cubicBezTo>
                    <a:pt x="15" y="113"/>
                    <a:pt x="15" y="113"/>
                    <a:pt x="15" y="113"/>
                  </a:cubicBezTo>
                  <a:cubicBezTo>
                    <a:pt x="15" y="113"/>
                    <a:pt x="15" y="113"/>
                    <a:pt x="15" y="112"/>
                  </a:cubicBezTo>
                  <a:cubicBezTo>
                    <a:pt x="15" y="112"/>
                    <a:pt x="15" y="112"/>
                    <a:pt x="15" y="112"/>
                  </a:cubicBezTo>
                  <a:cubicBezTo>
                    <a:pt x="15" y="112"/>
                    <a:pt x="15" y="112"/>
                    <a:pt x="15" y="112"/>
                  </a:cubicBezTo>
                  <a:cubicBezTo>
                    <a:pt x="16" y="112"/>
                    <a:pt x="16" y="112"/>
                    <a:pt x="16" y="112"/>
                  </a:cubicBezTo>
                  <a:cubicBezTo>
                    <a:pt x="16" y="112"/>
                    <a:pt x="16" y="112"/>
                    <a:pt x="16" y="112"/>
                  </a:cubicBezTo>
                  <a:cubicBezTo>
                    <a:pt x="16" y="112"/>
                    <a:pt x="16" y="112"/>
                    <a:pt x="16" y="112"/>
                  </a:cubicBezTo>
                  <a:cubicBezTo>
                    <a:pt x="16" y="112"/>
                    <a:pt x="16" y="112"/>
                    <a:pt x="16" y="112"/>
                  </a:cubicBezTo>
                  <a:cubicBezTo>
                    <a:pt x="35" y="92"/>
                    <a:pt x="69" y="83"/>
                    <a:pt x="90" y="64"/>
                  </a:cubicBezTo>
                  <a:cubicBezTo>
                    <a:pt x="91" y="63"/>
                    <a:pt x="91" y="63"/>
                    <a:pt x="92" y="63"/>
                  </a:cubicBezTo>
                  <a:cubicBezTo>
                    <a:pt x="92" y="63"/>
                    <a:pt x="92" y="63"/>
                    <a:pt x="92" y="63"/>
                  </a:cubicBezTo>
                  <a:cubicBezTo>
                    <a:pt x="92" y="62"/>
                    <a:pt x="92" y="62"/>
                    <a:pt x="92" y="62"/>
                  </a:cubicBezTo>
                  <a:cubicBezTo>
                    <a:pt x="92" y="62"/>
                    <a:pt x="92" y="62"/>
                    <a:pt x="92" y="62"/>
                  </a:cubicBezTo>
                  <a:cubicBezTo>
                    <a:pt x="92" y="62"/>
                    <a:pt x="92" y="62"/>
                    <a:pt x="93" y="62"/>
                  </a:cubicBezTo>
                  <a:cubicBezTo>
                    <a:pt x="94" y="61"/>
                    <a:pt x="95" y="60"/>
                    <a:pt x="96" y="59"/>
                  </a:cubicBezTo>
                  <a:cubicBezTo>
                    <a:pt x="96" y="58"/>
                    <a:pt x="96" y="58"/>
                    <a:pt x="97" y="57"/>
                  </a:cubicBezTo>
                  <a:cubicBezTo>
                    <a:pt x="98" y="56"/>
                    <a:pt x="99" y="55"/>
                    <a:pt x="99" y="54"/>
                  </a:cubicBezTo>
                  <a:cubicBezTo>
                    <a:pt x="99" y="52"/>
                    <a:pt x="99" y="50"/>
                    <a:pt x="99" y="48"/>
                  </a:cubicBezTo>
                  <a:cubicBezTo>
                    <a:pt x="99" y="41"/>
                    <a:pt x="101" y="34"/>
                    <a:pt x="103" y="26"/>
                  </a:cubicBezTo>
                  <a:cubicBezTo>
                    <a:pt x="104" y="20"/>
                    <a:pt x="105" y="13"/>
                    <a:pt x="105" y="7"/>
                  </a:cubicBezTo>
                  <a:cubicBezTo>
                    <a:pt x="98" y="5"/>
                    <a:pt x="91" y="2"/>
                    <a:pt x="84"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84" name="Google Shape;3084;p50"/>
            <p:cNvSpPr/>
            <p:nvPr/>
          </p:nvSpPr>
          <p:spPr>
            <a:xfrm>
              <a:off x="7698414" y="2412283"/>
              <a:ext cx="147418" cy="374218"/>
            </a:xfrm>
            <a:custGeom>
              <a:avLst/>
              <a:gdLst/>
              <a:ahLst/>
              <a:cxnLst/>
              <a:rect l="l" t="t" r="r" b="b"/>
              <a:pathLst>
                <a:path w="29" h="75" extrusionOk="0">
                  <a:moveTo>
                    <a:pt x="4" y="68"/>
                  </a:moveTo>
                  <a:cubicBezTo>
                    <a:pt x="3" y="70"/>
                    <a:pt x="1" y="71"/>
                    <a:pt x="0" y="73"/>
                  </a:cubicBezTo>
                  <a:cubicBezTo>
                    <a:pt x="1" y="74"/>
                    <a:pt x="3" y="75"/>
                    <a:pt x="5" y="75"/>
                  </a:cubicBezTo>
                  <a:cubicBezTo>
                    <a:pt x="5" y="75"/>
                    <a:pt x="5" y="75"/>
                    <a:pt x="5" y="75"/>
                  </a:cubicBezTo>
                  <a:cubicBezTo>
                    <a:pt x="5" y="75"/>
                    <a:pt x="5" y="75"/>
                    <a:pt x="5" y="75"/>
                  </a:cubicBezTo>
                  <a:cubicBezTo>
                    <a:pt x="5" y="75"/>
                    <a:pt x="5" y="75"/>
                    <a:pt x="5" y="75"/>
                  </a:cubicBezTo>
                  <a:cubicBezTo>
                    <a:pt x="5" y="75"/>
                    <a:pt x="5" y="75"/>
                    <a:pt x="5" y="75"/>
                  </a:cubicBezTo>
                  <a:cubicBezTo>
                    <a:pt x="5" y="75"/>
                    <a:pt x="5" y="75"/>
                    <a:pt x="5" y="75"/>
                  </a:cubicBezTo>
                  <a:cubicBezTo>
                    <a:pt x="6" y="75"/>
                    <a:pt x="6" y="75"/>
                    <a:pt x="6" y="75"/>
                  </a:cubicBezTo>
                  <a:cubicBezTo>
                    <a:pt x="6" y="74"/>
                    <a:pt x="6" y="74"/>
                    <a:pt x="6" y="74"/>
                  </a:cubicBezTo>
                  <a:cubicBezTo>
                    <a:pt x="6" y="74"/>
                    <a:pt x="6" y="74"/>
                    <a:pt x="6" y="74"/>
                  </a:cubicBezTo>
                  <a:cubicBezTo>
                    <a:pt x="8" y="74"/>
                    <a:pt x="10" y="73"/>
                    <a:pt x="11" y="71"/>
                  </a:cubicBezTo>
                  <a:cubicBezTo>
                    <a:pt x="11" y="71"/>
                    <a:pt x="11" y="71"/>
                    <a:pt x="11" y="71"/>
                  </a:cubicBezTo>
                  <a:cubicBezTo>
                    <a:pt x="8" y="71"/>
                    <a:pt x="5" y="70"/>
                    <a:pt x="4" y="68"/>
                  </a:cubicBezTo>
                  <a:moveTo>
                    <a:pt x="29" y="0"/>
                  </a:moveTo>
                  <a:cubicBezTo>
                    <a:pt x="28" y="1"/>
                    <a:pt x="27" y="2"/>
                    <a:pt x="27" y="4"/>
                  </a:cubicBezTo>
                  <a:cubicBezTo>
                    <a:pt x="27" y="4"/>
                    <a:pt x="27" y="4"/>
                    <a:pt x="27" y="4"/>
                  </a:cubicBezTo>
                  <a:cubicBezTo>
                    <a:pt x="27" y="4"/>
                    <a:pt x="27" y="4"/>
                    <a:pt x="27" y="4"/>
                  </a:cubicBezTo>
                  <a:cubicBezTo>
                    <a:pt x="27" y="4"/>
                    <a:pt x="27" y="4"/>
                    <a:pt x="27" y="4"/>
                  </a:cubicBezTo>
                  <a:cubicBezTo>
                    <a:pt x="26" y="4"/>
                    <a:pt x="26" y="4"/>
                    <a:pt x="26" y="4"/>
                  </a:cubicBezTo>
                  <a:cubicBezTo>
                    <a:pt x="26" y="4"/>
                    <a:pt x="26" y="4"/>
                    <a:pt x="26" y="4"/>
                  </a:cubicBezTo>
                  <a:cubicBezTo>
                    <a:pt x="26" y="5"/>
                    <a:pt x="26" y="5"/>
                    <a:pt x="26" y="5"/>
                  </a:cubicBezTo>
                  <a:cubicBezTo>
                    <a:pt x="26" y="5"/>
                    <a:pt x="26" y="5"/>
                    <a:pt x="26" y="5"/>
                  </a:cubicBezTo>
                  <a:cubicBezTo>
                    <a:pt x="26" y="5"/>
                    <a:pt x="26" y="5"/>
                    <a:pt x="26" y="5"/>
                  </a:cubicBezTo>
                  <a:cubicBezTo>
                    <a:pt x="26" y="5"/>
                    <a:pt x="26" y="5"/>
                    <a:pt x="26" y="5"/>
                  </a:cubicBezTo>
                  <a:cubicBezTo>
                    <a:pt x="25" y="7"/>
                    <a:pt x="24" y="9"/>
                    <a:pt x="24" y="11"/>
                  </a:cubicBezTo>
                  <a:cubicBezTo>
                    <a:pt x="24" y="11"/>
                    <a:pt x="25" y="11"/>
                    <a:pt x="26" y="11"/>
                  </a:cubicBezTo>
                  <a:cubicBezTo>
                    <a:pt x="27" y="6"/>
                    <a:pt x="28" y="2"/>
                    <a:pt x="29"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85" name="Google Shape;3085;p50"/>
            <p:cNvSpPr/>
            <p:nvPr/>
          </p:nvSpPr>
          <p:spPr>
            <a:xfrm>
              <a:off x="8197366" y="1975693"/>
              <a:ext cx="493283" cy="861836"/>
            </a:xfrm>
            <a:custGeom>
              <a:avLst/>
              <a:gdLst/>
              <a:ahLst/>
              <a:cxnLst/>
              <a:rect l="l" t="t" r="r" b="b"/>
              <a:pathLst>
                <a:path w="99" h="174" extrusionOk="0">
                  <a:moveTo>
                    <a:pt x="87" y="95"/>
                  </a:moveTo>
                  <a:cubicBezTo>
                    <a:pt x="75" y="77"/>
                    <a:pt x="67" y="57"/>
                    <a:pt x="63" y="37"/>
                  </a:cubicBezTo>
                  <a:cubicBezTo>
                    <a:pt x="62" y="26"/>
                    <a:pt x="60" y="13"/>
                    <a:pt x="49" y="6"/>
                  </a:cubicBezTo>
                  <a:cubicBezTo>
                    <a:pt x="39" y="0"/>
                    <a:pt x="23" y="2"/>
                    <a:pt x="15" y="10"/>
                  </a:cubicBezTo>
                  <a:cubicBezTo>
                    <a:pt x="9" y="18"/>
                    <a:pt x="9" y="28"/>
                    <a:pt x="9" y="37"/>
                  </a:cubicBezTo>
                  <a:cubicBezTo>
                    <a:pt x="9" y="45"/>
                    <a:pt x="9" y="54"/>
                    <a:pt x="7" y="62"/>
                  </a:cubicBezTo>
                  <a:cubicBezTo>
                    <a:pt x="4" y="73"/>
                    <a:pt x="0" y="85"/>
                    <a:pt x="5" y="96"/>
                  </a:cubicBezTo>
                  <a:cubicBezTo>
                    <a:pt x="11" y="108"/>
                    <a:pt x="28" y="115"/>
                    <a:pt x="39" y="124"/>
                  </a:cubicBezTo>
                  <a:cubicBezTo>
                    <a:pt x="57" y="139"/>
                    <a:pt x="63" y="161"/>
                    <a:pt x="83" y="174"/>
                  </a:cubicBezTo>
                  <a:cubicBezTo>
                    <a:pt x="88" y="161"/>
                    <a:pt x="93" y="149"/>
                    <a:pt x="96" y="136"/>
                  </a:cubicBezTo>
                  <a:cubicBezTo>
                    <a:pt x="98" y="129"/>
                    <a:pt x="99" y="122"/>
                    <a:pt x="98" y="116"/>
                  </a:cubicBezTo>
                  <a:cubicBezTo>
                    <a:pt x="96" y="108"/>
                    <a:pt x="91" y="101"/>
                    <a:pt x="87" y="95"/>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86" name="Google Shape;3086;p50"/>
            <p:cNvSpPr/>
            <p:nvPr/>
          </p:nvSpPr>
          <p:spPr>
            <a:xfrm>
              <a:off x="8204464" y="2423623"/>
              <a:ext cx="481944" cy="413910"/>
            </a:xfrm>
            <a:custGeom>
              <a:avLst/>
              <a:gdLst/>
              <a:ahLst/>
              <a:cxnLst/>
              <a:rect l="l" t="t" r="r" b="b"/>
              <a:pathLst>
                <a:path w="96" h="84" extrusionOk="0">
                  <a:moveTo>
                    <a:pt x="93" y="19"/>
                  </a:moveTo>
                  <a:cubicBezTo>
                    <a:pt x="92" y="24"/>
                    <a:pt x="91" y="28"/>
                    <a:pt x="90" y="32"/>
                  </a:cubicBezTo>
                  <a:cubicBezTo>
                    <a:pt x="87" y="45"/>
                    <a:pt x="82" y="58"/>
                    <a:pt x="77" y="70"/>
                  </a:cubicBezTo>
                  <a:cubicBezTo>
                    <a:pt x="60" y="59"/>
                    <a:pt x="53" y="41"/>
                    <a:pt x="40" y="26"/>
                  </a:cubicBezTo>
                  <a:cubicBezTo>
                    <a:pt x="33" y="24"/>
                    <a:pt x="26" y="21"/>
                    <a:pt x="20" y="17"/>
                  </a:cubicBezTo>
                  <a:cubicBezTo>
                    <a:pt x="13" y="12"/>
                    <a:pt x="7" y="6"/>
                    <a:pt x="0" y="0"/>
                  </a:cubicBezTo>
                  <a:cubicBezTo>
                    <a:pt x="1" y="2"/>
                    <a:pt x="1" y="4"/>
                    <a:pt x="2" y="6"/>
                  </a:cubicBezTo>
                  <a:cubicBezTo>
                    <a:pt x="8" y="18"/>
                    <a:pt x="25" y="25"/>
                    <a:pt x="36" y="34"/>
                  </a:cubicBezTo>
                  <a:cubicBezTo>
                    <a:pt x="54" y="49"/>
                    <a:pt x="60" y="71"/>
                    <a:pt x="80" y="84"/>
                  </a:cubicBezTo>
                  <a:cubicBezTo>
                    <a:pt x="85" y="71"/>
                    <a:pt x="90" y="59"/>
                    <a:pt x="93" y="46"/>
                  </a:cubicBezTo>
                  <a:cubicBezTo>
                    <a:pt x="95" y="39"/>
                    <a:pt x="96" y="32"/>
                    <a:pt x="95" y="26"/>
                  </a:cubicBezTo>
                  <a:cubicBezTo>
                    <a:pt x="94" y="23"/>
                    <a:pt x="94" y="21"/>
                    <a:pt x="93" y="19"/>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87" name="Google Shape;3087;p50"/>
            <p:cNvSpPr/>
            <p:nvPr/>
          </p:nvSpPr>
          <p:spPr>
            <a:xfrm>
              <a:off x="8390143" y="2593722"/>
              <a:ext cx="79379" cy="90720"/>
            </a:xfrm>
            <a:custGeom>
              <a:avLst/>
              <a:gdLst/>
              <a:ahLst/>
              <a:cxnLst/>
              <a:rect l="l" t="t" r="r" b="b"/>
              <a:pathLst>
                <a:path w="16" h="19" extrusionOk="0">
                  <a:moveTo>
                    <a:pt x="0" y="0"/>
                  </a:moveTo>
                  <a:cubicBezTo>
                    <a:pt x="3" y="2"/>
                    <a:pt x="5" y="4"/>
                    <a:pt x="6" y="6"/>
                  </a:cubicBezTo>
                  <a:cubicBezTo>
                    <a:pt x="7" y="7"/>
                    <a:pt x="7" y="7"/>
                    <a:pt x="7" y="7"/>
                  </a:cubicBezTo>
                  <a:cubicBezTo>
                    <a:pt x="11" y="11"/>
                    <a:pt x="14" y="15"/>
                    <a:pt x="16" y="19"/>
                  </a:cubicBezTo>
                  <a:cubicBezTo>
                    <a:pt x="12" y="12"/>
                    <a:pt x="7" y="6"/>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88" name="Google Shape;3088;p50"/>
            <p:cNvSpPr/>
            <p:nvPr/>
          </p:nvSpPr>
          <p:spPr>
            <a:xfrm>
              <a:off x="8208706" y="2191152"/>
              <a:ext cx="289167" cy="487618"/>
            </a:xfrm>
            <a:custGeom>
              <a:avLst/>
              <a:gdLst/>
              <a:ahLst/>
              <a:cxnLst/>
              <a:rect l="l" t="t" r="r" b="b"/>
              <a:pathLst>
                <a:path w="58" h="98" extrusionOk="0">
                  <a:moveTo>
                    <a:pt x="6" y="0"/>
                  </a:moveTo>
                  <a:cubicBezTo>
                    <a:pt x="6" y="6"/>
                    <a:pt x="5" y="13"/>
                    <a:pt x="4" y="19"/>
                  </a:cubicBezTo>
                  <a:cubicBezTo>
                    <a:pt x="2" y="27"/>
                    <a:pt x="0" y="34"/>
                    <a:pt x="0" y="41"/>
                  </a:cubicBezTo>
                  <a:cubicBezTo>
                    <a:pt x="0" y="45"/>
                    <a:pt x="0" y="49"/>
                    <a:pt x="2" y="52"/>
                  </a:cubicBezTo>
                  <a:cubicBezTo>
                    <a:pt x="1" y="51"/>
                    <a:pt x="1" y="49"/>
                    <a:pt x="0" y="47"/>
                  </a:cubicBezTo>
                  <a:cubicBezTo>
                    <a:pt x="7" y="53"/>
                    <a:pt x="13" y="59"/>
                    <a:pt x="20" y="64"/>
                  </a:cubicBezTo>
                  <a:cubicBezTo>
                    <a:pt x="26" y="68"/>
                    <a:pt x="33" y="71"/>
                    <a:pt x="40" y="73"/>
                  </a:cubicBezTo>
                  <a:cubicBezTo>
                    <a:pt x="47" y="81"/>
                    <a:pt x="52" y="90"/>
                    <a:pt x="58" y="98"/>
                  </a:cubicBezTo>
                  <a:cubicBezTo>
                    <a:pt x="58" y="97"/>
                    <a:pt x="58" y="96"/>
                    <a:pt x="57" y="95"/>
                  </a:cubicBezTo>
                  <a:cubicBezTo>
                    <a:pt x="52" y="66"/>
                    <a:pt x="42" y="51"/>
                    <a:pt x="20" y="32"/>
                  </a:cubicBezTo>
                  <a:cubicBezTo>
                    <a:pt x="16" y="30"/>
                    <a:pt x="13" y="16"/>
                    <a:pt x="11" y="4"/>
                  </a:cubicBezTo>
                  <a:cubicBezTo>
                    <a:pt x="10" y="3"/>
                    <a:pt x="9" y="2"/>
                    <a:pt x="8" y="1"/>
                  </a:cubicBezTo>
                  <a:cubicBezTo>
                    <a:pt x="7" y="0"/>
                    <a:pt x="7" y="0"/>
                    <a:pt x="6"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89" name="Google Shape;3089;p50"/>
            <p:cNvSpPr/>
            <p:nvPr/>
          </p:nvSpPr>
          <p:spPr>
            <a:xfrm>
              <a:off x="8208706" y="2423623"/>
              <a:ext cx="391225" cy="413909"/>
            </a:xfrm>
            <a:custGeom>
              <a:avLst/>
              <a:gdLst/>
              <a:ahLst/>
              <a:cxnLst/>
              <a:rect l="l" t="t" r="r" b="b"/>
              <a:pathLst>
                <a:path w="78" h="83" extrusionOk="0">
                  <a:moveTo>
                    <a:pt x="0" y="0"/>
                  </a:moveTo>
                  <a:cubicBezTo>
                    <a:pt x="1" y="2"/>
                    <a:pt x="1" y="4"/>
                    <a:pt x="2" y="5"/>
                  </a:cubicBezTo>
                  <a:cubicBezTo>
                    <a:pt x="2" y="6"/>
                    <a:pt x="2" y="6"/>
                    <a:pt x="2" y="6"/>
                  </a:cubicBezTo>
                  <a:cubicBezTo>
                    <a:pt x="8" y="18"/>
                    <a:pt x="25" y="25"/>
                    <a:pt x="36" y="34"/>
                  </a:cubicBezTo>
                  <a:cubicBezTo>
                    <a:pt x="36" y="34"/>
                    <a:pt x="36" y="34"/>
                    <a:pt x="36" y="34"/>
                  </a:cubicBezTo>
                  <a:cubicBezTo>
                    <a:pt x="43" y="40"/>
                    <a:pt x="48" y="46"/>
                    <a:pt x="52" y="53"/>
                  </a:cubicBezTo>
                  <a:cubicBezTo>
                    <a:pt x="60" y="64"/>
                    <a:pt x="67" y="75"/>
                    <a:pt x="78" y="83"/>
                  </a:cubicBezTo>
                  <a:cubicBezTo>
                    <a:pt x="69" y="74"/>
                    <a:pt x="61" y="64"/>
                    <a:pt x="58" y="51"/>
                  </a:cubicBezTo>
                  <a:cubicBezTo>
                    <a:pt x="52" y="43"/>
                    <a:pt x="47" y="34"/>
                    <a:pt x="40" y="26"/>
                  </a:cubicBezTo>
                  <a:cubicBezTo>
                    <a:pt x="33" y="24"/>
                    <a:pt x="26" y="21"/>
                    <a:pt x="20" y="17"/>
                  </a:cubicBezTo>
                  <a:cubicBezTo>
                    <a:pt x="13" y="12"/>
                    <a:pt x="7" y="6"/>
                    <a:pt x="0"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90" name="Google Shape;3090;p50"/>
            <p:cNvSpPr/>
            <p:nvPr/>
          </p:nvSpPr>
          <p:spPr>
            <a:xfrm>
              <a:off x="8237057" y="1913325"/>
              <a:ext cx="39691" cy="45360"/>
            </a:xfrm>
            <a:custGeom>
              <a:avLst/>
              <a:gdLst/>
              <a:ahLst/>
              <a:cxnLst/>
              <a:rect l="l" t="t" r="r" b="b"/>
              <a:pathLst>
                <a:path w="8" h="9" extrusionOk="0">
                  <a:moveTo>
                    <a:pt x="8" y="0"/>
                  </a:moveTo>
                  <a:cubicBezTo>
                    <a:pt x="0" y="9"/>
                    <a:pt x="0" y="9"/>
                    <a:pt x="0" y="9"/>
                  </a:cubicBezTo>
                  <a:cubicBezTo>
                    <a:pt x="3" y="6"/>
                    <a:pt x="6" y="4"/>
                    <a:pt x="8" y="0"/>
                  </a:cubicBezTo>
                </a:path>
              </a:pathLst>
            </a:custGeom>
            <a:solidFill>
              <a:srgbClr val="FF80B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91" name="Google Shape;3091;p50"/>
            <p:cNvSpPr/>
            <p:nvPr/>
          </p:nvSpPr>
          <p:spPr>
            <a:xfrm>
              <a:off x="8089682" y="1947434"/>
              <a:ext cx="1309751" cy="708748"/>
            </a:xfrm>
            <a:custGeom>
              <a:avLst/>
              <a:gdLst/>
              <a:ahLst/>
              <a:cxnLst/>
              <a:rect l="l" t="t" r="r" b="b"/>
              <a:pathLst>
                <a:path w="264" h="143" extrusionOk="0">
                  <a:moveTo>
                    <a:pt x="256" y="126"/>
                  </a:moveTo>
                  <a:cubicBezTo>
                    <a:pt x="241" y="115"/>
                    <a:pt x="225" y="106"/>
                    <a:pt x="209" y="98"/>
                  </a:cubicBezTo>
                  <a:cubicBezTo>
                    <a:pt x="198" y="93"/>
                    <a:pt x="186" y="88"/>
                    <a:pt x="177" y="80"/>
                  </a:cubicBezTo>
                  <a:cubicBezTo>
                    <a:pt x="166" y="71"/>
                    <a:pt x="159" y="57"/>
                    <a:pt x="146" y="51"/>
                  </a:cubicBezTo>
                  <a:cubicBezTo>
                    <a:pt x="140" y="48"/>
                    <a:pt x="132" y="47"/>
                    <a:pt x="125" y="44"/>
                  </a:cubicBezTo>
                  <a:cubicBezTo>
                    <a:pt x="106" y="38"/>
                    <a:pt x="94" y="19"/>
                    <a:pt x="77" y="9"/>
                  </a:cubicBezTo>
                  <a:cubicBezTo>
                    <a:pt x="61" y="0"/>
                    <a:pt x="41" y="0"/>
                    <a:pt x="25" y="8"/>
                  </a:cubicBezTo>
                  <a:cubicBezTo>
                    <a:pt x="31" y="2"/>
                    <a:pt x="31" y="2"/>
                    <a:pt x="31" y="2"/>
                  </a:cubicBezTo>
                  <a:cubicBezTo>
                    <a:pt x="26" y="4"/>
                    <a:pt x="21" y="6"/>
                    <a:pt x="17" y="9"/>
                  </a:cubicBezTo>
                  <a:cubicBezTo>
                    <a:pt x="8" y="13"/>
                    <a:pt x="0" y="21"/>
                    <a:pt x="3" y="30"/>
                  </a:cubicBezTo>
                  <a:cubicBezTo>
                    <a:pt x="6" y="40"/>
                    <a:pt x="20" y="40"/>
                    <a:pt x="29" y="45"/>
                  </a:cubicBezTo>
                  <a:cubicBezTo>
                    <a:pt x="38" y="51"/>
                    <a:pt x="42" y="63"/>
                    <a:pt x="49" y="72"/>
                  </a:cubicBezTo>
                  <a:cubicBezTo>
                    <a:pt x="62" y="89"/>
                    <a:pt x="87" y="92"/>
                    <a:pt x="108" y="97"/>
                  </a:cubicBezTo>
                  <a:cubicBezTo>
                    <a:pt x="157" y="109"/>
                    <a:pt x="201" y="143"/>
                    <a:pt x="251" y="143"/>
                  </a:cubicBezTo>
                  <a:cubicBezTo>
                    <a:pt x="255" y="143"/>
                    <a:pt x="260" y="142"/>
                    <a:pt x="262" y="138"/>
                  </a:cubicBezTo>
                  <a:cubicBezTo>
                    <a:pt x="264" y="134"/>
                    <a:pt x="260" y="129"/>
                    <a:pt x="256" y="126"/>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92" name="Google Shape;3092;p50"/>
            <p:cNvSpPr/>
            <p:nvPr/>
          </p:nvSpPr>
          <p:spPr>
            <a:xfrm>
              <a:off x="9071962" y="2434962"/>
              <a:ext cx="317515" cy="221131"/>
            </a:xfrm>
            <a:custGeom>
              <a:avLst/>
              <a:gdLst/>
              <a:ahLst/>
              <a:cxnLst/>
              <a:rect l="l" t="t" r="r" b="b"/>
              <a:pathLst>
                <a:path w="64" h="45" extrusionOk="0">
                  <a:moveTo>
                    <a:pt x="56" y="28"/>
                  </a:moveTo>
                  <a:cubicBezTo>
                    <a:pt x="41" y="17"/>
                    <a:pt x="25" y="8"/>
                    <a:pt x="9" y="0"/>
                  </a:cubicBezTo>
                  <a:cubicBezTo>
                    <a:pt x="9" y="0"/>
                    <a:pt x="9" y="0"/>
                    <a:pt x="9" y="0"/>
                  </a:cubicBezTo>
                  <a:cubicBezTo>
                    <a:pt x="21" y="6"/>
                    <a:pt x="33" y="14"/>
                    <a:pt x="44" y="23"/>
                  </a:cubicBezTo>
                  <a:cubicBezTo>
                    <a:pt x="48" y="25"/>
                    <a:pt x="52" y="30"/>
                    <a:pt x="50" y="34"/>
                  </a:cubicBezTo>
                  <a:cubicBezTo>
                    <a:pt x="49" y="38"/>
                    <a:pt x="44" y="39"/>
                    <a:pt x="40" y="39"/>
                  </a:cubicBezTo>
                  <a:cubicBezTo>
                    <a:pt x="26" y="39"/>
                    <a:pt x="0" y="35"/>
                    <a:pt x="0" y="35"/>
                  </a:cubicBezTo>
                  <a:cubicBezTo>
                    <a:pt x="17" y="41"/>
                    <a:pt x="33" y="45"/>
                    <a:pt x="51" y="45"/>
                  </a:cubicBezTo>
                  <a:cubicBezTo>
                    <a:pt x="55" y="45"/>
                    <a:pt x="60" y="44"/>
                    <a:pt x="62" y="40"/>
                  </a:cubicBezTo>
                  <a:cubicBezTo>
                    <a:pt x="64" y="36"/>
                    <a:pt x="60" y="31"/>
                    <a:pt x="56" y="28"/>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93" name="Google Shape;3093;p50"/>
            <p:cNvSpPr/>
            <p:nvPr/>
          </p:nvSpPr>
          <p:spPr>
            <a:xfrm>
              <a:off x="8594259" y="2094764"/>
              <a:ext cx="56699" cy="45360"/>
            </a:xfrm>
            <a:custGeom>
              <a:avLst/>
              <a:gdLst/>
              <a:ahLst/>
              <a:cxnLst/>
              <a:rect l="l" t="t" r="r" b="b"/>
              <a:pathLst>
                <a:path w="12" h="9" extrusionOk="0">
                  <a:moveTo>
                    <a:pt x="0" y="0"/>
                  </a:moveTo>
                  <a:cubicBezTo>
                    <a:pt x="4" y="4"/>
                    <a:pt x="8" y="7"/>
                    <a:pt x="12" y="9"/>
                  </a:cubicBezTo>
                  <a:cubicBezTo>
                    <a:pt x="12" y="9"/>
                    <a:pt x="12" y="9"/>
                    <a:pt x="12" y="9"/>
                  </a:cubicBezTo>
                  <a:cubicBezTo>
                    <a:pt x="11" y="9"/>
                    <a:pt x="10" y="8"/>
                    <a:pt x="9" y="7"/>
                  </a:cubicBezTo>
                  <a:cubicBezTo>
                    <a:pt x="8" y="7"/>
                    <a:pt x="8" y="7"/>
                    <a:pt x="8" y="7"/>
                  </a:cubicBezTo>
                  <a:cubicBezTo>
                    <a:pt x="6" y="5"/>
                    <a:pt x="3" y="3"/>
                    <a:pt x="0" y="0"/>
                  </a:cubicBezTo>
                  <a:cubicBezTo>
                    <a:pt x="0" y="0"/>
                    <a:pt x="0" y="0"/>
                    <a:pt x="0" y="0"/>
                  </a:cubicBezTo>
                </a:path>
              </a:pathLst>
            </a:custGeom>
            <a:solidFill>
              <a:srgbClr val="D336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94" name="Google Shape;3094;p50"/>
            <p:cNvSpPr/>
            <p:nvPr/>
          </p:nvSpPr>
          <p:spPr>
            <a:xfrm>
              <a:off x="8327775" y="2304551"/>
              <a:ext cx="0" cy="0"/>
            </a:xfrm>
            <a:custGeom>
              <a:avLst/>
              <a:gdLst/>
              <a:ahLst/>
              <a:cxnLst/>
              <a:rect l="l" t="t" r="r" b="b"/>
              <a:pathLst>
                <a:path w="120000" h="120000" extrusionOk="0">
                  <a:moveTo>
                    <a:pt x="0" y="0"/>
                  </a:moveTo>
                  <a:cubicBezTo>
                    <a:pt x="0" y="0"/>
                    <a:pt x="0" y="0"/>
                    <a:pt x="0" y="0"/>
                  </a:cubicBezTo>
                  <a:cubicBezTo>
                    <a:pt x="0" y="0"/>
                    <a:pt x="0" y="0"/>
                    <a:pt x="0" y="0"/>
                  </a:cubicBezTo>
                </a:path>
              </a:pathLst>
            </a:custGeom>
            <a:solidFill>
              <a:srgbClr val="E853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95" name="Google Shape;3095;p50"/>
            <p:cNvSpPr/>
            <p:nvPr/>
          </p:nvSpPr>
          <p:spPr>
            <a:xfrm>
              <a:off x="8945794" y="2332903"/>
              <a:ext cx="215457" cy="119071"/>
            </a:xfrm>
            <a:custGeom>
              <a:avLst/>
              <a:gdLst/>
              <a:ahLst/>
              <a:cxnLst/>
              <a:rect l="l" t="t" r="r" b="b"/>
              <a:pathLst>
                <a:path w="43" h="24" extrusionOk="0">
                  <a:moveTo>
                    <a:pt x="2" y="2"/>
                  </a:moveTo>
                  <a:cubicBezTo>
                    <a:pt x="2" y="2"/>
                    <a:pt x="3" y="2"/>
                    <a:pt x="3" y="2"/>
                  </a:cubicBezTo>
                  <a:cubicBezTo>
                    <a:pt x="12" y="10"/>
                    <a:pt x="24" y="15"/>
                    <a:pt x="35" y="20"/>
                  </a:cubicBezTo>
                  <a:cubicBezTo>
                    <a:pt x="35" y="20"/>
                    <a:pt x="35" y="20"/>
                    <a:pt x="35" y="20"/>
                  </a:cubicBezTo>
                  <a:cubicBezTo>
                    <a:pt x="35" y="20"/>
                    <a:pt x="35" y="20"/>
                    <a:pt x="35" y="20"/>
                  </a:cubicBezTo>
                  <a:cubicBezTo>
                    <a:pt x="38" y="21"/>
                    <a:pt x="40" y="23"/>
                    <a:pt x="43" y="24"/>
                  </a:cubicBezTo>
                  <a:cubicBezTo>
                    <a:pt x="40" y="23"/>
                    <a:pt x="38" y="21"/>
                    <a:pt x="35" y="20"/>
                  </a:cubicBezTo>
                  <a:cubicBezTo>
                    <a:pt x="24" y="15"/>
                    <a:pt x="12" y="10"/>
                    <a:pt x="3" y="2"/>
                  </a:cubicBezTo>
                  <a:cubicBezTo>
                    <a:pt x="3" y="2"/>
                    <a:pt x="2" y="2"/>
                    <a:pt x="2" y="2"/>
                  </a:cubicBezTo>
                  <a:moveTo>
                    <a:pt x="1" y="1"/>
                  </a:moveTo>
                  <a:cubicBezTo>
                    <a:pt x="1" y="1"/>
                    <a:pt x="2" y="1"/>
                    <a:pt x="2" y="2"/>
                  </a:cubicBezTo>
                  <a:cubicBezTo>
                    <a:pt x="2" y="1"/>
                    <a:pt x="1" y="1"/>
                    <a:pt x="1" y="1"/>
                  </a:cubicBezTo>
                  <a:moveTo>
                    <a:pt x="0" y="0"/>
                  </a:moveTo>
                  <a:cubicBezTo>
                    <a:pt x="1" y="0"/>
                    <a:pt x="1" y="0"/>
                    <a:pt x="1" y="1"/>
                  </a:cubicBezTo>
                  <a:cubicBezTo>
                    <a:pt x="1" y="0"/>
                    <a:pt x="1" y="0"/>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96" name="Google Shape;3096;p50"/>
            <p:cNvSpPr/>
            <p:nvPr/>
          </p:nvSpPr>
          <p:spPr>
            <a:xfrm>
              <a:off x="8571580" y="2417951"/>
              <a:ext cx="39691" cy="5672"/>
            </a:xfrm>
            <a:custGeom>
              <a:avLst/>
              <a:gdLst/>
              <a:ahLst/>
              <a:cxnLst/>
              <a:rect l="l" t="t" r="r" b="b"/>
              <a:pathLst>
                <a:path w="8" h="1" extrusionOk="0">
                  <a:moveTo>
                    <a:pt x="0" y="0"/>
                  </a:moveTo>
                  <a:cubicBezTo>
                    <a:pt x="2" y="0"/>
                    <a:pt x="3" y="0"/>
                    <a:pt x="5" y="1"/>
                  </a:cubicBezTo>
                  <a:cubicBezTo>
                    <a:pt x="6" y="1"/>
                    <a:pt x="7" y="1"/>
                    <a:pt x="8" y="1"/>
                  </a:cubicBezTo>
                  <a:cubicBezTo>
                    <a:pt x="5" y="1"/>
                    <a:pt x="3" y="0"/>
                    <a:pt x="0" y="0"/>
                  </a:cubicBezTo>
                </a:path>
              </a:pathLst>
            </a:custGeom>
            <a:solidFill>
              <a:srgbClr val="E853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97" name="Google Shape;3097;p50"/>
            <p:cNvSpPr/>
            <p:nvPr/>
          </p:nvSpPr>
          <p:spPr>
            <a:xfrm>
              <a:off x="8248397" y="2066413"/>
              <a:ext cx="1077283" cy="589677"/>
            </a:xfrm>
            <a:custGeom>
              <a:avLst/>
              <a:gdLst/>
              <a:ahLst/>
              <a:cxnLst/>
              <a:rect l="l" t="t" r="r" b="b"/>
              <a:pathLst>
                <a:path w="216" h="119" extrusionOk="0">
                  <a:moveTo>
                    <a:pt x="51" y="0"/>
                  </a:moveTo>
                  <a:cubicBezTo>
                    <a:pt x="51" y="0"/>
                    <a:pt x="51" y="0"/>
                    <a:pt x="51" y="0"/>
                  </a:cubicBezTo>
                  <a:cubicBezTo>
                    <a:pt x="51" y="0"/>
                    <a:pt x="51" y="0"/>
                    <a:pt x="51" y="0"/>
                  </a:cubicBezTo>
                  <a:cubicBezTo>
                    <a:pt x="51" y="0"/>
                    <a:pt x="51" y="0"/>
                    <a:pt x="51" y="0"/>
                  </a:cubicBezTo>
                  <a:cubicBezTo>
                    <a:pt x="52" y="1"/>
                    <a:pt x="52" y="3"/>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4" y="14"/>
                    <a:pt x="50" y="24"/>
                    <a:pt x="53" y="32"/>
                  </a:cubicBezTo>
                  <a:cubicBezTo>
                    <a:pt x="53" y="32"/>
                    <a:pt x="52" y="32"/>
                    <a:pt x="52" y="32"/>
                  </a:cubicBezTo>
                  <a:cubicBezTo>
                    <a:pt x="53" y="33"/>
                    <a:pt x="53" y="34"/>
                    <a:pt x="53" y="35"/>
                  </a:cubicBezTo>
                  <a:cubicBezTo>
                    <a:pt x="56" y="40"/>
                    <a:pt x="61" y="43"/>
                    <a:pt x="65" y="47"/>
                  </a:cubicBezTo>
                  <a:cubicBezTo>
                    <a:pt x="69" y="51"/>
                    <a:pt x="72" y="57"/>
                    <a:pt x="72" y="62"/>
                  </a:cubicBezTo>
                  <a:cubicBezTo>
                    <a:pt x="72" y="62"/>
                    <a:pt x="72" y="62"/>
                    <a:pt x="72" y="62"/>
                  </a:cubicBezTo>
                  <a:cubicBezTo>
                    <a:pt x="72" y="62"/>
                    <a:pt x="72" y="62"/>
                    <a:pt x="72" y="62"/>
                  </a:cubicBezTo>
                  <a:cubicBezTo>
                    <a:pt x="72" y="62"/>
                    <a:pt x="72" y="62"/>
                    <a:pt x="72" y="62"/>
                  </a:cubicBezTo>
                  <a:cubicBezTo>
                    <a:pt x="72" y="62"/>
                    <a:pt x="72" y="62"/>
                    <a:pt x="72" y="63"/>
                  </a:cubicBezTo>
                  <a:cubicBezTo>
                    <a:pt x="71" y="64"/>
                    <a:pt x="71" y="66"/>
                    <a:pt x="69" y="67"/>
                  </a:cubicBezTo>
                  <a:cubicBezTo>
                    <a:pt x="69" y="67"/>
                    <a:pt x="69" y="67"/>
                    <a:pt x="69" y="67"/>
                  </a:cubicBezTo>
                  <a:cubicBezTo>
                    <a:pt x="69" y="67"/>
                    <a:pt x="69" y="67"/>
                    <a:pt x="69" y="67"/>
                  </a:cubicBezTo>
                  <a:cubicBezTo>
                    <a:pt x="68" y="67"/>
                    <a:pt x="68" y="67"/>
                    <a:pt x="68" y="67"/>
                  </a:cubicBezTo>
                  <a:cubicBezTo>
                    <a:pt x="66" y="67"/>
                    <a:pt x="65" y="66"/>
                    <a:pt x="64" y="66"/>
                  </a:cubicBezTo>
                  <a:cubicBezTo>
                    <a:pt x="64" y="66"/>
                    <a:pt x="64" y="66"/>
                    <a:pt x="64" y="66"/>
                  </a:cubicBezTo>
                  <a:cubicBezTo>
                    <a:pt x="64" y="66"/>
                    <a:pt x="64" y="66"/>
                    <a:pt x="63" y="66"/>
                  </a:cubicBezTo>
                  <a:cubicBezTo>
                    <a:pt x="52" y="61"/>
                    <a:pt x="41" y="56"/>
                    <a:pt x="32" y="48"/>
                  </a:cubicBezTo>
                  <a:cubicBezTo>
                    <a:pt x="28" y="44"/>
                    <a:pt x="25" y="39"/>
                    <a:pt x="21" y="35"/>
                  </a:cubicBezTo>
                  <a:cubicBezTo>
                    <a:pt x="15" y="30"/>
                    <a:pt x="8" y="28"/>
                    <a:pt x="0" y="26"/>
                  </a:cubicBezTo>
                  <a:cubicBezTo>
                    <a:pt x="0" y="26"/>
                    <a:pt x="0" y="26"/>
                    <a:pt x="0" y="26"/>
                  </a:cubicBezTo>
                  <a:cubicBezTo>
                    <a:pt x="6" y="32"/>
                    <a:pt x="9" y="41"/>
                    <a:pt x="15" y="48"/>
                  </a:cubicBezTo>
                  <a:cubicBezTo>
                    <a:pt x="15" y="48"/>
                    <a:pt x="15" y="48"/>
                    <a:pt x="15" y="48"/>
                  </a:cubicBezTo>
                  <a:cubicBezTo>
                    <a:pt x="15" y="48"/>
                    <a:pt x="15" y="48"/>
                    <a:pt x="15" y="48"/>
                  </a:cubicBezTo>
                  <a:cubicBezTo>
                    <a:pt x="16" y="50"/>
                    <a:pt x="18" y="52"/>
                    <a:pt x="20" y="53"/>
                  </a:cubicBezTo>
                  <a:cubicBezTo>
                    <a:pt x="20" y="54"/>
                    <a:pt x="20" y="54"/>
                    <a:pt x="20" y="54"/>
                  </a:cubicBezTo>
                  <a:cubicBezTo>
                    <a:pt x="22" y="55"/>
                    <a:pt x="23" y="56"/>
                    <a:pt x="25" y="57"/>
                  </a:cubicBezTo>
                  <a:cubicBezTo>
                    <a:pt x="26" y="58"/>
                    <a:pt x="26" y="58"/>
                    <a:pt x="26" y="58"/>
                  </a:cubicBezTo>
                  <a:cubicBezTo>
                    <a:pt x="28" y="59"/>
                    <a:pt x="30" y="60"/>
                    <a:pt x="32" y="61"/>
                  </a:cubicBezTo>
                  <a:cubicBezTo>
                    <a:pt x="33" y="62"/>
                    <a:pt x="33" y="62"/>
                    <a:pt x="33" y="62"/>
                  </a:cubicBezTo>
                  <a:cubicBezTo>
                    <a:pt x="35" y="62"/>
                    <a:pt x="37" y="63"/>
                    <a:pt x="39" y="64"/>
                  </a:cubicBezTo>
                  <a:cubicBezTo>
                    <a:pt x="39" y="64"/>
                    <a:pt x="39" y="64"/>
                    <a:pt x="40" y="64"/>
                  </a:cubicBezTo>
                  <a:cubicBezTo>
                    <a:pt x="42" y="65"/>
                    <a:pt x="44" y="66"/>
                    <a:pt x="46" y="66"/>
                  </a:cubicBezTo>
                  <a:cubicBezTo>
                    <a:pt x="47" y="67"/>
                    <a:pt x="47" y="67"/>
                    <a:pt x="47" y="67"/>
                  </a:cubicBezTo>
                  <a:cubicBezTo>
                    <a:pt x="49" y="67"/>
                    <a:pt x="51" y="68"/>
                    <a:pt x="53" y="68"/>
                  </a:cubicBezTo>
                  <a:cubicBezTo>
                    <a:pt x="54" y="68"/>
                    <a:pt x="54" y="68"/>
                    <a:pt x="55" y="69"/>
                  </a:cubicBezTo>
                  <a:cubicBezTo>
                    <a:pt x="56" y="69"/>
                    <a:pt x="58" y="69"/>
                    <a:pt x="60" y="70"/>
                  </a:cubicBezTo>
                  <a:cubicBezTo>
                    <a:pt x="61" y="70"/>
                    <a:pt x="63" y="70"/>
                    <a:pt x="64" y="71"/>
                  </a:cubicBezTo>
                  <a:cubicBezTo>
                    <a:pt x="67" y="71"/>
                    <a:pt x="69" y="72"/>
                    <a:pt x="72" y="72"/>
                  </a:cubicBezTo>
                  <a:cubicBezTo>
                    <a:pt x="73" y="73"/>
                    <a:pt x="73" y="73"/>
                    <a:pt x="74" y="73"/>
                  </a:cubicBezTo>
                  <a:cubicBezTo>
                    <a:pt x="122" y="85"/>
                    <a:pt x="166" y="118"/>
                    <a:pt x="216" y="119"/>
                  </a:cubicBezTo>
                  <a:cubicBezTo>
                    <a:pt x="199" y="118"/>
                    <a:pt x="182" y="114"/>
                    <a:pt x="166" y="109"/>
                  </a:cubicBezTo>
                  <a:cubicBezTo>
                    <a:pt x="166" y="109"/>
                    <a:pt x="191" y="113"/>
                    <a:pt x="205" y="113"/>
                  </a:cubicBezTo>
                  <a:cubicBezTo>
                    <a:pt x="205" y="113"/>
                    <a:pt x="205" y="113"/>
                    <a:pt x="206" y="113"/>
                  </a:cubicBezTo>
                  <a:cubicBezTo>
                    <a:pt x="209" y="113"/>
                    <a:pt x="213" y="112"/>
                    <a:pt x="215" y="109"/>
                  </a:cubicBezTo>
                  <a:cubicBezTo>
                    <a:pt x="205" y="107"/>
                    <a:pt x="195" y="105"/>
                    <a:pt x="184" y="104"/>
                  </a:cubicBezTo>
                  <a:cubicBezTo>
                    <a:pt x="171" y="103"/>
                    <a:pt x="162" y="96"/>
                    <a:pt x="149" y="93"/>
                  </a:cubicBezTo>
                  <a:cubicBezTo>
                    <a:pt x="133" y="89"/>
                    <a:pt x="123" y="77"/>
                    <a:pt x="108" y="73"/>
                  </a:cubicBezTo>
                  <a:cubicBezTo>
                    <a:pt x="96" y="70"/>
                    <a:pt x="85" y="64"/>
                    <a:pt x="76" y="55"/>
                  </a:cubicBezTo>
                  <a:cubicBezTo>
                    <a:pt x="69" y="49"/>
                    <a:pt x="63" y="43"/>
                    <a:pt x="57" y="36"/>
                  </a:cubicBezTo>
                  <a:cubicBezTo>
                    <a:pt x="59" y="31"/>
                    <a:pt x="62" y="27"/>
                    <a:pt x="67" y="26"/>
                  </a:cubicBezTo>
                  <a:cubicBezTo>
                    <a:pt x="69" y="26"/>
                    <a:pt x="70" y="25"/>
                    <a:pt x="72" y="25"/>
                  </a:cubicBezTo>
                  <a:cubicBezTo>
                    <a:pt x="75" y="25"/>
                    <a:pt x="78" y="26"/>
                    <a:pt x="81" y="28"/>
                  </a:cubicBezTo>
                  <a:cubicBezTo>
                    <a:pt x="88" y="35"/>
                    <a:pt x="95" y="43"/>
                    <a:pt x="103" y="47"/>
                  </a:cubicBezTo>
                  <a:cubicBezTo>
                    <a:pt x="112" y="51"/>
                    <a:pt x="122" y="53"/>
                    <a:pt x="131" y="57"/>
                  </a:cubicBezTo>
                  <a:cubicBezTo>
                    <a:pt x="141" y="61"/>
                    <a:pt x="154" y="69"/>
                    <a:pt x="164" y="74"/>
                  </a:cubicBezTo>
                  <a:cubicBezTo>
                    <a:pt x="172" y="78"/>
                    <a:pt x="178" y="79"/>
                    <a:pt x="185" y="80"/>
                  </a:cubicBezTo>
                  <a:cubicBezTo>
                    <a:pt x="182" y="78"/>
                    <a:pt x="178" y="76"/>
                    <a:pt x="175" y="74"/>
                  </a:cubicBezTo>
                  <a:cubicBezTo>
                    <a:pt x="164" y="69"/>
                    <a:pt x="152" y="64"/>
                    <a:pt x="143" y="56"/>
                  </a:cubicBezTo>
                  <a:cubicBezTo>
                    <a:pt x="143" y="56"/>
                    <a:pt x="142" y="56"/>
                    <a:pt x="142" y="56"/>
                  </a:cubicBezTo>
                  <a:cubicBezTo>
                    <a:pt x="142" y="56"/>
                    <a:pt x="142" y="56"/>
                    <a:pt x="142" y="56"/>
                  </a:cubicBezTo>
                  <a:cubicBezTo>
                    <a:pt x="142" y="55"/>
                    <a:pt x="141" y="55"/>
                    <a:pt x="141" y="55"/>
                  </a:cubicBezTo>
                  <a:cubicBezTo>
                    <a:pt x="141" y="55"/>
                    <a:pt x="141" y="55"/>
                    <a:pt x="141" y="55"/>
                  </a:cubicBezTo>
                  <a:cubicBezTo>
                    <a:pt x="141" y="54"/>
                    <a:pt x="141" y="54"/>
                    <a:pt x="140" y="54"/>
                  </a:cubicBezTo>
                  <a:cubicBezTo>
                    <a:pt x="134" y="48"/>
                    <a:pt x="129" y="41"/>
                    <a:pt x="124" y="35"/>
                  </a:cubicBezTo>
                  <a:cubicBezTo>
                    <a:pt x="123" y="35"/>
                    <a:pt x="123" y="34"/>
                    <a:pt x="122" y="34"/>
                  </a:cubicBezTo>
                  <a:cubicBezTo>
                    <a:pt x="122" y="33"/>
                    <a:pt x="121" y="33"/>
                    <a:pt x="120" y="32"/>
                  </a:cubicBezTo>
                  <a:cubicBezTo>
                    <a:pt x="120" y="32"/>
                    <a:pt x="119" y="31"/>
                    <a:pt x="118" y="30"/>
                  </a:cubicBezTo>
                  <a:cubicBezTo>
                    <a:pt x="118" y="30"/>
                    <a:pt x="117" y="30"/>
                    <a:pt x="117" y="29"/>
                  </a:cubicBezTo>
                  <a:cubicBezTo>
                    <a:pt x="116" y="29"/>
                    <a:pt x="116" y="29"/>
                    <a:pt x="116" y="29"/>
                  </a:cubicBezTo>
                  <a:cubicBezTo>
                    <a:pt x="112" y="31"/>
                    <a:pt x="108" y="32"/>
                    <a:pt x="104" y="32"/>
                  </a:cubicBezTo>
                  <a:cubicBezTo>
                    <a:pt x="98" y="32"/>
                    <a:pt x="92" y="30"/>
                    <a:pt x="88" y="26"/>
                  </a:cubicBezTo>
                  <a:cubicBezTo>
                    <a:pt x="85" y="23"/>
                    <a:pt x="83" y="19"/>
                    <a:pt x="81" y="15"/>
                  </a:cubicBezTo>
                  <a:cubicBezTo>
                    <a:pt x="77" y="13"/>
                    <a:pt x="73" y="10"/>
                    <a:pt x="69" y="6"/>
                  </a:cubicBezTo>
                  <a:cubicBezTo>
                    <a:pt x="68" y="6"/>
                    <a:pt x="66" y="5"/>
                    <a:pt x="64" y="5"/>
                  </a:cubicBezTo>
                  <a:cubicBezTo>
                    <a:pt x="64" y="5"/>
                    <a:pt x="64" y="5"/>
                    <a:pt x="64" y="5"/>
                  </a:cubicBezTo>
                  <a:cubicBezTo>
                    <a:pt x="60" y="3"/>
                    <a:pt x="56" y="1"/>
                    <a:pt x="51"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98" name="Google Shape;3098;p50"/>
            <p:cNvSpPr/>
            <p:nvPr/>
          </p:nvSpPr>
          <p:spPr>
            <a:xfrm>
              <a:off x="9382378" y="2633410"/>
              <a:ext cx="0" cy="0"/>
            </a:xfrm>
            <a:custGeom>
              <a:avLst/>
              <a:gdLst/>
              <a:ahLst/>
              <a:cxnLst/>
              <a:rect l="l" t="t" r="r" b="b"/>
              <a:pathLst>
                <a:path w="120000" h="120000" extrusionOk="0">
                  <a:moveTo>
                    <a:pt x="0" y="0"/>
                  </a:moveTo>
                  <a:cubicBezTo>
                    <a:pt x="0" y="0"/>
                    <a:pt x="0" y="0"/>
                    <a:pt x="0" y="0"/>
                  </a:cubicBezTo>
                  <a:cubicBezTo>
                    <a:pt x="0" y="0"/>
                    <a:pt x="0" y="0"/>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99" name="Google Shape;3099;p50"/>
            <p:cNvSpPr/>
            <p:nvPr/>
          </p:nvSpPr>
          <p:spPr>
            <a:xfrm>
              <a:off x="9325679" y="2656090"/>
              <a:ext cx="5400" cy="5400"/>
            </a:xfrm>
            <a:prstGeom prst="ellipse">
              <a:avLst/>
            </a:prstGeom>
            <a:solidFill>
              <a:srgbClr val="E853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00" name="Google Shape;3100;p50"/>
            <p:cNvSpPr/>
            <p:nvPr/>
          </p:nvSpPr>
          <p:spPr>
            <a:xfrm>
              <a:off x="9076203" y="2434962"/>
              <a:ext cx="306175" cy="221131"/>
            </a:xfrm>
            <a:custGeom>
              <a:avLst/>
              <a:gdLst/>
              <a:ahLst/>
              <a:cxnLst/>
              <a:rect l="l" t="t" r="r" b="b"/>
              <a:pathLst>
                <a:path w="62" h="45" extrusionOk="0">
                  <a:moveTo>
                    <a:pt x="0" y="35"/>
                  </a:moveTo>
                  <a:cubicBezTo>
                    <a:pt x="16" y="40"/>
                    <a:pt x="33" y="44"/>
                    <a:pt x="50" y="45"/>
                  </a:cubicBezTo>
                  <a:cubicBezTo>
                    <a:pt x="50" y="45"/>
                    <a:pt x="50" y="45"/>
                    <a:pt x="50" y="45"/>
                  </a:cubicBezTo>
                  <a:cubicBezTo>
                    <a:pt x="50" y="45"/>
                    <a:pt x="50" y="45"/>
                    <a:pt x="51" y="45"/>
                  </a:cubicBezTo>
                  <a:cubicBezTo>
                    <a:pt x="51" y="45"/>
                    <a:pt x="51" y="45"/>
                    <a:pt x="51" y="45"/>
                  </a:cubicBezTo>
                  <a:cubicBezTo>
                    <a:pt x="51" y="45"/>
                    <a:pt x="51" y="45"/>
                    <a:pt x="51" y="45"/>
                  </a:cubicBezTo>
                  <a:cubicBezTo>
                    <a:pt x="55" y="45"/>
                    <a:pt x="60" y="44"/>
                    <a:pt x="62" y="40"/>
                  </a:cubicBezTo>
                  <a:cubicBezTo>
                    <a:pt x="62" y="40"/>
                    <a:pt x="62" y="40"/>
                    <a:pt x="62" y="40"/>
                  </a:cubicBezTo>
                  <a:cubicBezTo>
                    <a:pt x="62" y="40"/>
                    <a:pt x="62" y="40"/>
                    <a:pt x="62" y="40"/>
                  </a:cubicBezTo>
                  <a:cubicBezTo>
                    <a:pt x="62" y="39"/>
                    <a:pt x="62" y="39"/>
                    <a:pt x="62" y="38"/>
                  </a:cubicBezTo>
                  <a:cubicBezTo>
                    <a:pt x="58" y="37"/>
                    <a:pt x="54" y="36"/>
                    <a:pt x="49" y="35"/>
                  </a:cubicBezTo>
                  <a:cubicBezTo>
                    <a:pt x="47" y="38"/>
                    <a:pt x="43" y="39"/>
                    <a:pt x="40" y="39"/>
                  </a:cubicBezTo>
                  <a:cubicBezTo>
                    <a:pt x="39" y="39"/>
                    <a:pt x="39" y="39"/>
                    <a:pt x="39" y="39"/>
                  </a:cubicBezTo>
                  <a:cubicBezTo>
                    <a:pt x="25" y="39"/>
                    <a:pt x="0" y="35"/>
                    <a:pt x="0" y="35"/>
                  </a:cubicBezTo>
                  <a:moveTo>
                    <a:pt x="9" y="0"/>
                  </a:moveTo>
                  <a:cubicBezTo>
                    <a:pt x="9" y="0"/>
                    <a:pt x="9" y="0"/>
                    <a:pt x="9" y="0"/>
                  </a:cubicBezTo>
                  <a:cubicBezTo>
                    <a:pt x="12" y="2"/>
                    <a:pt x="16" y="4"/>
                    <a:pt x="19" y="6"/>
                  </a:cubicBezTo>
                  <a:cubicBezTo>
                    <a:pt x="20" y="6"/>
                    <a:pt x="20" y="6"/>
                    <a:pt x="21" y="6"/>
                  </a:cubicBezTo>
                  <a:cubicBezTo>
                    <a:pt x="20" y="5"/>
                    <a:pt x="18" y="5"/>
                    <a:pt x="17" y="4"/>
                  </a:cubicBezTo>
                  <a:cubicBezTo>
                    <a:pt x="14" y="3"/>
                    <a:pt x="12" y="1"/>
                    <a:pt x="9" y="0"/>
                  </a:cubicBezTo>
                  <a:cubicBezTo>
                    <a:pt x="9" y="0"/>
                    <a:pt x="9" y="0"/>
                    <a:pt x="9"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01" name="Google Shape;3101;p50"/>
            <p:cNvSpPr/>
            <p:nvPr/>
          </p:nvSpPr>
          <p:spPr>
            <a:xfrm>
              <a:off x="8066960" y="1947345"/>
              <a:ext cx="544311" cy="453598"/>
            </a:xfrm>
            <a:custGeom>
              <a:avLst/>
              <a:gdLst/>
              <a:ahLst/>
              <a:cxnLst/>
              <a:rect l="l" t="t" r="r" b="b"/>
              <a:pathLst>
                <a:path w="110" h="91" extrusionOk="0">
                  <a:moveTo>
                    <a:pt x="90" y="59"/>
                  </a:moveTo>
                  <a:cubicBezTo>
                    <a:pt x="86" y="49"/>
                    <a:pt x="91" y="38"/>
                    <a:pt x="89" y="28"/>
                  </a:cubicBezTo>
                  <a:cubicBezTo>
                    <a:pt x="88" y="20"/>
                    <a:pt x="81" y="13"/>
                    <a:pt x="74" y="9"/>
                  </a:cubicBezTo>
                  <a:cubicBezTo>
                    <a:pt x="67" y="5"/>
                    <a:pt x="58" y="3"/>
                    <a:pt x="50" y="2"/>
                  </a:cubicBezTo>
                  <a:cubicBezTo>
                    <a:pt x="41" y="1"/>
                    <a:pt x="31" y="0"/>
                    <a:pt x="23" y="4"/>
                  </a:cubicBezTo>
                  <a:cubicBezTo>
                    <a:pt x="19" y="6"/>
                    <a:pt x="16" y="9"/>
                    <a:pt x="13" y="11"/>
                  </a:cubicBezTo>
                  <a:cubicBezTo>
                    <a:pt x="9" y="15"/>
                    <a:pt x="5" y="18"/>
                    <a:pt x="3" y="23"/>
                  </a:cubicBezTo>
                  <a:cubicBezTo>
                    <a:pt x="0" y="28"/>
                    <a:pt x="0" y="34"/>
                    <a:pt x="4" y="38"/>
                  </a:cubicBezTo>
                  <a:cubicBezTo>
                    <a:pt x="6" y="40"/>
                    <a:pt x="9" y="41"/>
                    <a:pt x="12" y="42"/>
                  </a:cubicBezTo>
                  <a:cubicBezTo>
                    <a:pt x="20" y="44"/>
                    <a:pt x="29" y="47"/>
                    <a:pt x="37" y="50"/>
                  </a:cubicBezTo>
                  <a:cubicBezTo>
                    <a:pt x="45" y="52"/>
                    <a:pt x="52" y="54"/>
                    <a:pt x="58" y="59"/>
                  </a:cubicBezTo>
                  <a:cubicBezTo>
                    <a:pt x="62" y="63"/>
                    <a:pt x="65" y="68"/>
                    <a:pt x="69" y="72"/>
                  </a:cubicBezTo>
                  <a:cubicBezTo>
                    <a:pt x="78" y="80"/>
                    <a:pt x="90" y="85"/>
                    <a:pt x="101" y="90"/>
                  </a:cubicBezTo>
                  <a:cubicBezTo>
                    <a:pt x="103" y="91"/>
                    <a:pt x="104" y="91"/>
                    <a:pt x="106" y="91"/>
                  </a:cubicBezTo>
                  <a:cubicBezTo>
                    <a:pt x="108" y="90"/>
                    <a:pt x="108" y="88"/>
                    <a:pt x="109" y="87"/>
                  </a:cubicBezTo>
                  <a:cubicBezTo>
                    <a:pt x="110" y="81"/>
                    <a:pt x="106" y="75"/>
                    <a:pt x="102" y="71"/>
                  </a:cubicBezTo>
                  <a:cubicBezTo>
                    <a:pt x="98" y="67"/>
                    <a:pt x="93" y="64"/>
                    <a:pt x="90" y="59"/>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02" name="Google Shape;3102;p50"/>
            <p:cNvSpPr/>
            <p:nvPr/>
          </p:nvSpPr>
          <p:spPr>
            <a:xfrm>
              <a:off x="8469521" y="2026725"/>
              <a:ext cx="51031" cy="198451"/>
            </a:xfrm>
            <a:custGeom>
              <a:avLst/>
              <a:gdLst/>
              <a:ahLst/>
              <a:cxnLst/>
              <a:rect l="l" t="t" r="r" b="b"/>
              <a:pathLst>
                <a:path w="10" h="40" extrusionOk="0">
                  <a:moveTo>
                    <a:pt x="8" y="12"/>
                  </a:moveTo>
                  <a:cubicBezTo>
                    <a:pt x="8" y="8"/>
                    <a:pt x="5" y="4"/>
                    <a:pt x="3" y="0"/>
                  </a:cubicBezTo>
                  <a:cubicBezTo>
                    <a:pt x="3" y="1"/>
                    <a:pt x="3" y="3"/>
                    <a:pt x="3" y="4"/>
                  </a:cubicBezTo>
                  <a:cubicBezTo>
                    <a:pt x="5" y="14"/>
                    <a:pt x="0" y="25"/>
                    <a:pt x="4" y="34"/>
                  </a:cubicBezTo>
                  <a:cubicBezTo>
                    <a:pt x="5" y="37"/>
                    <a:pt x="7" y="38"/>
                    <a:pt x="9" y="40"/>
                  </a:cubicBezTo>
                  <a:cubicBezTo>
                    <a:pt x="6" y="31"/>
                    <a:pt x="10" y="21"/>
                    <a:pt x="8" y="12"/>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03" name="Google Shape;3103;p50"/>
            <p:cNvSpPr/>
            <p:nvPr/>
          </p:nvSpPr>
          <p:spPr>
            <a:xfrm>
              <a:off x="8072628" y="2100432"/>
              <a:ext cx="538643" cy="300510"/>
            </a:xfrm>
            <a:custGeom>
              <a:avLst/>
              <a:gdLst/>
              <a:ahLst/>
              <a:cxnLst/>
              <a:rect l="l" t="t" r="r" b="b"/>
              <a:pathLst>
                <a:path w="108" h="60" extrusionOk="0">
                  <a:moveTo>
                    <a:pt x="103" y="47"/>
                  </a:moveTo>
                  <a:cubicBezTo>
                    <a:pt x="103" y="49"/>
                    <a:pt x="102" y="51"/>
                    <a:pt x="100" y="52"/>
                  </a:cubicBezTo>
                  <a:cubicBezTo>
                    <a:pt x="98" y="52"/>
                    <a:pt x="97" y="51"/>
                    <a:pt x="95" y="51"/>
                  </a:cubicBezTo>
                  <a:cubicBezTo>
                    <a:pt x="84" y="46"/>
                    <a:pt x="72" y="41"/>
                    <a:pt x="63" y="32"/>
                  </a:cubicBezTo>
                  <a:cubicBezTo>
                    <a:pt x="60" y="28"/>
                    <a:pt x="56" y="24"/>
                    <a:pt x="52" y="20"/>
                  </a:cubicBezTo>
                  <a:cubicBezTo>
                    <a:pt x="46" y="15"/>
                    <a:pt x="39" y="13"/>
                    <a:pt x="31" y="10"/>
                  </a:cubicBezTo>
                  <a:cubicBezTo>
                    <a:pt x="23" y="8"/>
                    <a:pt x="14" y="5"/>
                    <a:pt x="6" y="2"/>
                  </a:cubicBezTo>
                  <a:cubicBezTo>
                    <a:pt x="4" y="2"/>
                    <a:pt x="2" y="1"/>
                    <a:pt x="0" y="0"/>
                  </a:cubicBezTo>
                  <a:cubicBezTo>
                    <a:pt x="0" y="2"/>
                    <a:pt x="1" y="5"/>
                    <a:pt x="3" y="7"/>
                  </a:cubicBezTo>
                  <a:cubicBezTo>
                    <a:pt x="5" y="9"/>
                    <a:pt x="8" y="10"/>
                    <a:pt x="11" y="11"/>
                  </a:cubicBezTo>
                  <a:cubicBezTo>
                    <a:pt x="19" y="13"/>
                    <a:pt x="28" y="16"/>
                    <a:pt x="36" y="19"/>
                  </a:cubicBezTo>
                  <a:cubicBezTo>
                    <a:pt x="44" y="21"/>
                    <a:pt x="51" y="23"/>
                    <a:pt x="57" y="28"/>
                  </a:cubicBezTo>
                  <a:cubicBezTo>
                    <a:pt x="61" y="32"/>
                    <a:pt x="64" y="37"/>
                    <a:pt x="68" y="41"/>
                  </a:cubicBezTo>
                  <a:cubicBezTo>
                    <a:pt x="77" y="49"/>
                    <a:pt x="89" y="54"/>
                    <a:pt x="100" y="59"/>
                  </a:cubicBezTo>
                  <a:cubicBezTo>
                    <a:pt x="102" y="60"/>
                    <a:pt x="103" y="60"/>
                    <a:pt x="105" y="60"/>
                  </a:cubicBezTo>
                  <a:cubicBezTo>
                    <a:pt x="107" y="59"/>
                    <a:pt x="107" y="57"/>
                    <a:pt x="108" y="56"/>
                  </a:cubicBezTo>
                  <a:cubicBezTo>
                    <a:pt x="108" y="51"/>
                    <a:pt x="106" y="46"/>
                    <a:pt x="102" y="42"/>
                  </a:cubicBezTo>
                  <a:cubicBezTo>
                    <a:pt x="103" y="44"/>
                    <a:pt x="103" y="46"/>
                    <a:pt x="103" y="47"/>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04" name="Google Shape;3104;p50"/>
            <p:cNvSpPr/>
            <p:nvPr/>
          </p:nvSpPr>
          <p:spPr>
            <a:xfrm>
              <a:off x="8509212" y="2083424"/>
              <a:ext cx="0" cy="0"/>
            </a:xfrm>
            <a:custGeom>
              <a:avLst/>
              <a:gdLst/>
              <a:ahLst/>
              <a:cxnLst/>
              <a:rect l="l" t="t" r="r" b="b"/>
              <a:pathLst>
                <a:path w="120000" h="120000" extrusionOk="0">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D336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05" name="Google Shape;3105;p50"/>
            <p:cNvSpPr/>
            <p:nvPr/>
          </p:nvSpPr>
          <p:spPr>
            <a:xfrm>
              <a:off x="8169018" y="2032393"/>
              <a:ext cx="334526" cy="300511"/>
            </a:xfrm>
            <a:custGeom>
              <a:avLst/>
              <a:gdLst/>
              <a:ahLst/>
              <a:cxnLst/>
              <a:rect l="l" t="t" r="r" b="b"/>
              <a:pathLst>
                <a:path w="68" h="61" extrusionOk="0">
                  <a:moveTo>
                    <a:pt x="68" y="7"/>
                  </a:moveTo>
                  <a:cubicBezTo>
                    <a:pt x="68" y="7"/>
                    <a:pt x="68" y="7"/>
                    <a:pt x="68" y="7"/>
                  </a:cubicBezTo>
                  <a:cubicBezTo>
                    <a:pt x="68" y="7"/>
                    <a:pt x="68" y="7"/>
                    <a:pt x="68" y="7"/>
                  </a:cubicBezTo>
                  <a:moveTo>
                    <a:pt x="68" y="7"/>
                  </a:moveTo>
                  <a:cubicBezTo>
                    <a:pt x="68" y="7"/>
                    <a:pt x="68" y="7"/>
                    <a:pt x="68" y="7"/>
                  </a:cubicBezTo>
                  <a:cubicBezTo>
                    <a:pt x="68" y="7"/>
                    <a:pt x="68" y="7"/>
                    <a:pt x="68" y="7"/>
                  </a:cubicBezTo>
                  <a:cubicBezTo>
                    <a:pt x="68" y="7"/>
                    <a:pt x="68" y="7"/>
                    <a:pt x="68" y="7"/>
                  </a:cubicBezTo>
                  <a:moveTo>
                    <a:pt x="26" y="0"/>
                  </a:moveTo>
                  <a:cubicBezTo>
                    <a:pt x="22" y="2"/>
                    <a:pt x="17" y="3"/>
                    <a:pt x="12" y="3"/>
                  </a:cubicBezTo>
                  <a:cubicBezTo>
                    <a:pt x="11" y="8"/>
                    <a:pt x="9" y="12"/>
                    <a:pt x="6" y="15"/>
                  </a:cubicBezTo>
                  <a:cubicBezTo>
                    <a:pt x="4" y="17"/>
                    <a:pt x="2" y="19"/>
                    <a:pt x="0" y="21"/>
                  </a:cubicBezTo>
                  <a:cubicBezTo>
                    <a:pt x="4" y="22"/>
                    <a:pt x="8" y="23"/>
                    <a:pt x="12" y="24"/>
                  </a:cubicBezTo>
                  <a:cubicBezTo>
                    <a:pt x="20" y="27"/>
                    <a:pt x="27" y="29"/>
                    <a:pt x="33" y="34"/>
                  </a:cubicBezTo>
                  <a:cubicBezTo>
                    <a:pt x="35" y="36"/>
                    <a:pt x="36" y="37"/>
                    <a:pt x="38" y="39"/>
                  </a:cubicBezTo>
                  <a:cubicBezTo>
                    <a:pt x="43" y="43"/>
                    <a:pt x="48" y="49"/>
                    <a:pt x="53" y="54"/>
                  </a:cubicBezTo>
                  <a:cubicBezTo>
                    <a:pt x="58" y="57"/>
                    <a:pt x="62" y="59"/>
                    <a:pt x="67" y="61"/>
                  </a:cubicBezTo>
                  <a:cubicBezTo>
                    <a:pt x="63" y="57"/>
                    <a:pt x="59" y="53"/>
                    <a:pt x="57" y="50"/>
                  </a:cubicBezTo>
                  <a:cubicBezTo>
                    <a:pt x="38" y="19"/>
                    <a:pt x="21" y="29"/>
                    <a:pt x="11" y="16"/>
                  </a:cubicBezTo>
                  <a:cubicBezTo>
                    <a:pt x="10" y="15"/>
                    <a:pt x="15" y="12"/>
                    <a:pt x="18" y="11"/>
                  </a:cubicBezTo>
                  <a:cubicBezTo>
                    <a:pt x="22" y="9"/>
                    <a:pt x="27" y="8"/>
                    <a:pt x="32" y="8"/>
                  </a:cubicBezTo>
                  <a:cubicBezTo>
                    <a:pt x="42" y="8"/>
                    <a:pt x="54" y="13"/>
                    <a:pt x="64" y="20"/>
                  </a:cubicBezTo>
                  <a:cubicBezTo>
                    <a:pt x="64" y="15"/>
                    <a:pt x="65" y="11"/>
                    <a:pt x="65" y="6"/>
                  </a:cubicBezTo>
                  <a:cubicBezTo>
                    <a:pt x="58" y="4"/>
                    <a:pt x="51" y="2"/>
                    <a:pt x="43" y="2"/>
                  </a:cubicBezTo>
                  <a:cubicBezTo>
                    <a:pt x="38" y="2"/>
                    <a:pt x="32" y="2"/>
                    <a:pt x="27" y="0"/>
                  </a:cubicBezTo>
                  <a:cubicBezTo>
                    <a:pt x="27" y="0"/>
                    <a:pt x="26" y="0"/>
                    <a:pt x="26"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06" name="Google Shape;3106;p50"/>
            <p:cNvSpPr/>
            <p:nvPr/>
          </p:nvSpPr>
          <p:spPr>
            <a:xfrm>
              <a:off x="8565912" y="2395271"/>
              <a:ext cx="5672" cy="0"/>
            </a:xfrm>
            <a:custGeom>
              <a:avLst/>
              <a:gdLst/>
              <a:ahLst/>
              <a:cxnLst/>
              <a:rect l="l" t="t" r="r" b="b"/>
              <a:pathLst>
                <a:path w="1" h="120000" extrusionOk="0">
                  <a:moveTo>
                    <a:pt x="0" y="0"/>
                  </a:moveTo>
                  <a:cubicBezTo>
                    <a:pt x="1" y="0"/>
                    <a:pt x="1" y="0"/>
                    <a:pt x="1" y="0"/>
                  </a:cubicBezTo>
                  <a:cubicBezTo>
                    <a:pt x="1" y="0"/>
                    <a:pt x="1" y="0"/>
                    <a:pt x="0" y="0"/>
                  </a:cubicBezTo>
                </a:path>
              </a:pathLst>
            </a:custGeom>
            <a:solidFill>
              <a:srgbClr val="D336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07" name="Google Shape;3107;p50"/>
            <p:cNvSpPr/>
            <p:nvPr/>
          </p:nvSpPr>
          <p:spPr>
            <a:xfrm>
              <a:off x="8163346" y="2134452"/>
              <a:ext cx="436585" cy="266490"/>
            </a:xfrm>
            <a:custGeom>
              <a:avLst/>
              <a:gdLst/>
              <a:ahLst/>
              <a:cxnLst/>
              <a:rect l="l" t="t" r="r" b="b"/>
              <a:pathLst>
                <a:path w="88" h="53" extrusionOk="0">
                  <a:moveTo>
                    <a:pt x="54" y="33"/>
                  </a:moveTo>
                  <a:cubicBezTo>
                    <a:pt x="59" y="37"/>
                    <a:pt x="63" y="42"/>
                    <a:pt x="67" y="45"/>
                  </a:cubicBezTo>
                  <a:cubicBezTo>
                    <a:pt x="72" y="48"/>
                    <a:pt x="77" y="50"/>
                    <a:pt x="81" y="52"/>
                  </a:cubicBezTo>
                  <a:cubicBezTo>
                    <a:pt x="82" y="52"/>
                    <a:pt x="82" y="52"/>
                    <a:pt x="82" y="52"/>
                  </a:cubicBezTo>
                  <a:cubicBezTo>
                    <a:pt x="82" y="52"/>
                    <a:pt x="82" y="52"/>
                    <a:pt x="82" y="52"/>
                  </a:cubicBezTo>
                  <a:cubicBezTo>
                    <a:pt x="83" y="52"/>
                    <a:pt x="84" y="53"/>
                    <a:pt x="86" y="53"/>
                  </a:cubicBezTo>
                  <a:cubicBezTo>
                    <a:pt x="86" y="53"/>
                    <a:pt x="86" y="53"/>
                    <a:pt x="87" y="53"/>
                  </a:cubicBezTo>
                  <a:cubicBezTo>
                    <a:pt x="87" y="53"/>
                    <a:pt x="87" y="53"/>
                    <a:pt x="87" y="53"/>
                  </a:cubicBezTo>
                  <a:cubicBezTo>
                    <a:pt x="87" y="53"/>
                    <a:pt x="87" y="53"/>
                    <a:pt x="87" y="53"/>
                  </a:cubicBezTo>
                  <a:cubicBezTo>
                    <a:pt x="88" y="52"/>
                    <a:pt x="88" y="52"/>
                    <a:pt x="88" y="51"/>
                  </a:cubicBezTo>
                  <a:cubicBezTo>
                    <a:pt x="82" y="50"/>
                    <a:pt x="74" y="45"/>
                    <a:pt x="68" y="40"/>
                  </a:cubicBezTo>
                  <a:cubicBezTo>
                    <a:pt x="63" y="38"/>
                    <a:pt x="59" y="36"/>
                    <a:pt x="54" y="33"/>
                  </a:cubicBezTo>
                  <a:moveTo>
                    <a:pt x="1" y="0"/>
                  </a:moveTo>
                  <a:cubicBezTo>
                    <a:pt x="1" y="0"/>
                    <a:pt x="0" y="0"/>
                    <a:pt x="0" y="1"/>
                  </a:cubicBezTo>
                  <a:cubicBezTo>
                    <a:pt x="1" y="1"/>
                    <a:pt x="1" y="1"/>
                    <a:pt x="2" y="2"/>
                  </a:cubicBezTo>
                  <a:cubicBezTo>
                    <a:pt x="11" y="5"/>
                    <a:pt x="21" y="7"/>
                    <a:pt x="29" y="11"/>
                  </a:cubicBezTo>
                  <a:cubicBezTo>
                    <a:pt x="33" y="13"/>
                    <a:pt x="36" y="16"/>
                    <a:pt x="39" y="18"/>
                  </a:cubicBezTo>
                  <a:cubicBezTo>
                    <a:pt x="37" y="16"/>
                    <a:pt x="36" y="15"/>
                    <a:pt x="34" y="13"/>
                  </a:cubicBezTo>
                  <a:cubicBezTo>
                    <a:pt x="28" y="8"/>
                    <a:pt x="21" y="6"/>
                    <a:pt x="13" y="3"/>
                  </a:cubicBezTo>
                  <a:cubicBezTo>
                    <a:pt x="9" y="2"/>
                    <a:pt x="5" y="1"/>
                    <a:pt x="1" y="0"/>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08" name="Google Shape;3108;p50"/>
            <p:cNvSpPr/>
            <p:nvPr/>
          </p:nvSpPr>
          <p:spPr>
            <a:xfrm>
              <a:off x="8049948" y="1958685"/>
              <a:ext cx="158757" cy="17012"/>
            </a:xfrm>
            <a:custGeom>
              <a:avLst/>
              <a:gdLst/>
              <a:ahLst/>
              <a:cxnLst/>
              <a:rect l="l" t="t" r="r" b="b"/>
              <a:pathLst>
                <a:path w="32" h="4" extrusionOk="0">
                  <a:moveTo>
                    <a:pt x="25" y="0"/>
                  </a:moveTo>
                  <a:cubicBezTo>
                    <a:pt x="17" y="1"/>
                    <a:pt x="8" y="1"/>
                    <a:pt x="0" y="1"/>
                  </a:cubicBezTo>
                  <a:cubicBezTo>
                    <a:pt x="32" y="4"/>
                    <a:pt x="32" y="4"/>
                    <a:pt x="32" y="4"/>
                  </a:cubicBezTo>
                  <a:cubicBezTo>
                    <a:pt x="32" y="3"/>
                    <a:pt x="32" y="2"/>
                    <a:pt x="31" y="1"/>
                  </a:cubicBezTo>
                  <a:cubicBezTo>
                    <a:pt x="29" y="0"/>
                    <a:pt x="27" y="0"/>
                    <a:pt x="25" y="0"/>
                  </a:cubicBezTo>
                </a:path>
              </a:pathLst>
            </a:custGeom>
            <a:solidFill>
              <a:srgbClr val="FF80B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09" name="Google Shape;3109;p50"/>
            <p:cNvSpPr/>
            <p:nvPr/>
          </p:nvSpPr>
          <p:spPr>
            <a:xfrm>
              <a:off x="7777793" y="1947345"/>
              <a:ext cx="561322" cy="470610"/>
            </a:xfrm>
            <a:custGeom>
              <a:avLst/>
              <a:gdLst/>
              <a:ahLst/>
              <a:cxnLst/>
              <a:rect l="l" t="t" r="r" b="b"/>
              <a:pathLst>
                <a:path w="113" h="95" extrusionOk="0">
                  <a:moveTo>
                    <a:pt x="74" y="0"/>
                  </a:moveTo>
                  <a:cubicBezTo>
                    <a:pt x="68" y="0"/>
                    <a:pt x="63" y="0"/>
                    <a:pt x="58" y="2"/>
                  </a:cubicBezTo>
                  <a:cubicBezTo>
                    <a:pt x="50" y="4"/>
                    <a:pt x="44" y="9"/>
                    <a:pt x="38" y="14"/>
                  </a:cubicBezTo>
                  <a:cubicBezTo>
                    <a:pt x="29" y="21"/>
                    <a:pt x="20" y="28"/>
                    <a:pt x="15" y="37"/>
                  </a:cubicBezTo>
                  <a:cubicBezTo>
                    <a:pt x="12" y="43"/>
                    <a:pt x="10" y="48"/>
                    <a:pt x="9" y="54"/>
                  </a:cubicBezTo>
                  <a:cubicBezTo>
                    <a:pt x="6" y="63"/>
                    <a:pt x="4" y="72"/>
                    <a:pt x="1" y="82"/>
                  </a:cubicBezTo>
                  <a:cubicBezTo>
                    <a:pt x="1" y="84"/>
                    <a:pt x="0" y="87"/>
                    <a:pt x="2" y="89"/>
                  </a:cubicBezTo>
                  <a:cubicBezTo>
                    <a:pt x="3" y="90"/>
                    <a:pt x="4" y="91"/>
                    <a:pt x="5" y="91"/>
                  </a:cubicBezTo>
                  <a:cubicBezTo>
                    <a:pt x="19" y="95"/>
                    <a:pt x="32" y="86"/>
                    <a:pt x="42" y="76"/>
                  </a:cubicBezTo>
                  <a:cubicBezTo>
                    <a:pt x="51" y="66"/>
                    <a:pt x="58" y="54"/>
                    <a:pt x="68" y="45"/>
                  </a:cubicBezTo>
                  <a:cubicBezTo>
                    <a:pt x="74" y="41"/>
                    <a:pt x="80" y="37"/>
                    <a:pt x="84" y="32"/>
                  </a:cubicBezTo>
                  <a:cubicBezTo>
                    <a:pt x="90" y="26"/>
                    <a:pt x="91" y="17"/>
                    <a:pt x="89" y="9"/>
                  </a:cubicBezTo>
                  <a:cubicBezTo>
                    <a:pt x="89" y="8"/>
                    <a:pt x="88" y="7"/>
                    <a:pt x="87" y="6"/>
                  </a:cubicBezTo>
                  <a:cubicBezTo>
                    <a:pt x="55" y="3"/>
                    <a:pt x="55" y="3"/>
                    <a:pt x="55" y="3"/>
                  </a:cubicBezTo>
                  <a:cubicBezTo>
                    <a:pt x="63" y="3"/>
                    <a:pt x="72" y="3"/>
                    <a:pt x="80" y="2"/>
                  </a:cubicBezTo>
                  <a:cubicBezTo>
                    <a:pt x="82" y="2"/>
                    <a:pt x="84" y="2"/>
                    <a:pt x="86" y="3"/>
                  </a:cubicBezTo>
                  <a:cubicBezTo>
                    <a:pt x="87" y="4"/>
                    <a:pt x="87" y="5"/>
                    <a:pt x="87" y="6"/>
                  </a:cubicBezTo>
                  <a:cubicBezTo>
                    <a:pt x="113" y="8"/>
                    <a:pt x="113" y="8"/>
                    <a:pt x="113" y="8"/>
                  </a:cubicBezTo>
                  <a:cubicBezTo>
                    <a:pt x="100" y="3"/>
                    <a:pt x="87" y="1"/>
                    <a:pt x="74"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10" name="Google Shape;3110;p50"/>
            <p:cNvSpPr/>
            <p:nvPr/>
          </p:nvSpPr>
          <p:spPr>
            <a:xfrm>
              <a:off x="7773551" y="2055073"/>
              <a:ext cx="215457" cy="362878"/>
            </a:xfrm>
            <a:custGeom>
              <a:avLst/>
              <a:gdLst/>
              <a:ahLst/>
              <a:cxnLst/>
              <a:rect l="l" t="t" r="r" b="b"/>
              <a:pathLst>
                <a:path w="43" h="73" extrusionOk="0">
                  <a:moveTo>
                    <a:pt x="12" y="63"/>
                  </a:moveTo>
                  <a:cubicBezTo>
                    <a:pt x="10" y="62"/>
                    <a:pt x="9" y="62"/>
                    <a:pt x="8" y="60"/>
                  </a:cubicBezTo>
                  <a:cubicBezTo>
                    <a:pt x="7" y="58"/>
                    <a:pt x="7" y="56"/>
                    <a:pt x="8" y="53"/>
                  </a:cubicBezTo>
                  <a:cubicBezTo>
                    <a:pt x="10" y="44"/>
                    <a:pt x="13" y="35"/>
                    <a:pt x="15" y="26"/>
                  </a:cubicBezTo>
                  <a:cubicBezTo>
                    <a:pt x="17" y="20"/>
                    <a:pt x="18" y="14"/>
                    <a:pt x="21" y="9"/>
                  </a:cubicBezTo>
                  <a:cubicBezTo>
                    <a:pt x="23" y="6"/>
                    <a:pt x="25" y="3"/>
                    <a:pt x="28" y="0"/>
                  </a:cubicBezTo>
                  <a:cubicBezTo>
                    <a:pt x="23" y="4"/>
                    <a:pt x="18" y="9"/>
                    <a:pt x="15" y="15"/>
                  </a:cubicBezTo>
                  <a:cubicBezTo>
                    <a:pt x="12" y="21"/>
                    <a:pt x="10" y="26"/>
                    <a:pt x="9" y="32"/>
                  </a:cubicBezTo>
                  <a:cubicBezTo>
                    <a:pt x="6" y="41"/>
                    <a:pt x="4" y="50"/>
                    <a:pt x="1" y="60"/>
                  </a:cubicBezTo>
                  <a:cubicBezTo>
                    <a:pt x="1" y="62"/>
                    <a:pt x="0" y="65"/>
                    <a:pt x="2" y="67"/>
                  </a:cubicBezTo>
                  <a:cubicBezTo>
                    <a:pt x="3" y="68"/>
                    <a:pt x="4" y="69"/>
                    <a:pt x="5" y="69"/>
                  </a:cubicBezTo>
                  <a:cubicBezTo>
                    <a:pt x="19" y="73"/>
                    <a:pt x="32" y="64"/>
                    <a:pt x="42" y="54"/>
                  </a:cubicBezTo>
                  <a:cubicBezTo>
                    <a:pt x="42" y="54"/>
                    <a:pt x="42" y="53"/>
                    <a:pt x="43" y="53"/>
                  </a:cubicBezTo>
                  <a:cubicBezTo>
                    <a:pt x="34" y="61"/>
                    <a:pt x="23" y="66"/>
                    <a:pt x="12" y="63"/>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11" name="Google Shape;3111;p50"/>
            <p:cNvSpPr/>
            <p:nvPr/>
          </p:nvSpPr>
          <p:spPr>
            <a:xfrm>
              <a:off x="7857171" y="2038064"/>
              <a:ext cx="368546" cy="328858"/>
            </a:xfrm>
            <a:custGeom>
              <a:avLst/>
              <a:gdLst/>
              <a:ahLst/>
              <a:cxnLst/>
              <a:rect l="l" t="t" r="r" b="b"/>
              <a:pathLst>
                <a:path w="74" h="67" extrusionOk="0">
                  <a:moveTo>
                    <a:pt x="17" y="0"/>
                  </a:moveTo>
                  <a:cubicBezTo>
                    <a:pt x="14" y="2"/>
                    <a:pt x="11" y="5"/>
                    <a:pt x="8" y="8"/>
                  </a:cubicBezTo>
                  <a:cubicBezTo>
                    <a:pt x="8" y="8"/>
                    <a:pt x="8" y="8"/>
                    <a:pt x="8" y="8"/>
                  </a:cubicBezTo>
                  <a:cubicBezTo>
                    <a:pt x="9" y="6"/>
                    <a:pt x="10" y="5"/>
                    <a:pt x="12" y="4"/>
                  </a:cubicBezTo>
                  <a:cubicBezTo>
                    <a:pt x="11" y="5"/>
                    <a:pt x="10" y="6"/>
                    <a:pt x="9" y="8"/>
                  </a:cubicBezTo>
                  <a:cubicBezTo>
                    <a:pt x="16" y="9"/>
                    <a:pt x="23" y="9"/>
                    <a:pt x="30" y="9"/>
                  </a:cubicBezTo>
                  <a:cubicBezTo>
                    <a:pt x="37" y="9"/>
                    <a:pt x="44" y="9"/>
                    <a:pt x="52" y="8"/>
                  </a:cubicBezTo>
                  <a:cubicBezTo>
                    <a:pt x="54" y="8"/>
                    <a:pt x="56" y="8"/>
                    <a:pt x="57" y="8"/>
                  </a:cubicBezTo>
                  <a:cubicBezTo>
                    <a:pt x="58" y="8"/>
                    <a:pt x="59" y="8"/>
                    <a:pt x="60" y="8"/>
                  </a:cubicBezTo>
                  <a:cubicBezTo>
                    <a:pt x="50" y="19"/>
                    <a:pt x="35" y="29"/>
                    <a:pt x="28" y="37"/>
                  </a:cubicBezTo>
                  <a:cubicBezTo>
                    <a:pt x="18" y="46"/>
                    <a:pt x="10" y="58"/>
                    <a:pt x="0" y="67"/>
                  </a:cubicBezTo>
                  <a:cubicBezTo>
                    <a:pt x="1" y="67"/>
                    <a:pt x="2" y="67"/>
                    <a:pt x="3" y="67"/>
                  </a:cubicBezTo>
                  <a:cubicBezTo>
                    <a:pt x="4" y="67"/>
                    <a:pt x="6" y="67"/>
                    <a:pt x="8" y="67"/>
                  </a:cubicBezTo>
                  <a:cubicBezTo>
                    <a:pt x="16" y="63"/>
                    <a:pt x="20" y="56"/>
                    <a:pt x="27" y="47"/>
                  </a:cubicBezTo>
                  <a:cubicBezTo>
                    <a:pt x="36" y="34"/>
                    <a:pt x="68" y="20"/>
                    <a:pt x="73" y="3"/>
                  </a:cubicBezTo>
                  <a:cubicBezTo>
                    <a:pt x="73" y="3"/>
                    <a:pt x="74" y="2"/>
                    <a:pt x="74" y="2"/>
                  </a:cubicBezTo>
                  <a:cubicBezTo>
                    <a:pt x="73" y="2"/>
                    <a:pt x="73" y="2"/>
                    <a:pt x="72" y="2"/>
                  </a:cubicBezTo>
                  <a:cubicBezTo>
                    <a:pt x="70" y="2"/>
                    <a:pt x="68" y="2"/>
                    <a:pt x="66" y="2"/>
                  </a:cubicBezTo>
                  <a:cubicBezTo>
                    <a:pt x="66" y="2"/>
                    <a:pt x="66" y="2"/>
                    <a:pt x="66" y="2"/>
                  </a:cubicBezTo>
                  <a:cubicBezTo>
                    <a:pt x="66" y="2"/>
                    <a:pt x="65" y="2"/>
                    <a:pt x="65" y="2"/>
                  </a:cubicBezTo>
                  <a:cubicBezTo>
                    <a:pt x="65" y="2"/>
                    <a:pt x="65" y="2"/>
                    <a:pt x="65" y="2"/>
                  </a:cubicBezTo>
                  <a:cubicBezTo>
                    <a:pt x="63" y="1"/>
                    <a:pt x="62" y="0"/>
                    <a:pt x="61" y="0"/>
                  </a:cubicBezTo>
                  <a:cubicBezTo>
                    <a:pt x="59" y="0"/>
                    <a:pt x="56" y="0"/>
                    <a:pt x="54" y="0"/>
                  </a:cubicBezTo>
                  <a:cubicBezTo>
                    <a:pt x="45" y="0"/>
                    <a:pt x="37" y="0"/>
                    <a:pt x="29" y="0"/>
                  </a:cubicBezTo>
                  <a:cubicBezTo>
                    <a:pt x="28" y="0"/>
                    <a:pt x="28" y="0"/>
                    <a:pt x="28" y="0"/>
                  </a:cubicBezTo>
                  <a:cubicBezTo>
                    <a:pt x="24" y="0"/>
                    <a:pt x="20" y="0"/>
                    <a:pt x="17"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12" name="Google Shape;3112;p50"/>
            <p:cNvSpPr/>
            <p:nvPr/>
          </p:nvSpPr>
          <p:spPr>
            <a:xfrm>
              <a:off x="7851503" y="2055073"/>
              <a:ext cx="68039" cy="328858"/>
            </a:xfrm>
            <a:custGeom>
              <a:avLst/>
              <a:gdLst/>
              <a:ahLst/>
              <a:cxnLst/>
              <a:rect l="l" t="t" r="r" b="b"/>
              <a:pathLst>
                <a:path w="14" h="66" extrusionOk="0">
                  <a:moveTo>
                    <a:pt x="10" y="63"/>
                  </a:moveTo>
                  <a:cubicBezTo>
                    <a:pt x="8" y="63"/>
                    <a:pt x="6" y="63"/>
                    <a:pt x="5" y="63"/>
                  </a:cubicBezTo>
                  <a:cubicBezTo>
                    <a:pt x="4" y="63"/>
                    <a:pt x="3" y="63"/>
                    <a:pt x="2" y="63"/>
                  </a:cubicBezTo>
                  <a:cubicBezTo>
                    <a:pt x="1" y="64"/>
                    <a:pt x="0" y="65"/>
                    <a:pt x="0" y="66"/>
                  </a:cubicBezTo>
                  <a:cubicBezTo>
                    <a:pt x="4" y="65"/>
                    <a:pt x="7" y="64"/>
                    <a:pt x="10" y="63"/>
                  </a:cubicBezTo>
                  <a:moveTo>
                    <a:pt x="14" y="0"/>
                  </a:moveTo>
                  <a:cubicBezTo>
                    <a:pt x="12" y="1"/>
                    <a:pt x="11" y="2"/>
                    <a:pt x="10" y="4"/>
                  </a:cubicBezTo>
                  <a:cubicBezTo>
                    <a:pt x="10" y="4"/>
                    <a:pt x="10" y="4"/>
                    <a:pt x="11" y="4"/>
                  </a:cubicBezTo>
                  <a:cubicBezTo>
                    <a:pt x="12" y="2"/>
                    <a:pt x="13" y="1"/>
                    <a:pt x="14"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13" name="Google Shape;3113;p50"/>
            <p:cNvSpPr/>
            <p:nvPr/>
          </p:nvSpPr>
          <p:spPr>
            <a:xfrm>
              <a:off x="7675734" y="1788586"/>
              <a:ext cx="595343" cy="249479"/>
            </a:xfrm>
            <a:custGeom>
              <a:avLst/>
              <a:gdLst/>
              <a:ahLst/>
              <a:cxnLst/>
              <a:rect l="l" t="t" r="r" b="b"/>
              <a:pathLst>
                <a:path w="120" h="50" extrusionOk="0">
                  <a:moveTo>
                    <a:pt x="17" y="5"/>
                  </a:moveTo>
                  <a:cubicBezTo>
                    <a:pt x="13" y="6"/>
                    <a:pt x="8" y="6"/>
                    <a:pt x="5" y="9"/>
                  </a:cubicBezTo>
                  <a:cubicBezTo>
                    <a:pt x="2" y="12"/>
                    <a:pt x="0" y="16"/>
                    <a:pt x="2" y="20"/>
                  </a:cubicBezTo>
                  <a:cubicBezTo>
                    <a:pt x="4" y="23"/>
                    <a:pt x="6" y="24"/>
                    <a:pt x="9" y="25"/>
                  </a:cubicBezTo>
                  <a:cubicBezTo>
                    <a:pt x="16" y="27"/>
                    <a:pt x="23" y="29"/>
                    <a:pt x="28" y="33"/>
                  </a:cubicBezTo>
                  <a:cubicBezTo>
                    <a:pt x="33" y="37"/>
                    <a:pt x="36" y="42"/>
                    <a:pt x="40" y="45"/>
                  </a:cubicBezTo>
                  <a:cubicBezTo>
                    <a:pt x="47" y="50"/>
                    <a:pt x="57" y="50"/>
                    <a:pt x="66" y="50"/>
                  </a:cubicBezTo>
                  <a:cubicBezTo>
                    <a:pt x="74" y="50"/>
                    <a:pt x="82" y="50"/>
                    <a:pt x="91" y="50"/>
                  </a:cubicBezTo>
                  <a:cubicBezTo>
                    <a:pt x="97" y="50"/>
                    <a:pt x="103" y="50"/>
                    <a:pt x="108" y="46"/>
                  </a:cubicBezTo>
                  <a:cubicBezTo>
                    <a:pt x="113" y="42"/>
                    <a:pt x="114" y="34"/>
                    <a:pt x="120" y="30"/>
                  </a:cubicBezTo>
                  <a:cubicBezTo>
                    <a:pt x="90" y="9"/>
                    <a:pt x="53" y="0"/>
                    <a:pt x="17" y="5"/>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14" name="Google Shape;3114;p50"/>
            <p:cNvSpPr/>
            <p:nvPr/>
          </p:nvSpPr>
          <p:spPr>
            <a:xfrm>
              <a:off x="7675734" y="1794254"/>
              <a:ext cx="493284" cy="124739"/>
            </a:xfrm>
            <a:custGeom>
              <a:avLst/>
              <a:gdLst/>
              <a:ahLst/>
              <a:cxnLst/>
              <a:rect l="l" t="t" r="r" b="b"/>
              <a:pathLst>
                <a:path w="100" h="25" extrusionOk="0">
                  <a:moveTo>
                    <a:pt x="17" y="4"/>
                  </a:moveTo>
                  <a:cubicBezTo>
                    <a:pt x="13" y="5"/>
                    <a:pt x="8" y="5"/>
                    <a:pt x="5" y="8"/>
                  </a:cubicBezTo>
                  <a:cubicBezTo>
                    <a:pt x="2" y="11"/>
                    <a:pt x="0" y="15"/>
                    <a:pt x="2" y="19"/>
                  </a:cubicBezTo>
                  <a:cubicBezTo>
                    <a:pt x="4" y="22"/>
                    <a:pt x="6" y="23"/>
                    <a:pt x="9" y="24"/>
                  </a:cubicBezTo>
                  <a:cubicBezTo>
                    <a:pt x="10" y="24"/>
                    <a:pt x="11" y="25"/>
                    <a:pt x="12" y="25"/>
                  </a:cubicBezTo>
                  <a:cubicBezTo>
                    <a:pt x="11" y="24"/>
                    <a:pt x="11" y="24"/>
                    <a:pt x="10" y="23"/>
                  </a:cubicBezTo>
                  <a:cubicBezTo>
                    <a:pt x="8" y="19"/>
                    <a:pt x="10" y="14"/>
                    <a:pt x="13" y="12"/>
                  </a:cubicBezTo>
                  <a:cubicBezTo>
                    <a:pt x="16" y="9"/>
                    <a:pt x="21" y="8"/>
                    <a:pt x="25" y="8"/>
                  </a:cubicBezTo>
                  <a:cubicBezTo>
                    <a:pt x="50" y="4"/>
                    <a:pt x="77" y="8"/>
                    <a:pt x="100" y="18"/>
                  </a:cubicBezTo>
                  <a:cubicBezTo>
                    <a:pt x="75" y="5"/>
                    <a:pt x="45" y="0"/>
                    <a:pt x="17" y="4"/>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15" name="Google Shape;3115;p50"/>
            <p:cNvSpPr/>
            <p:nvPr/>
          </p:nvSpPr>
          <p:spPr>
            <a:xfrm>
              <a:off x="7800472" y="1941673"/>
              <a:ext cx="113398" cy="85051"/>
            </a:xfrm>
            <a:custGeom>
              <a:avLst/>
              <a:gdLst/>
              <a:ahLst/>
              <a:cxnLst/>
              <a:rect l="l" t="t" r="r" b="b"/>
              <a:pathLst>
                <a:path w="23" h="17" extrusionOk="0">
                  <a:moveTo>
                    <a:pt x="0" y="0"/>
                  </a:moveTo>
                  <a:cubicBezTo>
                    <a:pt x="1" y="1"/>
                    <a:pt x="2" y="1"/>
                    <a:pt x="3" y="2"/>
                  </a:cubicBezTo>
                  <a:cubicBezTo>
                    <a:pt x="8" y="6"/>
                    <a:pt x="11" y="11"/>
                    <a:pt x="15" y="14"/>
                  </a:cubicBezTo>
                  <a:cubicBezTo>
                    <a:pt x="18" y="16"/>
                    <a:pt x="20" y="17"/>
                    <a:pt x="23" y="17"/>
                  </a:cubicBezTo>
                  <a:cubicBezTo>
                    <a:pt x="19" y="14"/>
                    <a:pt x="15" y="9"/>
                    <a:pt x="11" y="6"/>
                  </a:cubicBezTo>
                  <a:cubicBezTo>
                    <a:pt x="8" y="3"/>
                    <a:pt x="4" y="2"/>
                    <a:pt x="0" y="0"/>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16" name="Google Shape;3116;p50"/>
            <p:cNvSpPr/>
            <p:nvPr/>
          </p:nvSpPr>
          <p:spPr>
            <a:xfrm>
              <a:off x="7721094" y="1856625"/>
              <a:ext cx="425244" cy="164431"/>
            </a:xfrm>
            <a:custGeom>
              <a:avLst/>
              <a:gdLst/>
              <a:ahLst/>
              <a:cxnLst/>
              <a:rect l="l" t="t" r="r" b="b"/>
              <a:pathLst>
                <a:path w="86" h="33" extrusionOk="0">
                  <a:moveTo>
                    <a:pt x="3" y="0"/>
                  </a:moveTo>
                  <a:cubicBezTo>
                    <a:pt x="1" y="2"/>
                    <a:pt x="0" y="4"/>
                    <a:pt x="0" y="7"/>
                  </a:cubicBezTo>
                  <a:cubicBezTo>
                    <a:pt x="1" y="7"/>
                    <a:pt x="2" y="8"/>
                    <a:pt x="3" y="8"/>
                  </a:cubicBezTo>
                  <a:cubicBezTo>
                    <a:pt x="10" y="11"/>
                    <a:pt x="17" y="12"/>
                    <a:pt x="22" y="16"/>
                  </a:cubicBezTo>
                  <a:cubicBezTo>
                    <a:pt x="27" y="20"/>
                    <a:pt x="30" y="25"/>
                    <a:pt x="35" y="28"/>
                  </a:cubicBezTo>
                  <a:cubicBezTo>
                    <a:pt x="41" y="33"/>
                    <a:pt x="50" y="33"/>
                    <a:pt x="59" y="33"/>
                  </a:cubicBezTo>
                  <a:cubicBezTo>
                    <a:pt x="59" y="33"/>
                    <a:pt x="60" y="33"/>
                    <a:pt x="60" y="33"/>
                  </a:cubicBezTo>
                  <a:cubicBezTo>
                    <a:pt x="68" y="33"/>
                    <a:pt x="77" y="33"/>
                    <a:pt x="85" y="33"/>
                  </a:cubicBezTo>
                  <a:cubicBezTo>
                    <a:pt x="85" y="33"/>
                    <a:pt x="85" y="33"/>
                    <a:pt x="86" y="33"/>
                  </a:cubicBezTo>
                  <a:cubicBezTo>
                    <a:pt x="85" y="33"/>
                    <a:pt x="84" y="32"/>
                    <a:pt x="84" y="32"/>
                  </a:cubicBezTo>
                  <a:cubicBezTo>
                    <a:pt x="84" y="32"/>
                    <a:pt x="84" y="32"/>
                    <a:pt x="84" y="32"/>
                  </a:cubicBezTo>
                  <a:cubicBezTo>
                    <a:pt x="82" y="31"/>
                    <a:pt x="81" y="29"/>
                    <a:pt x="80" y="28"/>
                  </a:cubicBezTo>
                  <a:cubicBezTo>
                    <a:pt x="78" y="28"/>
                    <a:pt x="77" y="28"/>
                    <a:pt x="75" y="28"/>
                  </a:cubicBezTo>
                  <a:cubicBezTo>
                    <a:pt x="63" y="28"/>
                    <a:pt x="52" y="26"/>
                    <a:pt x="40" y="19"/>
                  </a:cubicBezTo>
                  <a:cubicBezTo>
                    <a:pt x="27" y="11"/>
                    <a:pt x="17" y="4"/>
                    <a:pt x="3"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17" name="Google Shape;3117;p50"/>
            <p:cNvSpPr/>
            <p:nvPr/>
          </p:nvSpPr>
          <p:spPr>
            <a:xfrm>
              <a:off x="7913870" y="1618487"/>
              <a:ext cx="425244" cy="391230"/>
            </a:xfrm>
            <a:custGeom>
              <a:avLst/>
              <a:gdLst/>
              <a:ahLst/>
              <a:cxnLst/>
              <a:rect l="l" t="t" r="r" b="b"/>
              <a:pathLst>
                <a:path w="86" h="79" extrusionOk="0">
                  <a:moveTo>
                    <a:pt x="54" y="12"/>
                  </a:moveTo>
                  <a:cubicBezTo>
                    <a:pt x="51" y="9"/>
                    <a:pt x="49" y="6"/>
                    <a:pt x="46" y="4"/>
                  </a:cubicBezTo>
                  <a:cubicBezTo>
                    <a:pt x="41" y="0"/>
                    <a:pt x="34" y="1"/>
                    <a:pt x="27" y="1"/>
                  </a:cubicBezTo>
                  <a:cubicBezTo>
                    <a:pt x="19" y="2"/>
                    <a:pt x="11" y="2"/>
                    <a:pt x="3" y="3"/>
                  </a:cubicBezTo>
                  <a:cubicBezTo>
                    <a:pt x="5" y="10"/>
                    <a:pt x="0" y="19"/>
                    <a:pt x="3" y="26"/>
                  </a:cubicBezTo>
                  <a:cubicBezTo>
                    <a:pt x="6" y="32"/>
                    <a:pt x="14" y="32"/>
                    <a:pt x="21" y="34"/>
                  </a:cubicBezTo>
                  <a:cubicBezTo>
                    <a:pt x="31" y="36"/>
                    <a:pt x="40" y="42"/>
                    <a:pt x="46" y="51"/>
                  </a:cubicBezTo>
                  <a:cubicBezTo>
                    <a:pt x="49" y="55"/>
                    <a:pt x="51" y="59"/>
                    <a:pt x="55" y="62"/>
                  </a:cubicBezTo>
                  <a:cubicBezTo>
                    <a:pt x="57" y="64"/>
                    <a:pt x="59" y="65"/>
                    <a:pt x="61" y="66"/>
                  </a:cubicBezTo>
                  <a:cubicBezTo>
                    <a:pt x="68" y="70"/>
                    <a:pt x="76" y="74"/>
                    <a:pt x="83" y="78"/>
                  </a:cubicBezTo>
                  <a:cubicBezTo>
                    <a:pt x="84" y="78"/>
                    <a:pt x="85" y="79"/>
                    <a:pt x="85" y="78"/>
                  </a:cubicBezTo>
                  <a:cubicBezTo>
                    <a:pt x="86" y="78"/>
                    <a:pt x="84" y="65"/>
                    <a:pt x="83" y="65"/>
                  </a:cubicBezTo>
                  <a:cubicBezTo>
                    <a:pt x="75" y="46"/>
                    <a:pt x="65" y="29"/>
                    <a:pt x="54" y="12"/>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18" name="Google Shape;3118;p50"/>
            <p:cNvSpPr/>
            <p:nvPr/>
          </p:nvSpPr>
          <p:spPr>
            <a:xfrm>
              <a:off x="7913870" y="1618487"/>
              <a:ext cx="249476" cy="147419"/>
            </a:xfrm>
            <a:custGeom>
              <a:avLst/>
              <a:gdLst/>
              <a:ahLst/>
              <a:cxnLst/>
              <a:rect l="l" t="t" r="r" b="b"/>
              <a:pathLst>
                <a:path w="50" h="30" extrusionOk="0">
                  <a:moveTo>
                    <a:pt x="27" y="1"/>
                  </a:moveTo>
                  <a:cubicBezTo>
                    <a:pt x="19" y="2"/>
                    <a:pt x="11" y="2"/>
                    <a:pt x="3" y="3"/>
                  </a:cubicBezTo>
                  <a:cubicBezTo>
                    <a:pt x="5" y="10"/>
                    <a:pt x="0" y="19"/>
                    <a:pt x="3" y="26"/>
                  </a:cubicBezTo>
                  <a:cubicBezTo>
                    <a:pt x="4" y="28"/>
                    <a:pt x="6" y="29"/>
                    <a:pt x="8" y="30"/>
                  </a:cubicBezTo>
                  <a:cubicBezTo>
                    <a:pt x="8" y="30"/>
                    <a:pt x="7" y="30"/>
                    <a:pt x="7" y="29"/>
                  </a:cubicBezTo>
                  <a:cubicBezTo>
                    <a:pt x="4" y="22"/>
                    <a:pt x="10" y="14"/>
                    <a:pt x="7" y="6"/>
                  </a:cubicBezTo>
                  <a:cubicBezTo>
                    <a:pt x="15" y="6"/>
                    <a:pt x="23" y="5"/>
                    <a:pt x="32" y="5"/>
                  </a:cubicBezTo>
                  <a:cubicBezTo>
                    <a:pt x="38" y="4"/>
                    <a:pt x="45" y="4"/>
                    <a:pt x="50" y="8"/>
                  </a:cubicBezTo>
                  <a:cubicBezTo>
                    <a:pt x="49" y="6"/>
                    <a:pt x="47" y="5"/>
                    <a:pt x="46" y="4"/>
                  </a:cubicBezTo>
                  <a:cubicBezTo>
                    <a:pt x="41" y="0"/>
                    <a:pt x="34" y="1"/>
                    <a:pt x="27" y="1"/>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19" name="Google Shape;3119;p50"/>
            <p:cNvSpPr/>
            <p:nvPr/>
          </p:nvSpPr>
          <p:spPr>
            <a:xfrm>
              <a:off x="7925210" y="1658175"/>
              <a:ext cx="5672" cy="51032"/>
            </a:xfrm>
            <a:custGeom>
              <a:avLst/>
              <a:gdLst/>
              <a:ahLst/>
              <a:cxnLst/>
              <a:rect l="l" t="t" r="r" b="b"/>
              <a:pathLst>
                <a:path w="1" h="10" extrusionOk="0">
                  <a:moveTo>
                    <a:pt x="1" y="0"/>
                  </a:moveTo>
                  <a:cubicBezTo>
                    <a:pt x="1" y="3"/>
                    <a:pt x="0" y="6"/>
                    <a:pt x="0" y="10"/>
                  </a:cubicBezTo>
                  <a:cubicBezTo>
                    <a:pt x="0" y="10"/>
                    <a:pt x="0" y="10"/>
                    <a:pt x="0" y="10"/>
                  </a:cubicBezTo>
                  <a:cubicBezTo>
                    <a:pt x="0" y="6"/>
                    <a:pt x="1" y="3"/>
                    <a:pt x="1" y="0"/>
                  </a:cubicBezTo>
                  <a:cubicBezTo>
                    <a:pt x="1" y="0"/>
                    <a:pt x="1" y="0"/>
                    <a:pt x="1" y="0"/>
                  </a:cubicBezTo>
                </a:path>
              </a:pathLst>
            </a:custGeom>
            <a:solidFill>
              <a:srgbClr val="D336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20" name="Google Shape;3120;p50"/>
            <p:cNvSpPr/>
            <p:nvPr/>
          </p:nvSpPr>
          <p:spPr>
            <a:xfrm>
              <a:off x="7925210" y="1709206"/>
              <a:ext cx="5672" cy="39692"/>
            </a:xfrm>
            <a:custGeom>
              <a:avLst/>
              <a:gdLst/>
              <a:ahLst/>
              <a:cxnLst/>
              <a:rect l="l" t="t" r="r" b="b"/>
              <a:pathLst>
                <a:path w="1" h="8" extrusionOk="0">
                  <a:moveTo>
                    <a:pt x="1" y="7"/>
                  </a:moveTo>
                  <a:cubicBezTo>
                    <a:pt x="1" y="7"/>
                    <a:pt x="1" y="7"/>
                    <a:pt x="1" y="8"/>
                  </a:cubicBezTo>
                  <a:cubicBezTo>
                    <a:pt x="1" y="7"/>
                    <a:pt x="1" y="7"/>
                    <a:pt x="1" y="7"/>
                  </a:cubicBezTo>
                  <a:moveTo>
                    <a:pt x="0" y="0"/>
                  </a:moveTo>
                  <a:cubicBezTo>
                    <a:pt x="0" y="2"/>
                    <a:pt x="0" y="5"/>
                    <a:pt x="1" y="7"/>
                  </a:cubicBezTo>
                  <a:cubicBezTo>
                    <a:pt x="0" y="6"/>
                    <a:pt x="0" y="4"/>
                    <a:pt x="0" y="2"/>
                  </a:cubicBezTo>
                  <a:cubicBezTo>
                    <a:pt x="0" y="1"/>
                    <a:pt x="0" y="0"/>
                    <a:pt x="0" y="0"/>
                  </a:cubicBezTo>
                  <a:cubicBezTo>
                    <a:pt x="0" y="0"/>
                    <a:pt x="0" y="0"/>
                    <a:pt x="0" y="0"/>
                  </a:cubicBezTo>
                </a:path>
              </a:pathLst>
            </a:custGeom>
            <a:solidFill>
              <a:srgbClr val="E853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21" name="Google Shape;3121;p50"/>
            <p:cNvSpPr/>
            <p:nvPr/>
          </p:nvSpPr>
          <p:spPr>
            <a:xfrm>
              <a:off x="7930882" y="1692194"/>
              <a:ext cx="164429" cy="113399"/>
            </a:xfrm>
            <a:custGeom>
              <a:avLst/>
              <a:gdLst/>
              <a:ahLst/>
              <a:cxnLst/>
              <a:rect l="l" t="t" r="r" b="b"/>
              <a:pathLst>
                <a:path w="34" h="23" extrusionOk="0">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4" y="0"/>
                  </a:moveTo>
                  <a:cubicBezTo>
                    <a:pt x="4" y="5"/>
                    <a:pt x="2" y="10"/>
                    <a:pt x="4" y="14"/>
                  </a:cubicBezTo>
                  <a:cubicBezTo>
                    <a:pt x="4" y="15"/>
                    <a:pt x="5" y="15"/>
                    <a:pt x="5" y="15"/>
                  </a:cubicBezTo>
                  <a:cubicBezTo>
                    <a:pt x="3" y="14"/>
                    <a:pt x="1" y="13"/>
                    <a:pt x="0" y="11"/>
                  </a:cubicBezTo>
                  <a:cubicBezTo>
                    <a:pt x="4" y="17"/>
                    <a:pt x="12" y="17"/>
                    <a:pt x="18" y="19"/>
                  </a:cubicBezTo>
                  <a:cubicBezTo>
                    <a:pt x="22" y="20"/>
                    <a:pt x="26" y="21"/>
                    <a:pt x="29" y="23"/>
                  </a:cubicBezTo>
                  <a:cubicBezTo>
                    <a:pt x="29" y="23"/>
                    <a:pt x="29" y="22"/>
                    <a:pt x="29" y="22"/>
                  </a:cubicBezTo>
                  <a:cubicBezTo>
                    <a:pt x="29" y="22"/>
                    <a:pt x="29" y="22"/>
                    <a:pt x="29" y="22"/>
                  </a:cubicBezTo>
                  <a:cubicBezTo>
                    <a:pt x="29" y="22"/>
                    <a:pt x="29" y="21"/>
                    <a:pt x="29" y="21"/>
                  </a:cubicBezTo>
                  <a:cubicBezTo>
                    <a:pt x="29" y="21"/>
                    <a:pt x="29" y="21"/>
                    <a:pt x="29" y="21"/>
                  </a:cubicBezTo>
                  <a:cubicBezTo>
                    <a:pt x="30" y="20"/>
                    <a:pt x="31" y="18"/>
                    <a:pt x="31" y="17"/>
                  </a:cubicBezTo>
                  <a:cubicBezTo>
                    <a:pt x="31" y="17"/>
                    <a:pt x="31" y="17"/>
                    <a:pt x="31" y="17"/>
                  </a:cubicBezTo>
                  <a:cubicBezTo>
                    <a:pt x="32" y="15"/>
                    <a:pt x="33" y="13"/>
                    <a:pt x="34" y="11"/>
                  </a:cubicBezTo>
                  <a:cubicBezTo>
                    <a:pt x="32" y="12"/>
                    <a:pt x="29" y="12"/>
                    <a:pt x="27" y="12"/>
                  </a:cubicBezTo>
                  <a:cubicBezTo>
                    <a:pt x="23" y="12"/>
                    <a:pt x="18" y="11"/>
                    <a:pt x="14" y="9"/>
                  </a:cubicBezTo>
                  <a:cubicBezTo>
                    <a:pt x="10" y="8"/>
                    <a:pt x="7" y="5"/>
                    <a:pt x="5" y="1"/>
                  </a:cubicBezTo>
                  <a:cubicBezTo>
                    <a:pt x="5" y="1"/>
                    <a:pt x="4" y="0"/>
                    <a:pt x="4"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22" name="Google Shape;3122;p50"/>
            <p:cNvSpPr/>
            <p:nvPr/>
          </p:nvSpPr>
          <p:spPr>
            <a:xfrm>
              <a:off x="8220045" y="1675186"/>
              <a:ext cx="555651" cy="328858"/>
            </a:xfrm>
            <a:custGeom>
              <a:avLst/>
              <a:gdLst/>
              <a:ahLst/>
              <a:cxnLst/>
              <a:rect l="l" t="t" r="r" b="b"/>
              <a:pathLst>
                <a:path w="112" h="67" extrusionOk="0">
                  <a:moveTo>
                    <a:pt x="90" y="9"/>
                  </a:moveTo>
                  <a:cubicBezTo>
                    <a:pt x="84" y="9"/>
                    <a:pt x="79" y="5"/>
                    <a:pt x="73" y="4"/>
                  </a:cubicBezTo>
                  <a:cubicBezTo>
                    <a:pt x="59" y="0"/>
                    <a:pt x="45" y="8"/>
                    <a:pt x="32" y="15"/>
                  </a:cubicBezTo>
                  <a:cubicBezTo>
                    <a:pt x="24" y="20"/>
                    <a:pt x="15" y="25"/>
                    <a:pt x="10" y="34"/>
                  </a:cubicBezTo>
                  <a:cubicBezTo>
                    <a:pt x="7" y="38"/>
                    <a:pt x="5" y="43"/>
                    <a:pt x="4" y="48"/>
                  </a:cubicBezTo>
                  <a:cubicBezTo>
                    <a:pt x="2" y="54"/>
                    <a:pt x="0" y="63"/>
                    <a:pt x="6" y="66"/>
                  </a:cubicBezTo>
                  <a:cubicBezTo>
                    <a:pt x="8" y="67"/>
                    <a:pt x="11" y="67"/>
                    <a:pt x="13" y="67"/>
                  </a:cubicBezTo>
                  <a:cubicBezTo>
                    <a:pt x="26" y="65"/>
                    <a:pt x="36" y="54"/>
                    <a:pt x="48" y="48"/>
                  </a:cubicBezTo>
                  <a:cubicBezTo>
                    <a:pt x="58" y="43"/>
                    <a:pt x="70" y="41"/>
                    <a:pt x="79" y="33"/>
                  </a:cubicBezTo>
                  <a:cubicBezTo>
                    <a:pt x="81" y="31"/>
                    <a:pt x="83" y="29"/>
                    <a:pt x="85" y="28"/>
                  </a:cubicBezTo>
                  <a:cubicBezTo>
                    <a:pt x="88" y="27"/>
                    <a:pt x="92" y="28"/>
                    <a:pt x="95" y="28"/>
                  </a:cubicBezTo>
                  <a:cubicBezTo>
                    <a:pt x="99" y="28"/>
                    <a:pt x="104" y="27"/>
                    <a:pt x="107" y="24"/>
                  </a:cubicBezTo>
                  <a:cubicBezTo>
                    <a:pt x="111" y="22"/>
                    <a:pt x="112" y="16"/>
                    <a:pt x="110" y="13"/>
                  </a:cubicBezTo>
                  <a:cubicBezTo>
                    <a:pt x="107" y="9"/>
                    <a:pt x="101" y="9"/>
                    <a:pt x="96" y="9"/>
                  </a:cubicBezTo>
                  <a:cubicBezTo>
                    <a:pt x="94" y="9"/>
                    <a:pt x="92" y="9"/>
                    <a:pt x="90" y="9"/>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23" name="Google Shape;3123;p50"/>
            <p:cNvSpPr/>
            <p:nvPr/>
          </p:nvSpPr>
          <p:spPr>
            <a:xfrm>
              <a:off x="8316436" y="1675186"/>
              <a:ext cx="459264" cy="124739"/>
            </a:xfrm>
            <a:custGeom>
              <a:avLst/>
              <a:gdLst/>
              <a:ahLst/>
              <a:cxnLst/>
              <a:rect l="l" t="t" r="r" b="b"/>
              <a:pathLst>
                <a:path w="93" h="26" extrusionOk="0">
                  <a:moveTo>
                    <a:pt x="71" y="9"/>
                  </a:moveTo>
                  <a:cubicBezTo>
                    <a:pt x="65" y="9"/>
                    <a:pt x="60" y="5"/>
                    <a:pt x="54" y="4"/>
                  </a:cubicBezTo>
                  <a:cubicBezTo>
                    <a:pt x="40" y="0"/>
                    <a:pt x="26" y="8"/>
                    <a:pt x="13" y="15"/>
                  </a:cubicBezTo>
                  <a:cubicBezTo>
                    <a:pt x="9" y="18"/>
                    <a:pt x="4" y="21"/>
                    <a:pt x="0" y="24"/>
                  </a:cubicBezTo>
                  <a:cubicBezTo>
                    <a:pt x="3" y="22"/>
                    <a:pt x="6" y="20"/>
                    <a:pt x="9" y="18"/>
                  </a:cubicBezTo>
                  <a:cubicBezTo>
                    <a:pt x="22" y="11"/>
                    <a:pt x="36" y="3"/>
                    <a:pt x="50" y="7"/>
                  </a:cubicBezTo>
                  <a:cubicBezTo>
                    <a:pt x="56" y="8"/>
                    <a:pt x="61" y="12"/>
                    <a:pt x="67" y="12"/>
                  </a:cubicBezTo>
                  <a:cubicBezTo>
                    <a:pt x="69" y="12"/>
                    <a:pt x="71" y="12"/>
                    <a:pt x="73" y="12"/>
                  </a:cubicBezTo>
                  <a:cubicBezTo>
                    <a:pt x="79" y="12"/>
                    <a:pt x="84" y="11"/>
                    <a:pt x="87" y="16"/>
                  </a:cubicBezTo>
                  <a:cubicBezTo>
                    <a:pt x="89" y="19"/>
                    <a:pt x="88" y="23"/>
                    <a:pt x="85" y="26"/>
                  </a:cubicBezTo>
                  <a:cubicBezTo>
                    <a:pt x="86" y="26"/>
                    <a:pt x="87" y="25"/>
                    <a:pt x="88" y="24"/>
                  </a:cubicBezTo>
                  <a:cubicBezTo>
                    <a:pt x="92" y="22"/>
                    <a:pt x="93" y="16"/>
                    <a:pt x="91" y="13"/>
                  </a:cubicBezTo>
                  <a:cubicBezTo>
                    <a:pt x="88" y="9"/>
                    <a:pt x="82" y="9"/>
                    <a:pt x="77" y="9"/>
                  </a:cubicBezTo>
                  <a:cubicBezTo>
                    <a:pt x="75" y="9"/>
                    <a:pt x="73" y="9"/>
                    <a:pt x="71" y="9"/>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24" name="Google Shape;3124;p50"/>
            <p:cNvSpPr/>
            <p:nvPr/>
          </p:nvSpPr>
          <p:spPr>
            <a:xfrm>
              <a:off x="8401482" y="1771574"/>
              <a:ext cx="351534" cy="124739"/>
            </a:xfrm>
            <a:custGeom>
              <a:avLst/>
              <a:gdLst/>
              <a:ahLst/>
              <a:cxnLst/>
              <a:rect l="l" t="t" r="r" b="b"/>
              <a:pathLst>
                <a:path w="71" h="25" extrusionOk="0">
                  <a:moveTo>
                    <a:pt x="71" y="0"/>
                  </a:moveTo>
                  <a:cubicBezTo>
                    <a:pt x="66" y="3"/>
                    <a:pt x="60" y="3"/>
                    <a:pt x="54" y="3"/>
                  </a:cubicBezTo>
                  <a:cubicBezTo>
                    <a:pt x="42" y="4"/>
                    <a:pt x="33" y="13"/>
                    <a:pt x="21" y="14"/>
                  </a:cubicBezTo>
                  <a:cubicBezTo>
                    <a:pt x="15" y="14"/>
                    <a:pt x="8" y="16"/>
                    <a:pt x="1" y="18"/>
                  </a:cubicBezTo>
                  <a:cubicBezTo>
                    <a:pt x="1" y="18"/>
                    <a:pt x="1" y="18"/>
                    <a:pt x="1" y="18"/>
                  </a:cubicBezTo>
                  <a:cubicBezTo>
                    <a:pt x="1" y="19"/>
                    <a:pt x="1" y="19"/>
                    <a:pt x="1" y="20"/>
                  </a:cubicBezTo>
                  <a:cubicBezTo>
                    <a:pt x="1" y="20"/>
                    <a:pt x="1" y="20"/>
                    <a:pt x="1" y="20"/>
                  </a:cubicBezTo>
                  <a:cubicBezTo>
                    <a:pt x="1" y="20"/>
                    <a:pt x="1" y="20"/>
                    <a:pt x="1" y="20"/>
                  </a:cubicBezTo>
                  <a:cubicBezTo>
                    <a:pt x="1" y="20"/>
                    <a:pt x="1" y="20"/>
                    <a:pt x="1" y="20"/>
                  </a:cubicBezTo>
                  <a:cubicBezTo>
                    <a:pt x="1" y="20"/>
                    <a:pt x="1" y="20"/>
                    <a:pt x="1" y="20"/>
                  </a:cubicBezTo>
                  <a:cubicBezTo>
                    <a:pt x="1" y="20"/>
                    <a:pt x="1" y="20"/>
                    <a:pt x="1" y="20"/>
                  </a:cubicBezTo>
                  <a:cubicBezTo>
                    <a:pt x="1" y="22"/>
                    <a:pt x="0" y="23"/>
                    <a:pt x="0" y="25"/>
                  </a:cubicBezTo>
                  <a:cubicBezTo>
                    <a:pt x="1" y="25"/>
                    <a:pt x="3" y="25"/>
                    <a:pt x="4" y="25"/>
                  </a:cubicBezTo>
                  <a:cubicBezTo>
                    <a:pt x="4" y="25"/>
                    <a:pt x="5" y="25"/>
                    <a:pt x="5" y="25"/>
                  </a:cubicBezTo>
                  <a:cubicBezTo>
                    <a:pt x="7" y="25"/>
                    <a:pt x="9" y="25"/>
                    <a:pt x="11" y="25"/>
                  </a:cubicBezTo>
                  <a:cubicBezTo>
                    <a:pt x="22" y="20"/>
                    <a:pt x="34" y="18"/>
                    <a:pt x="42" y="10"/>
                  </a:cubicBezTo>
                  <a:cubicBezTo>
                    <a:pt x="44" y="8"/>
                    <a:pt x="46" y="6"/>
                    <a:pt x="49" y="5"/>
                  </a:cubicBezTo>
                  <a:cubicBezTo>
                    <a:pt x="50" y="4"/>
                    <a:pt x="52" y="4"/>
                    <a:pt x="53" y="4"/>
                  </a:cubicBezTo>
                  <a:cubicBezTo>
                    <a:pt x="55" y="4"/>
                    <a:pt x="56" y="4"/>
                    <a:pt x="58" y="5"/>
                  </a:cubicBezTo>
                  <a:cubicBezTo>
                    <a:pt x="58" y="5"/>
                    <a:pt x="59" y="5"/>
                    <a:pt x="59" y="5"/>
                  </a:cubicBezTo>
                  <a:cubicBezTo>
                    <a:pt x="63" y="5"/>
                    <a:pt x="67" y="4"/>
                    <a:pt x="70" y="1"/>
                  </a:cubicBezTo>
                  <a:cubicBezTo>
                    <a:pt x="71" y="1"/>
                    <a:pt x="71" y="1"/>
                    <a:pt x="71" y="1"/>
                  </a:cubicBezTo>
                  <a:cubicBezTo>
                    <a:pt x="71" y="1"/>
                    <a:pt x="71" y="0"/>
                    <a:pt x="71"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25" name="Google Shape;3125;p50"/>
            <p:cNvSpPr/>
            <p:nvPr/>
          </p:nvSpPr>
          <p:spPr>
            <a:xfrm>
              <a:off x="8753017" y="1771574"/>
              <a:ext cx="5672" cy="5672"/>
            </a:xfrm>
            <a:custGeom>
              <a:avLst/>
              <a:gdLst/>
              <a:ahLst/>
              <a:cxnLst/>
              <a:rect l="l" t="t" r="r" b="b"/>
              <a:pathLst>
                <a:path w="1" h="1" extrusionOk="0">
                  <a:moveTo>
                    <a:pt x="1" y="0"/>
                  </a:moveTo>
                  <a:cubicBezTo>
                    <a:pt x="1" y="0"/>
                    <a:pt x="0" y="0"/>
                    <a:pt x="0" y="0"/>
                  </a:cubicBezTo>
                  <a:cubicBezTo>
                    <a:pt x="0" y="0"/>
                    <a:pt x="0" y="1"/>
                    <a:pt x="0" y="1"/>
                  </a:cubicBezTo>
                  <a:cubicBezTo>
                    <a:pt x="0" y="0"/>
                    <a:pt x="1" y="0"/>
                    <a:pt x="1"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26" name="Google Shape;3126;p50"/>
            <p:cNvSpPr/>
            <p:nvPr/>
          </p:nvSpPr>
          <p:spPr>
            <a:xfrm>
              <a:off x="8248397" y="1896313"/>
              <a:ext cx="606682" cy="340198"/>
            </a:xfrm>
            <a:custGeom>
              <a:avLst/>
              <a:gdLst/>
              <a:ahLst/>
              <a:cxnLst/>
              <a:rect l="l" t="t" r="r" b="b"/>
              <a:pathLst>
                <a:path w="122" h="68" extrusionOk="0">
                  <a:moveTo>
                    <a:pt x="110" y="44"/>
                  </a:moveTo>
                  <a:cubicBezTo>
                    <a:pt x="107" y="41"/>
                    <a:pt x="106" y="38"/>
                    <a:pt x="104" y="35"/>
                  </a:cubicBezTo>
                  <a:cubicBezTo>
                    <a:pt x="99" y="22"/>
                    <a:pt x="88" y="13"/>
                    <a:pt x="75" y="7"/>
                  </a:cubicBezTo>
                  <a:cubicBezTo>
                    <a:pt x="63" y="2"/>
                    <a:pt x="49" y="0"/>
                    <a:pt x="35" y="0"/>
                  </a:cubicBezTo>
                  <a:cubicBezTo>
                    <a:pt x="26" y="0"/>
                    <a:pt x="16" y="1"/>
                    <a:pt x="8" y="5"/>
                  </a:cubicBezTo>
                  <a:cubicBezTo>
                    <a:pt x="4" y="8"/>
                    <a:pt x="1" y="11"/>
                    <a:pt x="0" y="15"/>
                  </a:cubicBezTo>
                  <a:cubicBezTo>
                    <a:pt x="0" y="21"/>
                    <a:pt x="4" y="25"/>
                    <a:pt x="10" y="27"/>
                  </a:cubicBezTo>
                  <a:cubicBezTo>
                    <a:pt x="15" y="29"/>
                    <a:pt x="21" y="29"/>
                    <a:pt x="26" y="29"/>
                  </a:cubicBezTo>
                  <a:cubicBezTo>
                    <a:pt x="39" y="30"/>
                    <a:pt x="52" y="34"/>
                    <a:pt x="64" y="39"/>
                  </a:cubicBezTo>
                  <a:cubicBezTo>
                    <a:pt x="69" y="40"/>
                    <a:pt x="73" y="42"/>
                    <a:pt x="77" y="45"/>
                  </a:cubicBezTo>
                  <a:cubicBezTo>
                    <a:pt x="81" y="49"/>
                    <a:pt x="84" y="55"/>
                    <a:pt x="88" y="60"/>
                  </a:cubicBezTo>
                  <a:cubicBezTo>
                    <a:pt x="96" y="68"/>
                    <a:pt x="111" y="68"/>
                    <a:pt x="119" y="60"/>
                  </a:cubicBezTo>
                  <a:cubicBezTo>
                    <a:pt x="120" y="59"/>
                    <a:pt x="121" y="58"/>
                    <a:pt x="121" y="57"/>
                  </a:cubicBezTo>
                  <a:cubicBezTo>
                    <a:pt x="122" y="54"/>
                    <a:pt x="120" y="51"/>
                    <a:pt x="118" y="49"/>
                  </a:cubicBezTo>
                  <a:cubicBezTo>
                    <a:pt x="115" y="47"/>
                    <a:pt x="112" y="46"/>
                    <a:pt x="110" y="44"/>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27" name="Google Shape;3127;p50"/>
            <p:cNvSpPr/>
            <p:nvPr/>
          </p:nvSpPr>
          <p:spPr>
            <a:xfrm>
              <a:off x="8701989" y="1981365"/>
              <a:ext cx="85050" cy="119071"/>
            </a:xfrm>
            <a:custGeom>
              <a:avLst/>
              <a:gdLst/>
              <a:ahLst/>
              <a:cxnLst/>
              <a:rect l="l" t="t" r="r" b="b"/>
              <a:pathLst>
                <a:path w="17" h="24" extrusionOk="0">
                  <a:moveTo>
                    <a:pt x="0" y="0"/>
                  </a:moveTo>
                  <a:cubicBezTo>
                    <a:pt x="3" y="4"/>
                    <a:pt x="6" y="8"/>
                    <a:pt x="8" y="13"/>
                  </a:cubicBezTo>
                  <a:cubicBezTo>
                    <a:pt x="10" y="16"/>
                    <a:pt x="11" y="20"/>
                    <a:pt x="14" y="22"/>
                  </a:cubicBezTo>
                  <a:cubicBezTo>
                    <a:pt x="14" y="23"/>
                    <a:pt x="15" y="24"/>
                    <a:pt x="17" y="24"/>
                  </a:cubicBezTo>
                  <a:cubicBezTo>
                    <a:pt x="15" y="22"/>
                    <a:pt x="14" y="20"/>
                    <a:pt x="13" y="18"/>
                  </a:cubicBezTo>
                  <a:cubicBezTo>
                    <a:pt x="10" y="11"/>
                    <a:pt x="6" y="5"/>
                    <a:pt x="0" y="0"/>
                  </a:cubicBezTo>
                  <a:close/>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28" name="Google Shape;3128;p50"/>
            <p:cNvSpPr/>
            <p:nvPr/>
          </p:nvSpPr>
          <p:spPr>
            <a:xfrm>
              <a:off x="8259737" y="1998373"/>
              <a:ext cx="362874" cy="113399"/>
            </a:xfrm>
            <a:custGeom>
              <a:avLst/>
              <a:gdLst/>
              <a:ahLst/>
              <a:cxnLst/>
              <a:rect l="l" t="t" r="r" b="b"/>
              <a:pathLst>
                <a:path w="73" h="22" extrusionOk="0">
                  <a:moveTo>
                    <a:pt x="57" y="13"/>
                  </a:moveTo>
                  <a:cubicBezTo>
                    <a:pt x="45" y="8"/>
                    <a:pt x="32" y="4"/>
                    <a:pt x="19" y="3"/>
                  </a:cubicBezTo>
                  <a:cubicBezTo>
                    <a:pt x="14" y="3"/>
                    <a:pt x="8" y="3"/>
                    <a:pt x="3" y="1"/>
                  </a:cubicBezTo>
                  <a:cubicBezTo>
                    <a:pt x="2" y="1"/>
                    <a:pt x="1" y="1"/>
                    <a:pt x="0" y="0"/>
                  </a:cubicBezTo>
                  <a:cubicBezTo>
                    <a:pt x="2" y="3"/>
                    <a:pt x="5" y="5"/>
                    <a:pt x="8" y="6"/>
                  </a:cubicBezTo>
                  <a:cubicBezTo>
                    <a:pt x="13" y="8"/>
                    <a:pt x="19" y="8"/>
                    <a:pt x="24" y="8"/>
                  </a:cubicBezTo>
                  <a:cubicBezTo>
                    <a:pt x="37" y="9"/>
                    <a:pt x="50" y="13"/>
                    <a:pt x="62" y="18"/>
                  </a:cubicBezTo>
                  <a:cubicBezTo>
                    <a:pt x="66" y="19"/>
                    <a:pt x="70" y="20"/>
                    <a:pt x="73" y="22"/>
                  </a:cubicBezTo>
                  <a:cubicBezTo>
                    <a:pt x="72" y="21"/>
                    <a:pt x="71" y="20"/>
                    <a:pt x="70" y="19"/>
                  </a:cubicBezTo>
                  <a:cubicBezTo>
                    <a:pt x="66" y="16"/>
                    <a:pt x="62" y="14"/>
                    <a:pt x="57" y="13"/>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29" name="Google Shape;3129;p50"/>
            <p:cNvSpPr/>
            <p:nvPr/>
          </p:nvSpPr>
          <p:spPr>
            <a:xfrm>
              <a:off x="8679310" y="2134452"/>
              <a:ext cx="175769" cy="102060"/>
            </a:xfrm>
            <a:custGeom>
              <a:avLst/>
              <a:gdLst/>
              <a:ahLst/>
              <a:cxnLst/>
              <a:rect l="l" t="t" r="r" b="b"/>
              <a:pathLst>
                <a:path w="36" h="20" extrusionOk="0">
                  <a:moveTo>
                    <a:pt x="30" y="0"/>
                  </a:moveTo>
                  <a:cubicBezTo>
                    <a:pt x="30" y="1"/>
                    <a:pt x="31" y="3"/>
                    <a:pt x="30" y="4"/>
                  </a:cubicBezTo>
                  <a:cubicBezTo>
                    <a:pt x="30" y="5"/>
                    <a:pt x="29" y="6"/>
                    <a:pt x="28" y="7"/>
                  </a:cubicBezTo>
                  <a:cubicBezTo>
                    <a:pt x="21" y="14"/>
                    <a:pt x="9" y="15"/>
                    <a:pt x="0" y="10"/>
                  </a:cubicBezTo>
                  <a:cubicBezTo>
                    <a:pt x="1" y="10"/>
                    <a:pt x="2" y="11"/>
                    <a:pt x="2" y="12"/>
                  </a:cubicBezTo>
                  <a:cubicBezTo>
                    <a:pt x="10" y="20"/>
                    <a:pt x="25" y="20"/>
                    <a:pt x="33" y="12"/>
                  </a:cubicBezTo>
                  <a:cubicBezTo>
                    <a:pt x="34" y="11"/>
                    <a:pt x="35" y="10"/>
                    <a:pt x="35" y="9"/>
                  </a:cubicBezTo>
                  <a:cubicBezTo>
                    <a:pt x="36" y="6"/>
                    <a:pt x="34" y="3"/>
                    <a:pt x="32" y="1"/>
                  </a:cubicBezTo>
                  <a:cubicBezTo>
                    <a:pt x="31" y="1"/>
                    <a:pt x="30" y="0"/>
                    <a:pt x="30" y="0"/>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30" name="Google Shape;3130;p50"/>
            <p:cNvSpPr/>
            <p:nvPr/>
          </p:nvSpPr>
          <p:spPr>
            <a:xfrm>
              <a:off x="8344783" y="1964353"/>
              <a:ext cx="408233" cy="232470"/>
            </a:xfrm>
            <a:custGeom>
              <a:avLst/>
              <a:gdLst/>
              <a:ahLst/>
              <a:cxnLst/>
              <a:rect l="l" t="t" r="r" b="b"/>
              <a:pathLst>
                <a:path w="82" h="47" extrusionOk="0">
                  <a:moveTo>
                    <a:pt x="4" y="0"/>
                  </a:moveTo>
                  <a:cubicBezTo>
                    <a:pt x="3" y="2"/>
                    <a:pt x="1" y="4"/>
                    <a:pt x="0" y="6"/>
                  </a:cubicBezTo>
                  <a:cubicBezTo>
                    <a:pt x="12" y="9"/>
                    <a:pt x="25" y="10"/>
                    <a:pt x="36" y="16"/>
                  </a:cubicBezTo>
                  <a:cubicBezTo>
                    <a:pt x="53" y="23"/>
                    <a:pt x="65" y="37"/>
                    <a:pt x="80" y="47"/>
                  </a:cubicBezTo>
                  <a:cubicBezTo>
                    <a:pt x="81" y="47"/>
                    <a:pt x="81" y="47"/>
                    <a:pt x="82" y="47"/>
                  </a:cubicBezTo>
                  <a:cubicBezTo>
                    <a:pt x="78" y="44"/>
                    <a:pt x="75" y="40"/>
                    <a:pt x="71" y="36"/>
                  </a:cubicBezTo>
                  <a:cubicBezTo>
                    <a:pt x="64" y="27"/>
                    <a:pt x="53" y="9"/>
                    <a:pt x="41" y="7"/>
                  </a:cubicBezTo>
                  <a:cubicBezTo>
                    <a:pt x="29" y="4"/>
                    <a:pt x="15" y="5"/>
                    <a:pt x="4"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31" name="Google Shape;3131;p50"/>
            <p:cNvSpPr/>
            <p:nvPr/>
          </p:nvSpPr>
          <p:spPr>
            <a:xfrm>
              <a:off x="8061288" y="1329316"/>
              <a:ext cx="385553" cy="720088"/>
            </a:xfrm>
            <a:custGeom>
              <a:avLst/>
              <a:gdLst/>
              <a:ahLst/>
              <a:cxnLst/>
              <a:rect l="l" t="t" r="r" b="b"/>
              <a:pathLst>
                <a:path w="77" h="145" extrusionOk="0">
                  <a:moveTo>
                    <a:pt x="70" y="46"/>
                  </a:moveTo>
                  <a:cubicBezTo>
                    <a:pt x="68" y="41"/>
                    <a:pt x="64" y="38"/>
                    <a:pt x="61" y="34"/>
                  </a:cubicBezTo>
                  <a:cubicBezTo>
                    <a:pt x="55" y="26"/>
                    <a:pt x="53" y="17"/>
                    <a:pt x="49" y="8"/>
                  </a:cubicBezTo>
                  <a:cubicBezTo>
                    <a:pt x="48" y="6"/>
                    <a:pt x="47" y="3"/>
                    <a:pt x="45" y="2"/>
                  </a:cubicBezTo>
                  <a:cubicBezTo>
                    <a:pt x="42" y="0"/>
                    <a:pt x="37" y="3"/>
                    <a:pt x="35" y="6"/>
                  </a:cubicBezTo>
                  <a:cubicBezTo>
                    <a:pt x="33" y="9"/>
                    <a:pt x="33" y="13"/>
                    <a:pt x="32" y="17"/>
                  </a:cubicBezTo>
                  <a:cubicBezTo>
                    <a:pt x="29" y="39"/>
                    <a:pt x="21" y="59"/>
                    <a:pt x="11" y="78"/>
                  </a:cubicBezTo>
                  <a:cubicBezTo>
                    <a:pt x="8" y="83"/>
                    <a:pt x="5" y="89"/>
                    <a:pt x="2" y="94"/>
                  </a:cubicBezTo>
                  <a:cubicBezTo>
                    <a:pt x="0" y="110"/>
                    <a:pt x="3" y="128"/>
                    <a:pt x="15" y="138"/>
                  </a:cubicBezTo>
                  <a:cubicBezTo>
                    <a:pt x="17" y="140"/>
                    <a:pt x="20" y="142"/>
                    <a:pt x="24" y="144"/>
                  </a:cubicBezTo>
                  <a:cubicBezTo>
                    <a:pt x="36" y="145"/>
                    <a:pt x="47" y="144"/>
                    <a:pt x="56" y="135"/>
                  </a:cubicBezTo>
                  <a:cubicBezTo>
                    <a:pt x="63" y="128"/>
                    <a:pt x="67" y="119"/>
                    <a:pt x="69" y="109"/>
                  </a:cubicBezTo>
                  <a:cubicBezTo>
                    <a:pt x="68" y="103"/>
                    <a:pt x="67" y="96"/>
                    <a:pt x="67" y="90"/>
                  </a:cubicBezTo>
                  <a:cubicBezTo>
                    <a:pt x="68" y="75"/>
                    <a:pt x="77" y="59"/>
                    <a:pt x="70" y="46"/>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32" name="Google Shape;3132;p50"/>
            <p:cNvSpPr/>
            <p:nvPr/>
          </p:nvSpPr>
          <p:spPr>
            <a:xfrm>
              <a:off x="8180358" y="2043733"/>
              <a:ext cx="5672" cy="0"/>
            </a:xfrm>
            <a:custGeom>
              <a:avLst/>
              <a:gdLst/>
              <a:ahLst/>
              <a:cxnLst/>
              <a:rect l="l" t="t" r="r" b="b"/>
              <a:pathLst>
                <a:path w="1" h="120000" extrusionOk="0">
                  <a:moveTo>
                    <a:pt x="0" y="0"/>
                  </a:moveTo>
                  <a:cubicBezTo>
                    <a:pt x="0" y="0"/>
                    <a:pt x="1" y="0"/>
                    <a:pt x="1" y="0"/>
                  </a:cubicBezTo>
                  <a:cubicBezTo>
                    <a:pt x="1" y="0"/>
                    <a:pt x="1" y="0"/>
                    <a:pt x="1" y="0"/>
                  </a:cubicBezTo>
                  <a:cubicBezTo>
                    <a:pt x="1" y="0"/>
                    <a:pt x="0" y="0"/>
                    <a:pt x="0"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33" name="Google Shape;3133;p50"/>
            <p:cNvSpPr/>
            <p:nvPr/>
          </p:nvSpPr>
          <p:spPr>
            <a:xfrm>
              <a:off x="8072628" y="1777246"/>
              <a:ext cx="11340" cy="22680"/>
            </a:xfrm>
            <a:custGeom>
              <a:avLst/>
              <a:gdLst/>
              <a:ahLst/>
              <a:cxnLst/>
              <a:rect l="l" t="t" r="r" b="b"/>
              <a:pathLst>
                <a:path w="2" h="4" extrusionOk="0">
                  <a:moveTo>
                    <a:pt x="2" y="0"/>
                  </a:moveTo>
                  <a:cubicBezTo>
                    <a:pt x="2" y="1"/>
                    <a:pt x="1" y="3"/>
                    <a:pt x="0" y="4"/>
                  </a:cubicBezTo>
                  <a:cubicBezTo>
                    <a:pt x="0" y="4"/>
                    <a:pt x="0" y="4"/>
                    <a:pt x="0" y="4"/>
                  </a:cubicBezTo>
                  <a:cubicBezTo>
                    <a:pt x="0" y="4"/>
                    <a:pt x="0" y="4"/>
                    <a:pt x="0" y="4"/>
                  </a:cubicBezTo>
                  <a:cubicBezTo>
                    <a:pt x="1" y="3"/>
                    <a:pt x="2" y="1"/>
                    <a:pt x="2" y="0"/>
                  </a:cubicBezTo>
                  <a:cubicBezTo>
                    <a:pt x="2" y="0"/>
                    <a:pt x="2" y="0"/>
                    <a:pt x="2" y="0"/>
                  </a:cubicBezTo>
                </a:path>
              </a:pathLst>
            </a:custGeom>
            <a:solidFill>
              <a:srgbClr val="D91D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34" name="Google Shape;3134;p50"/>
            <p:cNvSpPr/>
            <p:nvPr/>
          </p:nvSpPr>
          <p:spPr>
            <a:xfrm>
              <a:off x="8395814" y="1799926"/>
              <a:ext cx="5672" cy="39692"/>
            </a:xfrm>
            <a:custGeom>
              <a:avLst/>
              <a:gdLst/>
              <a:ahLst/>
              <a:cxnLst/>
              <a:rect l="l" t="t" r="r" b="b"/>
              <a:pathLst>
                <a:path w="1" h="8" extrusionOk="0">
                  <a:moveTo>
                    <a:pt x="0" y="0"/>
                  </a:moveTo>
                  <a:cubicBezTo>
                    <a:pt x="0" y="0"/>
                    <a:pt x="0" y="0"/>
                    <a:pt x="0" y="0"/>
                  </a:cubicBezTo>
                  <a:cubicBezTo>
                    <a:pt x="0" y="0"/>
                    <a:pt x="0" y="0"/>
                    <a:pt x="0" y="0"/>
                  </a:cubicBezTo>
                  <a:cubicBezTo>
                    <a:pt x="0" y="2"/>
                    <a:pt x="1" y="5"/>
                    <a:pt x="1" y="8"/>
                  </a:cubicBezTo>
                  <a:cubicBezTo>
                    <a:pt x="1" y="5"/>
                    <a:pt x="0" y="2"/>
                    <a:pt x="0" y="0"/>
                  </a:cubicBezTo>
                </a:path>
              </a:pathLst>
            </a:custGeom>
            <a:solidFill>
              <a:srgbClr val="EE2D1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35" name="Google Shape;3135;p50"/>
            <p:cNvSpPr/>
            <p:nvPr/>
          </p:nvSpPr>
          <p:spPr>
            <a:xfrm>
              <a:off x="8407154" y="1873633"/>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path>
              </a:pathLst>
            </a:custGeom>
            <a:solidFill>
              <a:srgbClr val="D91D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36" name="Google Shape;3136;p50"/>
            <p:cNvSpPr/>
            <p:nvPr/>
          </p:nvSpPr>
          <p:spPr>
            <a:xfrm>
              <a:off x="8072628" y="1896313"/>
              <a:ext cx="45359" cy="102060"/>
            </a:xfrm>
            <a:custGeom>
              <a:avLst/>
              <a:gdLst/>
              <a:ahLst/>
              <a:cxnLst/>
              <a:rect l="l" t="t" r="r" b="b"/>
              <a:pathLst>
                <a:path w="9" h="20" extrusionOk="0">
                  <a:moveTo>
                    <a:pt x="1" y="1"/>
                  </a:moveTo>
                  <a:cubicBezTo>
                    <a:pt x="2" y="8"/>
                    <a:pt x="5" y="15"/>
                    <a:pt x="9" y="20"/>
                  </a:cubicBezTo>
                  <a:cubicBezTo>
                    <a:pt x="9" y="20"/>
                    <a:pt x="9" y="20"/>
                    <a:pt x="9" y="20"/>
                  </a:cubicBezTo>
                  <a:cubicBezTo>
                    <a:pt x="6" y="17"/>
                    <a:pt x="4" y="13"/>
                    <a:pt x="2" y="8"/>
                  </a:cubicBezTo>
                  <a:cubicBezTo>
                    <a:pt x="2" y="8"/>
                    <a:pt x="2" y="8"/>
                    <a:pt x="2" y="8"/>
                  </a:cubicBezTo>
                  <a:cubicBezTo>
                    <a:pt x="2" y="8"/>
                    <a:pt x="2" y="8"/>
                    <a:pt x="2" y="8"/>
                  </a:cubicBezTo>
                  <a:cubicBezTo>
                    <a:pt x="2" y="8"/>
                    <a:pt x="2" y="8"/>
                    <a:pt x="2" y="8"/>
                  </a:cubicBezTo>
                  <a:cubicBezTo>
                    <a:pt x="2" y="8"/>
                    <a:pt x="2" y="7"/>
                    <a:pt x="2" y="7"/>
                  </a:cubicBezTo>
                  <a:cubicBezTo>
                    <a:pt x="2" y="7"/>
                    <a:pt x="2" y="7"/>
                    <a:pt x="2" y="7"/>
                  </a:cubicBezTo>
                  <a:cubicBezTo>
                    <a:pt x="2" y="7"/>
                    <a:pt x="2" y="7"/>
                    <a:pt x="2" y="7"/>
                  </a:cubicBezTo>
                  <a:cubicBezTo>
                    <a:pt x="2" y="7"/>
                    <a:pt x="2" y="7"/>
                    <a:pt x="2" y="7"/>
                  </a:cubicBezTo>
                  <a:cubicBezTo>
                    <a:pt x="2" y="7"/>
                    <a:pt x="2" y="7"/>
                    <a:pt x="2" y="7"/>
                  </a:cubicBezTo>
                  <a:cubicBezTo>
                    <a:pt x="2" y="7"/>
                    <a:pt x="2" y="7"/>
                    <a:pt x="2" y="7"/>
                  </a:cubicBezTo>
                  <a:cubicBezTo>
                    <a:pt x="2" y="6"/>
                    <a:pt x="2" y="6"/>
                    <a:pt x="2" y="6"/>
                  </a:cubicBezTo>
                  <a:cubicBezTo>
                    <a:pt x="2" y="6"/>
                    <a:pt x="2" y="6"/>
                    <a:pt x="2" y="6"/>
                  </a:cubicBezTo>
                  <a:cubicBezTo>
                    <a:pt x="2" y="6"/>
                    <a:pt x="2" y="6"/>
                    <a:pt x="2" y="6"/>
                  </a:cubicBezTo>
                  <a:cubicBezTo>
                    <a:pt x="2" y="6"/>
                    <a:pt x="2" y="6"/>
                    <a:pt x="2" y="6"/>
                  </a:cubicBezTo>
                  <a:cubicBezTo>
                    <a:pt x="2" y="6"/>
                    <a:pt x="2" y="6"/>
                    <a:pt x="2" y="6"/>
                  </a:cubicBezTo>
                  <a:cubicBezTo>
                    <a:pt x="1" y="4"/>
                    <a:pt x="1" y="3"/>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0" y="0"/>
                  </a:moveTo>
                  <a:cubicBezTo>
                    <a:pt x="0" y="0"/>
                    <a:pt x="0" y="0"/>
                    <a:pt x="0" y="0"/>
                  </a:cubicBezTo>
                  <a:cubicBezTo>
                    <a:pt x="0" y="0"/>
                    <a:pt x="0" y="0"/>
                    <a:pt x="0" y="0"/>
                  </a:cubicBezTo>
                </a:path>
              </a:pathLst>
            </a:custGeom>
            <a:solidFill>
              <a:srgbClr val="EE2D1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37" name="Google Shape;3137;p50"/>
            <p:cNvSpPr/>
            <p:nvPr/>
          </p:nvSpPr>
          <p:spPr>
            <a:xfrm>
              <a:off x="8117987" y="1998373"/>
              <a:ext cx="17012" cy="17012"/>
            </a:xfrm>
            <a:custGeom>
              <a:avLst/>
              <a:gdLst/>
              <a:ahLst/>
              <a:cxnLst/>
              <a:rect l="l" t="t" r="r" b="b"/>
              <a:pathLst>
                <a:path w="4" h="4" extrusionOk="0">
                  <a:moveTo>
                    <a:pt x="0" y="0"/>
                  </a:moveTo>
                  <a:cubicBezTo>
                    <a:pt x="0" y="0"/>
                    <a:pt x="0" y="0"/>
                    <a:pt x="0" y="0"/>
                  </a:cubicBezTo>
                  <a:cubicBezTo>
                    <a:pt x="1" y="1"/>
                    <a:pt x="2" y="3"/>
                    <a:pt x="4" y="4"/>
                  </a:cubicBezTo>
                  <a:cubicBezTo>
                    <a:pt x="2" y="3"/>
                    <a:pt x="1" y="1"/>
                    <a:pt x="0" y="0"/>
                  </a:cubicBezTo>
                </a:path>
              </a:pathLst>
            </a:custGeom>
            <a:solidFill>
              <a:srgbClr val="D91D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38" name="Google Shape;3138;p50"/>
            <p:cNvSpPr/>
            <p:nvPr/>
          </p:nvSpPr>
          <p:spPr>
            <a:xfrm>
              <a:off x="8083968" y="1924665"/>
              <a:ext cx="96390" cy="119071"/>
            </a:xfrm>
            <a:custGeom>
              <a:avLst/>
              <a:gdLst/>
              <a:ahLst/>
              <a:cxnLst/>
              <a:rect l="l" t="t" r="r" b="b"/>
              <a:pathLst>
                <a:path w="20" h="24" extrusionOk="0">
                  <a:moveTo>
                    <a:pt x="0" y="2"/>
                  </a:moveTo>
                  <a:cubicBezTo>
                    <a:pt x="2" y="7"/>
                    <a:pt x="4" y="11"/>
                    <a:pt x="7" y="14"/>
                  </a:cubicBezTo>
                  <a:cubicBezTo>
                    <a:pt x="8" y="15"/>
                    <a:pt x="9" y="17"/>
                    <a:pt x="11" y="18"/>
                  </a:cubicBezTo>
                  <a:cubicBezTo>
                    <a:pt x="11" y="18"/>
                    <a:pt x="11" y="18"/>
                    <a:pt x="11" y="18"/>
                  </a:cubicBezTo>
                  <a:cubicBezTo>
                    <a:pt x="13" y="20"/>
                    <a:pt x="16" y="22"/>
                    <a:pt x="20" y="24"/>
                  </a:cubicBezTo>
                  <a:cubicBezTo>
                    <a:pt x="20" y="24"/>
                    <a:pt x="20" y="24"/>
                    <a:pt x="20" y="24"/>
                  </a:cubicBezTo>
                  <a:cubicBezTo>
                    <a:pt x="20" y="24"/>
                    <a:pt x="20" y="24"/>
                    <a:pt x="20" y="24"/>
                  </a:cubicBezTo>
                  <a:cubicBezTo>
                    <a:pt x="20" y="24"/>
                    <a:pt x="20" y="24"/>
                    <a:pt x="20" y="24"/>
                  </a:cubicBezTo>
                  <a:cubicBezTo>
                    <a:pt x="16" y="22"/>
                    <a:pt x="13" y="20"/>
                    <a:pt x="11" y="18"/>
                  </a:cubicBezTo>
                  <a:cubicBezTo>
                    <a:pt x="6" y="14"/>
                    <a:pt x="2" y="8"/>
                    <a:pt x="0" y="2"/>
                  </a:cubicBezTo>
                  <a:moveTo>
                    <a:pt x="0" y="2"/>
                  </a:moveTo>
                  <a:cubicBezTo>
                    <a:pt x="0" y="2"/>
                    <a:pt x="0" y="2"/>
                    <a:pt x="0" y="2"/>
                  </a:cubicBezTo>
                  <a:cubicBezTo>
                    <a:pt x="0" y="2"/>
                    <a:pt x="0" y="2"/>
                    <a:pt x="0" y="2"/>
                  </a:cubicBezTo>
                  <a:moveTo>
                    <a:pt x="0" y="1"/>
                  </a:moveTo>
                  <a:cubicBezTo>
                    <a:pt x="0" y="1"/>
                    <a:pt x="0" y="2"/>
                    <a:pt x="0" y="2"/>
                  </a:cubicBezTo>
                  <a:cubicBezTo>
                    <a:pt x="0" y="2"/>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E401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39" name="Google Shape;3139;p50"/>
            <p:cNvSpPr/>
            <p:nvPr/>
          </p:nvSpPr>
          <p:spPr>
            <a:xfrm>
              <a:off x="8129327" y="1323602"/>
              <a:ext cx="317515" cy="703077"/>
            </a:xfrm>
            <a:custGeom>
              <a:avLst/>
              <a:gdLst/>
              <a:ahLst/>
              <a:cxnLst/>
              <a:rect l="l" t="t" r="r" b="b"/>
              <a:pathLst>
                <a:path w="64" h="141" extrusionOk="0">
                  <a:moveTo>
                    <a:pt x="48" y="34"/>
                  </a:moveTo>
                  <a:cubicBezTo>
                    <a:pt x="42" y="26"/>
                    <a:pt x="40" y="17"/>
                    <a:pt x="36" y="8"/>
                  </a:cubicBezTo>
                  <a:cubicBezTo>
                    <a:pt x="35" y="6"/>
                    <a:pt x="34" y="3"/>
                    <a:pt x="32" y="2"/>
                  </a:cubicBezTo>
                  <a:cubicBezTo>
                    <a:pt x="29" y="0"/>
                    <a:pt x="24" y="3"/>
                    <a:pt x="22" y="6"/>
                  </a:cubicBezTo>
                  <a:cubicBezTo>
                    <a:pt x="20" y="9"/>
                    <a:pt x="20" y="13"/>
                    <a:pt x="19" y="17"/>
                  </a:cubicBezTo>
                  <a:cubicBezTo>
                    <a:pt x="17" y="37"/>
                    <a:pt x="9" y="56"/>
                    <a:pt x="0" y="74"/>
                  </a:cubicBezTo>
                  <a:cubicBezTo>
                    <a:pt x="0" y="86"/>
                    <a:pt x="1" y="99"/>
                    <a:pt x="2" y="111"/>
                  </a:cubicBezTo>
                  <a:cubicBezTo>
                    <a:pt x="13" y="101"/>
                    <a:pt x="6" y="81"/>
                    <a:pt x="15" y="71"/>
                  </a:cubicBezTo>
                  <a:cubicBezTo>
                    <a:pt x="16" y="91"/>
                    <a:pt x="17" y="112"/>
                    <a:pt x="18" y="132"/>
                  </a:cubicBezTo>
                  <a:cubicBezTo>
                    <a:pt x="18" y="136"/>
                    <a:pt x="18" y="140"/>
                    <a:pt x="21" y="141"/>
                  </a:cubicBezTo>
                  <a:cubicBezTo>
                    <a:pt x="26" y="120"/>
                    <a:pt x="30" y="97"/>
                    <a:pt x="32" y="75"/>
                  </a:cubicBezTo>
                  <a:cubicBezTo>
                    <a:pt x="36" y="74"/>
                    <a:pt x="39" y="80"/>
                    <a:pt x="39" y="84"/>
                  </a:cubicBezTo>
                  <a:cubicBezTo>
                    <a:pt x="40" y="97"/>
                    <a:pt x="36" y="111"/>
                    <a:pt x="45" y="120"/>
                  </a:cubicBezTo>
                  <a:cubicBezTo>
                    <a:pt x="48" y="111"/>
                    <a:pt x="51" y="102"/>
                    <a:pt x="54" y="94"/>
                  </a:cubicBezTo>
                  <a:cubicBezTo>
                    <a:pt x="54" y="92"/>
                    <a:pt x="54" y="91"/>
                    <a:pt x="54" y="90"/>
                  </a:cubicBezTo>
                  <a:cubicBezTo>
                    <a:pt x="55" y="75"/>
                    <a:pt x="64" y="59"/>
                    <a:pt x="57" y="46"/>
                  </a:cubicBezTo>
                  <a:cubicBezTo>
                    <a:pt x="55" y="41"/>
                    <a:pt x="51" y="38"/>
                    <a:pt x="48" y="34"/>
                  </a:cubicBezTo>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40" name="Google Shape;3140;p50"/>
            <p:cNvSpPr/>
            <p:nvPr/>
          </p:nvSpPr>
          <p:spPr>
            <a:xfrm>
              <a:off x="8072628" y="1805594"/>
              <a:ext cx="0" cy="11340"/>
            </a:xfrm>
            <a:custGeom>
              <a:avLst/>
              <a:gdLst/>
              <a:ahLst/>
              <a:cxnLst/>
              <a:rect l="l" t="t" r="r" b="b"/>
              <a:pathLst>
                <a:path w="120000" h="2" extrusionOk="0">
                  <a:moveTo>
                    <a:pt x="0" y="0"/>
                  </a:moveTo>
                  <a:cubicBezTo>
                    <a:pt x="0" y="1"/>
                    <a:pt x="0" y="2"/>
                    <a:pt x="0" y="2"/>
                  </a:cubicBezTo>
                  <a:cubicBezTo>
                    <a:pt x="0" y="2"/>
                    <a:pt x="0" y="2"/>
                    <a:pt x="0" y="2"/>
                  </a:cubicBezTo>
                  <a:cubicBezTo>
                    <a:pt x="0" y="2"/>
                    <a:pt x="0" y="1"/>
                    <a:pt x="0" y="0"/>
                  </a:cubicBezTo>
                  <a:cubicBezTo>
                    <a:pt x="0" y="0"/>
                    <a:pt x="0" y="0"/>
                    <a:pt x="0"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41" name="Google Shape;3141;p50"/>
            <p:cNvSpPr/>
            <p:nvPr/>
          </p:nvSpPr>
          <p:spPr>
            <a:xfrm>
              <a:off x="8072628" y="1816934"/>
              <a:ext cx="0" cy="22680"/>
            </a:xfrm>
            <a:custGeom>
              <a:avLst/>
              <a:gdLst/>
              <a:ahLst/>
              <a:cxnLst/>
              <a:rect l="l" t="t" r="r" b="b"/>
              <a:pathLst>
                <a:path w="120000" h="4" extrusionOk="0">
                  <a:moveTo>
                    <a:pt x="0" y="0"/>
                  </a:moveTo>
                  <a:cubicBezTo>
                    <a:pt x="0" y="2"/>
                    <a:pt x="0" y="3"/>
                    <a:pt x="0" y="4"/>
                  </a:cubicBezTo>
                  <a:cubicBezTo>
                    <a:pt x="0" y="4"/>
                    <a:pt x="0" y="4"/>
                    <a:pt x="0" y="4"/>
                  </a:cubicBezTo>
                  <a:cubicBezTo>
                    <a:pt x="0" y="3"/>
                    <a:pt x="0" y="2"/>
                    <a:pt x="0" y="0"/>
                  </a:cubicBezTo>
                  <a:cubicBezTo>
                    <a:pt x="0" y="0"/>
                    <a:pt x="0" y="0"/>
                    <a:pt x="0"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42" name="Google Shape;3142;p50"/>
            <p:cNvSpPr/>
            <p:nvPr/>
          </p:nvSpPr>
          <p:spPr>
            <a:xfrm>
              <a:off x="8072628" y="1839614"/>
              <a:ext cx="0" cy="56700"/>
            </a:xfrm>
            <a:custGeom>
              <a:avLst/>
              <a:gdLst/>
              <a:ahLst/>
              <a:cxnLst/>
              <a:rect l="l" t="t" r="r" b="b"/>
              <a:pathLst>
                <a:path w="120000" h="12" extrusionOk="0">
                  <a:moveTo>
                    <a:pt x="0" y="2"/>
                  </a:moveTo>
                  <a:cubicBezTo>
                    <a:pt x="0" y="5"/>
                    <a:pt x="0" y="9"/>
                    <a:pt x="0" y="12"/>
                  </a:cubicBezTo>
                  <a:cubicBezTo>
                    <a:pt x="0" y="9"/>
                    <a:pt x="0" y="5"/>
                    <a:pt x="0" y="2"/>
                  </a:cubicBezTo>
                  <a:cubicBezTo>
                    <a:pt x="0" y="2"/>
                    <a:pt x="0" y="2"/>
                    <a:pt x="0" y="2"/>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43" name="Google Shape;3143;p50"/>
            <p:cNvSpPr/>
            <p:nvPr/>
          </p:nvSpPr>
          <p:spPr>
            <a:xfrm>
              <a:off x="8072628" y="1839614"/>
              <a:ext cx="0" cy="5672"/>
            </a:xfrm>
            <a:custGeom>
              <a:avLst/>
              <a:gdLst/>
              <a:ahLst/>
              <a:cxnLst/>
              <a:rect l="l" t="t" r="r" b="b"/>
              <a:pathLst>
                <a:path w="120000" h="2" extrusionOk="0">
                  <a:moveTo>
                    <a:pt x="0" y="0"/>
                  </a:moveTo>
                  <a:cubicBezTo>
                    <a:pt x="0" y="1"/>
                    <a:pt x="0" y="1"/>
                    <a:pt x="0" y="2"/>
                  </a:cubicBezTo>
                  <a:cubicBezTo>
                    <a:pt x="0" y="2"/>
                    <a:pt x="0" y="2"/>
                    <a:pt x="0" y="2"/>
                  </a:cubicBezTo>
                  <a:cubicBezTo>
                    <a:pt x="0" y="1"/>
                    <a:pt x="0" y="1"/>
                    <a:pt x="0" y="1"/>
                  </a:cubicBezTo>
                  <a:cubicBezTo>
                    <a:pt x="0" y="1"/>
                    <a:pt x="0" y="0"/>
                    <a:pt x="0" y="0"/>
                  </a:cubicBezTo>
                  <a:cubicBezTo>
                    <a:pt x="0" y="0"/>
                    <a:pt x="0" y="0"/>
                    <a:pt x="0" y="0"/>
                  </a:cubicBezTo>
                </a:path>
              </a:pathLst>
            </a:custGeom>
            <a:solidFill>
              <a:srgbClr val="E1968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44" name="Google Shape;3144;p50"/>
            <p:cNvSpPr/>
            <p:nvPr/>
          </p:nvSpPr>
          <p:spPr>
            <a:xfrm>
              <a:off x="8072628" y="1799926"/>
              <a:ext cx="0" cy="5672"/>
            </a:xfrm>
            <a:custGeom>
              <a:avLst/>
              <a:gdLst/>
              <a:ahLst/>
              <a:cxnLst/>
              <a:rect l="l" t="t" r="r" b="b"/>
              <a:pathLst>
                <a:path w="120000" h="1" extrusionOk="0">
                  <a:moveTo>
                    <a:pt x="0" y="0"/>
                  </a:moveTo>
                  <a:cubicBezTo>
                    <a:pt x="0" y="0"/>
                    <a:pt x="0" y="0"/>
                    <a:pt x="0" y="0"/>
                  </a:cubicBezTo>
                  <a:cubicBezTo>
                    <a:pt x="0" y="0"/>
                    <a:pt x="0" y="1"/>
                    <a:pt x="0" y="1"/>
                  </a:cubicBezTo>
                  <a:cubicBezTo>
                    <a:pt x="0" y="1"/>
                    <a:pt x="0" y="1"/>
                    <a:pt x="0" y="1"/>
                  </a:cubicBezTo>
                  <a:cubicBezTo>
                    <a:pt x="0" y="1"/>
                    <a:pt x="0" y="0"/>
                    <a:pt x="0"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45" name="Google Shape;3145;p50"/>
            <p:cNvSpPr/>
            <p:nvPr/>
          </p:nvSpPr>
          <p:spPr>
            <a:xfrm>
              <a:off x="8072628" y="1799926"/>
              <a:ext cx="0" cy="39692"/>
            </a:xfrm>
            <a:custGeom>
              <a:avLst/>
              <a:gdLst/>
              <a:ahLst/>
              <a:cxnLst/>
              <a:rect l="l" t="t" r="r" b="b"/>
              <a:pathLst>
                <a:path w="120000" h="8" extrusionOk="0">
                  <a:moveTo>
                    <a:pt x="0" y="0"/>
                  </a:moveTo>
                  <a:cubicBezTo>
                    <a:pt x="0" y="0"/>
                    <a:pt x="0" y="0"/>
                    <a:pt x="0" y="0"/>
                  </a:cubicBezTo>
                  <a:cubicBezTo>
                    <a:pt x="0" y="0"/>
                    <a:pt x="0" y="1"/>
                    <a:pt x="0" y="1"/>
                  </a:cubicBezTo>
                  <a:cubicBezTo>
                    <a:pt x="0" y="1"/>
                    <a:pt x="0" y="1"/>
                    <a:pt x="0" y="1"/>
                  </a:cubicBezTo>
                  <a:cubicBezTo>
                    <a:pt x="0" y="2"/>
                    <a:pt x="0" y="3"/>
                    <a:pt x="0" y="3"/>
                  </a:cubicBezTo>
                  <a:cubicBezTo>
                    <a:pt x="0" y="5"/>
                    <a:pt x="0" y="6"/>
                    <a:pt x="0" y="7"/>
                  </a:cubicBezTo>
                  <a:cubicBezTo>
                    <a:pt x="0" y="7"/>
                    <a:pt x="0" y="7"/>
                    <a:pt x="0" y="7"/>
                  </a:cubicBezTo>
                  <a:cubicBezTo>
                    <a:pt x="0" y="7"/>
                    <a:pt x="0" y="8"/>
                    <a:pt x="0" y="8"/>
                  </a:cubicBezTo>
                  <a:cubicBezTo>
                    <a:pt x="0" y="5"/>
                    <a:pt x="0" y="2"/>
                    <a:pt x="0" y="0"/>
                  </a:cubicBezTo>
                </a:path>
              </a:pathLst>
            </a:custGeom>
            <a:solidFill>
              <a:srgbClr val="DE824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46" name="Google Shape;3146;p50"/>
            <p:cNvSpPr/>
            <p:nvPr/>
          </p:nvSpPr>
          <p:spPr>
            <a:xfrm>
              <a:off x="8401482" y="1839614"/>
              <a:ext cx="5672" cy="22680"/>
            </a:xfrm>
            <a:custGeom>
              <a:avLst/>
              <a:gdLst/>
              <a:ahLst/>
              <a:cxnLst/>
              <a:rect l="l" t="t" r="r" b="b"/>
              <a:pathLst>
                <a:path w="1" h="4" extrusionOk="0">
                  <a:moveTo>
                    <a:pt x="0" y="0"/>
                  </a:moveTo>
                  <a:cubicBezTo>
                    <a:pt x="0" y="0"/>
                    <a:pt x="0" y="0"/>
                    <a:pt x="0" y="0"/>
                  </a:cubicBezTo>
                  <a:cubicBezTo>
                    <a:pt x="1" y="1"/>
                    <a:pt x="1" y="3"/>
                    <a:pt x="1" y="4"/>
                  </a:cubicBezTo>
                  <a:cubicBezTo>
                    <a:pt x="1" y="4"/>
                    <a:pt x="1" y="4"/>
                    <a:pt x="1" y="4"/>
                  </a:cubicBezTo>
                  <a:cubicBezTo>
                    <a:pt x="1" y="3"/>
                    <a:pt x="1" y="1"/>
                    <a:pt x="0"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47" name="Google Shape;3147;p50"/>
            <p:cNvSpPr/>
            <p:nvPr/>
          </p:nvSpPr>
          <p:spPr>
            <a:xfrm>
              <a:off x="8407154" y="1862294"/>
              <a:ext cx="0" cy="11340"/>
            </a:xfrm>
            <a:custGeom>
              <a:avLst/>
              <a:gdLst/>
              <a:ahLst/>
              <a:cxnLst/>
              <a:rect l="l" t="t" r="r" b="b"/>
              <a:pathLst>
                <a:path w="120000" h="2" extrusionOk="0">
                  <a:moveTo>
                    <a:pt x="0" y="2"/>
                  </a:moveTo>
                  <a:cubicBezTo>
                    <a:pt x="0" y="2"/>
                    <a:pt x="0" y="2"/>
                    <a:pt x="0" y="2"/>
                  </a:cubicBezTo>
                  <a:cubicBezTo>
                    <a:pt x="0" y="2"/>
                    <a:pt x="0" y="2"/>
                    <a:pt x="0" y="2"/>
                  </a:cubicBezTo>
                  <a:cubicBezTo>
                    <a:pt x="0" y="2"/>
                    <a:pt x="0" y="2"/>
                    <a:pt x="0" y="2"/>
                  </a:cubicBezTo>
                  <a:cubicBezTo>
                    <a:pt x="0" y="2"/>
                    <a:pt x="0" y="2"/>
                    <a:pt x="0" y="2"/>
                  </a:cubicBezTo>
                  <a:moveTo>
                    <a:pt x="0" y="0"/>
                  </a:moveTo>
                  <a:cubicBezTo>
                    <a:pt x="0" y="0"/>
                    <a:pt x="0" y="0"/>
                    <a:pt x="0" y="0"/>
                  </a:cubicBezTo>
                  <a:cubicBezTo>
                    <a:pt x="0" y="0"/>
                    <a:pt x="0" y="0"/>
                    <a:pt x="0" y="0"/>
                  </a:cubicBezTo>
                  <a:cubicBezTo>
                    <a:pt x="0" y="0"/>
                    <a:pt x="0" y="0"/>
                    <a:pt x="0"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48" name="Google Shape;3148;p50"/>
            <p:cNvSpPr/>
            <p:nvPr/>
          </p:nvSpPr>
          <p:spPr>
            <a:xfrm>
              <a:off x="8401482" y="1839614"/>
              <a:ext cx="5672" cy="34020"/>
            </a:xfrm>
            <a:custGeom>
              <a:avLst/>
              <a:gdLst/>
              <a:ahLst/>
              <a:cxnLst/>
              <a:rect l="l" t="t" r="r" b="b"/>
              <a:pathLst>
                <a:path w="1" h="6" extrusionOk="0">
                  <a:moveTo>
                    <a:pt x="0" y="0"/>
                  </a:moveTo>
                  <a:cubicBezTo>
                    <a:pt x="0" y="0"/>
                    <a:pt x="0" y="0"/>
                    <a:pt x="0" y="0"/>
                  </a:cubicBezTo>
                  <a:cubicBezTo>
                    <a:pt x="1" y="2"/>
                    <a:pt x="1" y="4"/>
                    <a:pt x="1" y="6"/>
                  </a:cubicBezTo>
                  <a:cubicBezTo>
                    <a:pt x="1" y="6"/>
                    <a:pt x="1" y="6"/>
                    <a:pt x="1" y="6"/>
                  </a:cubicBezTo>
                  <a:cubicBezTo>
                    <a:pt x="1" y="5"/>
                    <a:pt x="1" y="5"/>
                    <a:pt x="1" y="4"/>
                  </a:cubicBezTo>
                  <a:cubicBezTo>
                    <a:pt x="1" y="4"/>
                    <a:pt x="1" y="4"/>
                    <a:pt x="1" y="4"/>
                  </a:cubicBezTo>
                  <a:cubicBezTo>
                    <a:pt x="1" y="3"/>
                    <a:pt x="1" y="1"/>
                    <a:pt x="0" y="0"/>
                  </a:cubicBezTo>
                </a:path>
              </a:pathLst>
            </a:custGeom>
            <a:solidFill>
              <a:srgbClr val="DE824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49" name="Google Shape;3149;p50"/>
            <p:cNvSpPr/>
            <p:nvPr/>
          </p:nvSpPr>
          <p:spPr>
            <a:xfrm>
              <a:off x="8401482" y="1873633"/>
              <a:ext cx="5672" cy="22680"/>
            </a:xfrm>
            <a:custGeom>
              <a:avLst/>
              <a:gdLst/>
              <a:ahLst/>
              <a:cxnLst/>
              <a:rect l="l" t="t" r="r" b="b"/>
              <a:pathLst>
                <a:path w="1" h="5" extrusionOk="0">
                  <a:moveTo>
                    <a:pt x="1" y="0"/>
                  </a:moveTo>
                  <a:cubicBezTo>
                    <a:pt x="1" y="1"/>
                    <a:pt x="1" y="2"/>
                    <a:pt x="1" y="2"/>
                  </a:cubicBezTo>
                  <a:cubicBezTo>
                    <a:pt x="0" y="3"/>
                    <a:pt x="0" y="4"/>
                    <a:pt x="0" y="5"/>
                  </a:cubicBezTo>
                  <a:cubicBezTo>
                    <a:pt x="0" y="5"/>
                    <a:pt x="0" y="5"/>
                    <a:pt x="0" y="5"/>
                  </a:cubicBezTo>
                  <a:cubicBezTo>
                    <a:pt x="0" y="3"/>
                    <a:pt x="1" y="2"/>
                    <a:pt x="1"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50" name="Google Shape;3150;p50"/>
            <p:cNvSpPr/>
            <p:nvPr/>
          </p:nvSpPr>
          <p:spPr>
            <a:xfrm>
              <a:off x="8373135" y="1896313"/>
              <a:ext cx="28351" cy="62371"/>
            </a:xfrm>
            <a:custGeom>
              <a:avLst/>
              <a:gdLst/>
              <a:ahLst/>
              <a:cxnLst/>
              <a:rect l="l" t="t" r="r" b="b"/>
              <a:pathLst>
                <a:path w="5" h="12" extrusionOk="0">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5" y="0"/>
                  </a:moveTo>
                  <a:cubicBezTo>
                    <a:pt x="5" y="0"/>
                    <a:pt x="5" y="0"/>
                    <a:pt x="5" y="0"/>
                  </a:cubicBezTo>
                  <a:cubicBezTo>
                    <a:pt x="3" y="4"/>
                    <a:pt x="2" y="8"/>
                    <a:pt x="0" y="12"/>
                  </a:cubicBezTo>
                  <a:cubicBezTo>
                    <a:pt x="2" y="8"/>
                    <a:pt x="3" y="4"/>
                    <a:pt x="5"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51" name="Google Shape;3151;p50"/>
            <p:cNvSpPr/>
            <p:nvPr/>
          </p:nvSpPr>
          <p:spPr>
            <a:xfrm>
              <a:off x="8339115" y="1879305"/>
              <a:ext cx="68039" cy="119071"/>
            </a:xfrm>
            <a:custGeom>
              <a:avLst/>
              <a:gdLst/>
              <a:ahLst/>
              <a:cxnLst/>
              <a:rect l="l" t="t" r="r" b="b"/>
              <a:pathLst>
                <a:path w="13" h="24" extrusionOk="0">
                  <a:moveTo>
                    <a:pt x="13" y="0"/>
                  </a:moveTo>
                  <a:cubicBezTo>
                    <a:pt x="10" y="9"/>
                    <a:pt x="6" y="17"/>
                    <a:pt x="0" y="24"/>
                  </a:cubicBezTo>
                  <a:cubicBezTo>
                    <a:pt x="3" y="21"/>
                    <a:pt x="5" y="18"/>
                    <a:pt x="7" y="15"/>
                  </a:cubicBezTo>
                  <a:cubicBezTo>
                    <a:pt x="7" y="15"/>
                    <a:pt x="7" y="15"/>
                    <a:pt x="7" y="15"/>
                  </a:cubicBezTo>
                  <a:cubicBezTo>
                    <a:pt x="7" y="15"/>
                    <a:pt x="7" y="15"/>
                    <a:pt x="7" y="15"/>
                  </a:cubicBezTo>
                  <a:cubicBezTo>
                    <a:pt x="7" y="15"/>
                    <a:pt x="7" y="15"/>
                    <a:pt x="7" y="15"/>
                  </a:cubicBezTo>
                  <a:cubicBezTo>
                    <a:pt x="7" y="15"/>
                    <a:pt x="7" y="15"/>
                    <a:pt x="7" y="15"/>
                  </a:cubicBezTo>
                  <a:cubicBezTo>
                    <a:pt x="9" y="11"/>
                    <a:pt x="10" y="7"/>
                    <a:pt x="12" y="3"/>
                  </a:cubicBezTo>
                  <a:cubicBezTo>
                    <a:pt x="12" y="2"/>
                    <a:pt x="12" y="1"/>
                    <a:pt x="13" y="0"/>
                  </a:cubicBezTo>
                </a:path>
              </a:pathLst>
            </a:custGeom>
            <a:solidFill>
              <a:srgbClr val="DE824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52" name="Google Shape;3152;p50"/>
            <p:cNvSpPr/>
            <p:nvPr/>
          </p:nvSpPr>
          <p:spPr>
            <a:xfrm>
              <a:off x="8072628" y="1896313"/>
              <a:ext cx="5672" cy="5672"/>
            </a:xfrm>
            <a:custGeom>
              <a:avLst/>
              <a:gdLst/>
              <a:ahLst/>
              <a:cxnLst/>
              <a:rect l="l" t="t" r="r" b="b"/>
              <a:pathLst>
                <a:path w="1" h="1" extrusionOk="0">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0" y="0"/>
                  </a:moveTo>
                  <a:cubicBezTo>
                    <a:pt x="1" y="0"/>
                    <a:pt x="1" y="0"/>
                    <a:pt x="1" y="1"/>
                  </a:cubicBezTo>
                  <a:cubicBezTo>
                    <a:pt x="1" y="0"/>
                    <a:pt x="1" y="0"/>
                    <a:pt x="0"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53" name="Google Shape;3153;p50"/>
            <p:cNvSpPr/>
            <p:nvPr/>
          </p:nvSpPr>
          <p:spPr>
            <a:xfrm>
              <a:off x="8072628" y="1845285"/>
              <a:ext cx="11340" cy="79380"/>
            </a:xfrm>
            <a:custGeom>
              <a:avLst/>
              <a:gdLst/>
              <a:ahLst/>
              <a:cxnLst/>
              <a:rect l="l" t="t" r="r" b="b"/>
              <a:pathLst>
                <a:path w="2" h="16" extrusionOk="0">
                  <a:moveTo>
                    <a:pt x="0" y="0"/>
                  </a:moveTo>
                  <a:cubicBezTo>
                    <a:pt x="0" y="3"/>
                    <a:pt x="0" y="7"/>
                    <a:pt x="0" y="10"/>
                  </a:cubicBezTo>
                  <a:cubicBezTo>
                    <a:pt x="0" y="10"/>
                    <a:pt x="0" y="10"/>
                    <a:pt x="0" y="10"/>
                  </a:cubicBezTo>
                  <a:cubicBezTo>
                    <a:pt x="1" y="10"/>
                    <a:pt x="1" y="10"/>
                    <a:pt x="1" y="11"/>
                  </a:cubicBezTo>
                  <a:cubicBezTo>
                    <a:pt x="1" y="11"/>
                    <a:pt x="1" y="11"/>
                    <a:pt x="1" y="11"/>
                  </a:cubicBezTo>
                  <a:cubicBezTo>
                    <a:pt x="1" y="11"/>
                    <a:pt x="1" y="11"/>
                    <a:pt x="1" y="11"/>
                  </a:cubicBezTo>
                  <a:cubicBezTo>
                    <a:pt x="1" y="11"/>
                    <a:pt x="1" y="11"/>
                    <a:pt x="1" y="11"/>
                  </a:cubicBezTo>
                  <a:cubicBezTo>
                    <a:pt x="1" y="11"/>
                    <a:pt x="1" y="11"/>
                    <a:pt x="1" y="11"/>
                  </a:cubicBezTo>
                  <a:cubicBezTo>
                    <a:pt x="1" y="13"/>
                    <a:pt x="1" y="14"/>
                    <a:pt x="2" y="16"/>
                  </a:cubicBezTo>
                  <a:cubicBezTo>
                    <a:pt x="0" y="11"/>
                    <a:pt x="0" y="5"/>
                    <a:pt x="0" y="0"/>
                  </a:cubicBezTo>
                  <a:cubicBezTo>
                    <a:pt x="0" y="0"/>
                    <a:pt x="0" y="0"/>
                    <a:pt x="0" y="0"/>
                  </a:cubicBezTo>
                </a:path>
              </a:pathLst>
            </a:custGeom>
            <a:solidFill>
              <a:srgbClr val="DE200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54" name="Google Shape;3154;p50"/>
            <p:cNvSpPr/>
            <p:nvPr/>
          </p:nvSpPr>
          <p:spPr>
            <a:xfrm>
              <a:off x="8072628" y="1839614"/>
              <a:ext cx="0" cy="5672"/>
            </a:xfrm>
            <a:custGeom>
              <a:avLst/>
              <a:gdLst/>
              <a:ahLst/>
              <a:cxnLst/>
              <a:rect l="l" t="t" r="r" b="b"/>
              <a:pathLst>
                <a:path w="120000" h="1" extrusionOk="0">
                  <a:moveTo>
                    <a:pt x="0" y="0"/>
                  </a:moveTo>
                  <a:cubicBezTo>
                    <a:pt x="0" y="0"/>
                    <a:pt x="0" y="0"/>
                    <a:pt x="0" y="1"/>
                  </a:cubicBezTo>
                  <a:cubicBezTo>
                    <a:pt x="0" y="1"/>
                    <a:pt x="0" y="1"/>
                    <a:pt x="0" y="1"/>
                  </a:cubicBezTo>
                  <a:cubicBezTo>
                    <a:pt x="0" y="0"/>
                    <a:pt x="0" y="0"/>
                    <a:pt x="0" y="0"/>
                  </a:cubicBezTo>
                </a:path>
              </a:pathLst>
            </a:custGeom>
            <a:solidFill>
              <a:srgbClr val="D2351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55" name="Google Shape;3155;p50"/>
            <p:cNvSpPr/>
            <p:nvPr/>
          </p:nvSpPr>
          <p:spPr>
            <a:xfrm>
              <a:off x="8083968" y="1924665"/>
              <a:ext cx="0" cy="11340"/>
            </a:xfrm>
            <a:custGeom>
              <a:avLst/>
              <a:gdLst/>
              <a:ahLst/>
              <a:cxnLst/>
              <a:rect l="l" t="t" r="r" b="b"/>
              <a:pathLst>
                <a:path w="120000" h="2" extrusionOk="0">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E200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56" name="Google Shape;3156;p50"/>
            <p:cNvSpPr/>
            <p:nvPr/>
          </p:nvSpPr>
          <p:spPr>
            <a:xfrm>
              <a:off x="8407154" y="1873633"/>
              <a:ext cx="5400" cy="5400"/>
            </a:xfrm>
            <a:prstGeom prst="ellipse">
              <a:avLst/>
            </a:prstGeom>
            <a:solidFill>
              <a:srgbClr val="CB150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57" name="Google Shape;3157;p50"/>
            <p:cNvSpPr/>
            <p:nvPr/>
          </p:nvSpPr>
          <p:spPr>
            <a:xfrm>
              <a:off x="8214374" y="1890642"/>
              <a:ext cx="147418" cy="141751"/>
            </a:xfrm>
            <a:custGeom>
              <a:avLst/>
              <a:gdLst/>
              <a:ahLst/>
              <a:cxnLst/>
              <a:rect l="l" t="t" r="r" b="b"/>
              <a:pathLst>
                <a:path w="29" h="28" extrusionOk="0">
                  <a:moveTo>
                    <a:pt x="6" y="16"/>
                  </a:moveTo>
                  <a:cubicBezTo>
                    <a:pt x="4" y="16"/>
                    <a:pt x="2" y="16"/>
                    <a:pt x="0" y="17"/>
                  </a:cubicBezTo>
                  <a:cubicBezTo>
                    <a:pt x="0" y="18"/>
                    <a:pt x="0" y="18"/>
                    <a:pt x="0" y="19"/>
                  </a:cubicBezTo>
                  <a:cubicBezTo>
                    <a:pt x="0" y="23"/>
                    <a:pt x="0" y="27"/>
                    <a:pt x="3" y="28"/>
                  </a:cubicBezTo>
                  <a:cubicBezTo>
                    <a:pt x="4" y="24"/>
                    <a:pt x="5" y="20"/>
                    <a:pt x="6" y="16"/>
                  </a:cubicBezTo>
                  <a:moveTo>
                    <a:pt x="26" y="2"/>
                  </a:moveTo>
                  <a:cubicBezTo>
                    <a:pt x="26" y="3"/>
                    <a:pt x="25" y="4"/>
                    <a:pt x="25" y="4"/>
                  </a:cubicBezTo>
                  <a:cubicBezTo>
                    <a:pt x="25" y="5"/>
                    <a:pt x="26" y="6"/>
                    <a:pt x="27" y="7"/>
                  </a:cubicBezTo>
                  <a:cubicBezTo>
                    <a:pt x="27" y="6"/>
                    <a:pt x="27" y="6"/>
                    <a:pt x="27" y="5"/>
                  </a:cubicBezTo>
                  <a:cubicBezTo>
                    <a:pt x="27" y="4"/>
                    <a:pt x="27" y="3"/>
                    <a:pt x="26" y="2"/>
                  </a:cubicBezTo>
                  <a:moveTo>
                    <a:pt x="29" y="0"/>
                  </a:moveTo>
                  <a:cubicBezTo>
                    <a:pt x="29" y="0"/>
                    <a:pt x="29" y="0"/>
                    <a:pt x="28" y="1"/>
                  </a:cubicBezTo>
                  <a:cubicBezTo>
                    <a:pt x="28" y="1"/>
                    <a:pt x="28" y="1"/>
                    <a:pt x="29" y="2"/>
                  </a:cubicBezTo>
                  <a:cubicBezTo>
                    <a:pt x="28" y="3"/>
                    <a:pt x="28" y="3"/>
                    <a:pt x="28" y="3"/>
                  </a:cubicBezTo>
                  <a:cubicBezTo>
                    <a:pt x="28" y="2"/>
                    <a:pt x="29" y="1"/>
                    <a:pt x="29" y="0"/>
                  </a:cubicBezTo>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2" name="Rounded Rectangle 1"/>
          <p:cNvSpPr/>
          <p:nvPr/>
        </p:nvSpPr>
        <p:spPr>
          <a:xfrm>
            <a:off x="3025587" y="806823"/>
            <a:ext cx="3092824" cy="779929"/>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3000" b="1" dirty="0"/>
              <a:t>NHIỆM VỤ 2</a:t>
            </a:r>
            <a:endParaRPr lang="en-US" sz="3000" b="1"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927"/>
                                        </p:tgtEl>
                                        <p:attrNameLst>
                                          <p:attrName>style.visibility</p:attrName>
                                        </p:attrNameLst>
                                      </p:cBhvr>
                                      <p:to>
                                        <p:strVal val="visible"/>
                                      </p:to>
                                    </p:set>
                                    <p:animEffect transition="in" filter="dissolve">
                                      <p:cBhvr>
                                        <p:cTn id="10" dur="500"/>
                                        <p:tgtEl>
                                          <p:spTgt spid="29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7" grpId="0"/>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051"/>
        <p:cNvGrpSpPr/>
        <p:nvPr/>
      </p:nvGrpSpPr>
      <p:grpSpPr>
        <a:xfrm>
          <a:off x="0" y="0"/>
          <a:ext cx="0" cy="0"/>
          <a:chOff x="0" y="0"/>
          <a:chExt cx="0" cy="0"/>
        </a:xfrm>
      </p:grpSpPr>
      <p:pic>
        <p:nvPicPr>
          <p:cNvPr id="5" name="Picture 4"/>
          <p:cNvPicPr>
            <a:picLocks noChangeAspect="1"/>
          </p:cNvPicPr>
          <p:nvPr/>
        </p:nvPicPr>
        <p:blipFill rotWithShape="1">
          <a:blip r:embed="rId1"/>
          <a:srcRect t="4706" b="9469"/>
          <a:stretch>
            <a:fillRect/>
          </a:stretch>
        </p:blipFill>
        <p:spPr>
          <a:xfrm>
            <a:off x="0" y="-30755"/>
            <a:ext cx="4370294" cy="5205009"/>
          </a:xfrm>
          <a:prstGeom prst="rect">
            <a:avLst/>
          </a:prstGeom>
        </p:spPr>
      </p:pic>
      <p:sp>
        <p:nvSpPr>
          <p:cNvPr id="8" name="Google Shape;4133;p69"/>
          <p:cNvSpPr/>
          <p:nvPr/>
        </p:nvSpPr>
        <p:spPr>
          <a:xfrm>
            <a:off x="5131558" y="-30755"/>
            <a:ext cx="2533266" cy="5174255"/>
          </a:xfrm>
          <a:custGeom>
            <a:avLst/>
            <a:gdLst/>
            <a:ahLst/>
            <a:cxnLst/>
            <a:rect l="l" t="t" r="r" b="b"/>
            <a:pathLst>
              <a:path w="716" h="1520" extrusionOk="0">
                <a:moveTo>
                  <a:pt x="588" y="194"/>
                </a:moveTo>
                <a:cubicBezTo>
                  <a:pt x="597" y="200"/>
                  <a:pt x="590" y="211"/>
                  <a:pt x="581" y="216"/>
                </a:cubicBezTo>
                <a:cubicBezTo>
                  <a:pt x="575" y="219"/>
                  <a:pt x="567" y="217"/>
                  <a:pt x="560" y="217"/>
                </a:cubicBezTo>
                <a:cubicBezTo>
                  <a:pt x="544" y="215"/>
                  <a:pt x="528" y="219"/>
                  <a:pt x="514" y="227"/>
                </a:cubicBezTo>
                <a:cubicBezTo>
                  <a:pt x="525" y="229"/>
                  <a:pt x="531" y="243"/>
                  <a:pt x="526" y="252"/>
                </a:cubicBezTo>
                <a:cubicBezTo>
                  <a:pt x="509" y="257"/>
                  <a:pt x="492" y="262"/>
                  <a:pt x="475" y="267"/>
                </a:cubicBezTo>
                <a:cubicBezTo>
                  <a:pt x="481" y="271"/>
                  <a:pt x="484" y="279"/>
                  <a:pt x="484" y="286"/>
                </a:cubicBezTo>
                <a:cubicBezTo>
                  <a:pt x="469" y="294"/>
                  <a:pt x="452" y="275"/>
                  <a:pt x="451" y="258"/>
                </a:cubicBezTo>
                <a:cubicBezTo>
                  <a:pt x="446" y="254"/>
                  <a:pt x="439" y="254"/>
                  <a:pt x="434" y="257"/>
                </a:cubicBezTo>
                <a:cubicBezTo>
                  <a:pt x="449" y="265"/>
                  <a:pt x="446" y="291"/>
                  <a:pt x="430" y="296"/>
                </a:cubicBezTo>
                <a:cubicBezTo>
                  <a:pt x="436" y="328"/>
                  <a:pt x="405" y="362"/>
                  <a:pt x="373" y="358"/>
                </a:cubicBezTo>
                <a:cubicBezTo>
                  <a:pt x="360" y="382"/>
                  <a:pt x="353" y="410"/>
                  <a:pt x="354" y="437"/>
                </a:cubicBezTo>
                <a:cubicBezTo>
                  <a:pt x="354" y="447"/>
                  <a:pt x="350" y="461"/>
                  <a:pt x="341" y="459"/>
                </a:cubicBezTo>
                <a:cubicBezTo>
                  <a:pt x="359" y="498"/>
                  <a:pt x="390" y="532"/>
                  <a:pt x="428" y="554"/>
                </a:cubicBezTo>
                <a:cubicBezTo>
                  <a:pt x="418" y="564"/>
                  <a:pt x="418" y="580"/>
                  <a:pt x="425" y="592"/>
                </a:cubicBezTo>
                <a:cubicBezTo>
                  <a:pt x="431" y="605"/>
                  <a:pt x="442" y="614"/>
                  <a:pt x="452" y="623"/>
                </a:cubicBezTo>
                <a:cubicBezTo>
                  <a:pt x="474" y="641"/>
                  <a:pt x="496" y="658"/>
                  <a:pt x="518" y="676"/>
                </a:cubicBezTo>
                <a:cubicBezTo>
                  <a:pt x="569" y="719"/>
                  <a:pt x="622" y="763"/>
                  <a:pt x="650" y="823"/>
                </a:cubicBezTo>
                <a:cubicBezTo>
                  <a:pt x="653" y="830"/>
                  <a:pt x="656" y="838"/>
                  <a:pt x="658" y="845"/>
                </a:cubicBezTo>
                <a:cubicBezTo>
                  <a:pt x="672" y="886"/>
                  <a:pt x="674" y="931"/>
                  <a:pt x="700" y="965"/>
                </a:cubicBezTo>
                <a:cubicBezTo>
                  <a:pt x="704" y="997"/>
                  <a:pt x="709" y="1030"/>
                  <a:pt x="713" y="1063"/>
                </a:cubicBezTo>
                <a:cubicBezTo>
                  <a:pt x="714" y="1076"/>
                  <a:pt x="716" y="1090"/>
                  <a:pt x="710" y="1101"/>
                </a:cubicBezTo>
                <a:cubicBezTo>
                  <a:pt x="705" y="1093"/>
                  <a:pt x="692" y="1094"/>
                  <a:pt x="688" y="1101"/>
                </a:cubicBezTo>
                <a:cubicBezTo>
                  <a:pt x="693" y="1105"/>
                  <a:pt x="698" y="1109"/>
                  <a:pt x="700" y="1115"/>
                </a:cubicBezTo>
                <a:cubicBezTo>
                  <a:pt x="701" y="1121"/>
                  <a:pt x="697" y="1129"/>
                  <a:pt x="691" y="1128"/>
                </a:cubicBezTo>
                <a:cubicBezTo>
                  <a:pt x="700" y="1150"/>
                  <a:pt x="700" y="1174"/>
                  <a:pt x="693" y="1196"/>
                </a:cubicBezTo>
                <a:cubicBezTo>
                  <a:pt x="686" y="1192"/>
                  <a:pt x="678" y="1200"/>
                  <a:pt x="676" y="1208"/>
                </a:cubicBezTo>
                <a:cubicBezTo>
                  <a:pt x="673" y="1216"/>
                  <a:pt x="672" y="1225"/>
                  <a:pt x="665" y="1229"/>
                </a:cubicBezTo>
                <a:cubicBezTo>
                  <a:pt x="659" y="1231"/>
                  <a:pt x="652" y="1229"/>
                  <a:pt x="646" y="1232"/>
                </a:cubicBezTo>
                <a:cubicBezTo>
                  <a:pt x="640" y="1236"/>
                  <a:pt x="639" y="1244"/>
                  <a:pt x="635" y="1251"/>
                </a:cubicBezTo>
                <a:cubicBezTo>
                  <a:pt x="628" y="1261"/>
                  <a:pt x="615" y="1264"/>
                  <a:pt x="603" y="1267"/>
                </a:cubicBezTo>
                <a:cubicBezTo>
                  <a:pt x="591" y="1271"/>
                  <a:pt x="579" y="1279"/>
                  <a:pt x="580" y="1292"/>
                </a:cubicBezTo>
                <a:cubicBezTo>
                  <a:pt x="544" y="1300"/>
                  <a:pt x="509" y="1310"/>
                  <a:pt x="475" y="1322"/>
                </a:cubicBezTo>
                <a:cubicBezTo>
                  <a:pt x="470" y="1323"/>
                  <a:pt x="466" y="1325"/>
                  <a:pt x="463" y="1328"/>
                </a:cubicBezTo>
                <a:cubicBezTo>
                  <a:pt x="457" y="1334"/>
                  <a:pt x="457" y="1343"/>
                  <a:pt x="454" y="1350"/>
                </a:cubicBezTo>
                <a:cubicBezTo>
                  <a:pt x="451" y="1358"/>
                  <a:pt x="440" y="1363"/>
                  <a:pt x="435" y="1357"/>
                </a:cubicBezTo>
                <a:cubicBezTo>
                  <a:pt x="437" y="1363"/>
                  <a:pt x="439" y="1368"/>
                  <a:pt x="441" y="1374"/>
                </a:cubicBezTo>
                <a:cubicBezTo>
                  <a:pt x="432" y="1382"/>
                  <a:pt x="417" y="1379"/>
                  <a:pt x="411" y="1370"/>
                </a:cubicBezTo>
                <a:cubicBezTo>
                  <a:pt x="426" y="1375"/>
                  <a:pt x="437" y="1392"/>
                  <a:pt x="436" y="1408"/>
                </a:cubicBezTo>
                <a:cubicBezTo>
                  <a:pt x="425" y="1418"/>
                  <a:pt x="407" y="1410"/>
                  <a:pt x="396" y="1400"/>
                </a:cubicBezTo>
                <a:cubicBezTo>
                  <a:pt x="386" y="1389"/>
                  <a:pt x="376" y="1375"/>
                  <a:pt x="361" y="1374"/>
                </a:cubicBezTo>
                <a:cubicBezTo>
                  <a:pt x="379" y="1388"/>
                  <a:pt x="389" y="1411"/>
                  <a:pt x="388" y="1434"/>
                </a:cubicBezTo>
                <a:cubicBezTo>
                  <a:pt x="371" y="1440"/>
                  <a:pt x="354" y="1446"/>
                  <a:pt x="338" y="1452"/>
                </a:cubicBezTo>
                <a:cubicBezTo>
                  <a:pt x="332" y="1455"/>
                  <a:pt x="326" y="1457"/>
                  <a:pt x="322" y="1461"/>
                </a:cubicBezTo>
                <a:cubicBezTo>
                  <a:pt x="318" y="1466"/>
                  <a:pt x="316" y="1472"/>
                  <a:pt x="314" y="1477"/>
                </a:cubicBezTo>
                <a:cubicBezTo>
                  <a:pt x="301" y="1505"/>
                  <a:pt x="266" y="1520"/>
                  <a:pt x="237" y="1511"/>
                </a:cubicBezTo>
                <a:cubicBezTo>
                  <a:pt x="243" y="1503"/>
                  <a:pt x="247" y="1495"/>
                  <a:pt x="250" y="1485"/>
                </a:cubicBezTo>
                <a:cubicBezTo>
                  <a:pt x="245" y="1485"/>
                  <a:pt x="240" y="1485"/>
                  <a:pt x="235" y="1485"/>
                </a:cubicBezTo>
                <a:cubicBezTo>
                  <a:pt x="244" y="1449"/>
                  <a:pt x="252" y="1413"/>
                  <a:pt x="261" y="1377"/>
                </a:cubicBezTo>
                <a:cubicBezTo>
                  <a:pt x="264" y="1365"/>
                  <a:pt x="258" y="1345"/>
                  <a:pt x="247" y="1350"/>
                </a:cubicBezTo>
                <a:cubicBezTo>
                  <a:pt x="248" y="1359"/>
                  <a:pt x="233" y="1360"/>
                  <a:pt x="228" y="1353"/>
                </a:cubicBezTo>
                <a:cubicBezTo>
                  <a:pt x="223" y="1346"/>
                  <a:pt x="223" y="1336"/>
                  <a:pt x="219" y="1329"/>
                </a:cubicBezTo>
                <a:cubicBezTo>
                  <a:pt x="217" y="1326"/>
                  <a:pt x="215" y="1323"/>
                  <a:pt x="214" y="1319"/>
                </a:cubicBezTo>
                <a:cubicBezTo>
                  <a:pt x="214" y="1314"/>
                  <a:pt x="221" y="1310"/>
                  <a:pt x="226" y="1308"/>
                </a:cubicBezTo>
                <a:cubicBezTo>
                  <a:pt x="242" y="1303"/>
                  <a:pt x="259" y="1297"/>
                  <a:pt x="275" y="1291"/>
                </a:cubicBezTo>
                <a:cubicBezTo>
                  <a:pt x="267" y="1289"/>
                  <a:pt x="262" y="1279"/>
                  <a:pt x="266" y="1271"/>
                </a:cubicBezTo>
                <a:cubicBezTo>
                  <a:pt x="270" y="1264"/>
                  <a:pt x="282" y="1263"/>
                  <a:pt x="287" y="1269"/>
                </a:cubicBezTo>
                <a:cubicBezTo>
                  <a:pt x="294" y="1267"/>
                  <a:pt x="301" y="1265"/>
                  <a:pt x="307" y="1262"/>
                </a:cubicBezTo>
                <a:cubicBezTo>
                  <a:pt x="328" y="1255"/>
                  <a:pt x="359" y="1253"/>
                  <a:pt x="364" y="1274"/>
                </a:cubicBezTo>
                <a:cubicBezTo>
                  <a:pt x="361" y="1266"/>
                  <a:pt x="374" y="1262"/>
                  <a:pt x="383" y="1264"/>
                </a:cubicBezTo>
                <a:cubicBezTo>
                  <a:pt x="384" y="1257"/>
                  <a:pt x="384" y="1251"/>
                  <a:pt x="380" y="1245"/>
                </a:cubicBezTo>
                <a:cubicBezTo>
                  <a:pt x="374" y="1251"/>
                  <a:pt x="363" y="1247"/>
                  <a:pt x="359" y="1240"/>
                </a:cubicBezTo>
                <a:cubicBezTo>
                  <a:pt x="354" y="1233"/>
                  <a:pt x="354" y="1224"/>
                  <a:pt x="353" y="1215"/>
                </a:cubicBezTo>
                <a:cubicBezTo>
                  <a:pt x="344" y="1217"/>
                  <a:pt x="335" y="1206"/>
                  <a:pt x="339" y="1197"/>
                </a:cubicBezTo>
                <a:cubicBezTo>
                  <a:pt x="344" y="1188"/>
                  <a:pt x="359" y="1190"/>
                  <a:pt x="362" y="1199"/>
                </a:cubicBezTo>
                <a:cubicBezTo>
                  <a:pt x="366" y="1178"/>
                  <a:pt x="400" y="1171"/>
                  <a:pt x="412" y="1188"/>
                </a:cubicBezTo>
                <a:cubicBezTo>
                  <a:pt x="407" y="1179"/>
                  <a:pt x="408" y="1167"/>
                  <a:pt x="412" y="1158"/>
                </a:cubicBezTo>
                <a:cubicBezTo>
                  <a:pt x="417" y="1158"/>
                  <a:pt x="421" y="1158"/>
                  <a:pt x="426" y="1159"/>
                </a:cubicBezTo>
                <a:cubicBezTo>
                  <a:pt x="448" y="1153"/>
                  <a:pt x="470" y="1148"/>
                  <a:pt x="489" y="1135"/>
                </a:cubicBezTo>
                <a:cubicBezTo>
                  <a:pt x="507" y="1122"/>
                  <a:pt x="521" y="1099"/>
                  <a:pt x="517" y="1077"/>
                </a:cubicBezTo>
                <a:cubicBezTo>
                  <a:pt x="515" y="1067"/>
                  <a:pt x="510" y="1057"/>
                  <a:pt x="512" y="1047"/>
                </a:cubicBezTo>
                <a:cubicBezTo>
                  <a:pt x="515" y="1037"/>
                  <a:pt x="525" y="1030"/>
                  <a:pt x="527" y="1020"/>
                </a:cubicBezTo>
                <a:cubicBezTo>
                  <a:pt x="531" y="1001"/>
                  <a:pt x="504" y="982"/>
                  <a:pt x="515" y="966"/>
                </a:cubicBezTo>
                <a:cubicBezTo>
                  <a:pt x="500" y="968"/>
                  <a:pt x="494" y="947"/>
                  <a:pt x="494" y="931"/>
                </a:cubicBezTo>
                <a:cubicBezTo>
                  <a:pt x="494" y="925"/>
                  <a:pt x="495" y="918"/>
                  <a:pt x="498" y="912"/>
                </a:cubicBezTo>
                <a:cubicBezTo>
                  <a:pt x="502" y="907"/>
                  <a:pt x="511" y="905"/>
                  <a:pt x="515" y="910"/>
                </a:cubicBezTo>
                <a:cubicBezTo>
                  <a:pt x="518" y="889"/>
                  <a:pt x="514" y="868"/>
                  <a:pt x="506" y="848"/>
                </a:cubicBezTo>
                <a:cubicBezTo>
                  <a:pt x="516" y="853"/>
                  <a:pt x="528" y="841"/>
                  <a:pt x="524" y="831"/>
                </a:cubicBezTo>
                <a:cubicBezTo>
                  <a:pt x="513" y="821"/>
                  <a:pt x="501" y="812"/>
                  <a:pt x="490" y="802"/>
                </a:cubicBezTo>
                <a:cubicBezTo>
                  <a:pt x="486" y="799"/>
                  <a:pt x="482" y="795"/>
                  <a:pt x="480" y="791"/>
                </a:cubicBezTo>
                <a:cubicBezTo>
                  <a:pt x="473" y="774"/>
                  <a:pt x="496" y="761"/>
                  <a:pt x="514" y="757"/>
                </a:cubicBezTo>
                <a:cubicBezTo>
                  <a:pt x="499" y="748"/>
                  <a:pt x="484" y="740"/>
                  <a:pt x="469" y="731"/>
                </a:cubicBezTo>
                <a:cubicBezTo>
                  <a:pt x="465" y="729"/>
                  <a:pt x="460" y="726"/>
                  <a:pt x="455" y="726"/>
                </a:cubicBezTo>
                <a:cubicBezTo>
                  <a:pt x="449" y="726"/>
                  <a:pt x="444" y="730"/>
                  <a:pt x="439" y="730"/>
                </a:cubicBezTo>
                <a:cubicBezTo>
                  <a:pt x="427" y="731"/>
                  <a:pt x="419" y="718"/>
                  <a:pt x="417" y="707"/>
                </a:cubicBezTo>
                <a:cubicBezTo>
                  <a:pt x="415" y="695"/>
                  <a:pt x="417" y="683"/>
                  <a:pt x="412" y="673"/>
                </a:cubicBezTo>
                <a:cubicBezTo>
                  <a:pt x="399" y="648"/>
                  <a:pt x="357" y="647"/>
                  <a:pt x="352" y="620"/>
                </a:cubicBezTo>
                <a:cubicBezTo>
                  <a:pt x="355" y="624"/>
                  <a:pt x="355" y="624"/>
                  <a:pt x="355" y="624"/>
                </a:cubicBezTo>
                <a:cubicBezTo>
                  <a:pt x="344" y="607"/>
                  <a:pt x="334" y="591"/>
                  <a:pt x="323" y="574"/>
                </a:cubicBezTo>
                <a:cubicBezTo>
                  <a:pt x="314" y="560"/>
                  <a:pt x="305" y="546"/>
                  <a:pt x="291" y="536"/>
                </a:cubicBezTo>
                <a:cubicBezTo>
                  <a:pt x="284" y="531"/>
                  <a:pt x="276" y="527"/>
                  <a:pt x="269" y="521"/>
                </a:cubicBezTo>
                <a:cubicBezTo>
                  <a:pt x="263" y="515"/>
                  <a:pt x="258" y="506"/>
                  <a:pt x="262" y="497"/>
                </a:cubicBezTo>
                <a:cubicBezTo>
                  <a:pt x="243" y="483"/>
                  <a:pt x="221" y="473"/>
                  <a:pt x="198" y="468"/>
                </a:cubicBezTo>
                <a:cubicBezTo>
                  <a:pt x="193" y="467"/>
                  <a:pt x="188" y="466"/>
                  <a:pt x="185" y="462"/>
                </a:cubicBezTo>
                <a:cubicBezTo>
                  <a:pt x="182" y="458"/>
                  <a:pt x="182" y="453"/>
                  <a:pt x="179" y="450"/>
                </a:cubicBezTo>
                <a:cubicBezTo>
                  <a:pt x="174" y="445"/>
                  <a:pt x="166" y="446"/>
                  <a:pt x="161" y="443"/>
                </a:cubicBezTo>
                <a:cubicBezTo>
                  <a:pt x="158" y="440"/>
                  <a:pt x="156" y="435"/>
                  <a:pt x="158" y="431"/>
                </a:cubicBezTo>
                <a:cubicBezTo>
                  <a:pt x="159" y="430"/>
                  <a:pt x="160" y="429"/>
                  <a:pt x="161" y="428"/>
                </a:cubicBezTo>
                <a:cubicBezTo>
                  <a:pt x="161" y="417"/>
                  <a:pt x="171" y="407"/>
                  <a:pt x="182" y="405"/>
                </a:cubicBezTo>
                <a:cubicBezTo>
                  <a:pt x="183" y="399"/>
                  <a:pt x="178" y="394"/>
                  <a:pt x="176" y="388"/>
                </a:cubicBezTo>
                <a:cubicBezTo>
                  <a:pt x="174" y="382"/>
                  <a:pt x="177" y="374"/>
                  <a:pt x="183" y="375"/>
                </a:cubicBezTo>
                <a:cubicBezTo>
                  <a:pt x="201" y="381"/>
                  <a:pt x="219" y="385"/>
                  <a:pt x="237" y="388"/>
                </a:cubicBezTo>
                <a:cubicBezTo>
                  <a:pt x="238" y="384"/>
                  <a:pt x="240" y="381"/>
                  <a:pt x="242" y="377"/>
                </a:cubicBezTo>
                <a:cubicBezTo>
                  <a:pt x="245" y="378"/>
                  <a:pt x="248" y="378"/>
                  <a:pt x="251" y="379"/>
                </a:cubicBezTo>
                <a:cubicBezTo>
                  <a:pt x="252" y="370"/>
                  <a:pt x="255" y="360"/>
                  <a:pt x="258" y="351"/>
                </a:cubicBezTo>
                <a:cubicBezTo>
                  <a:pt x="251" y="353"/>
                  <a:pt x="241" y="354"/>
                  <a:pt x="238" y="347"/>
                </a:cubicBezTo>
                <a:cubicBezTo>
                  <a:pt x="236" y="344"/>
                  <a:pt x="238" y="339"/>
                  <a:pt x="238" y="335"/>
                </a:cubicBezTo>
                <a:cubicBezTo>
                  <a:pt x="238" y="323"/>
                  <a:pt x="224" y="313"/>
                  <a:pt x="213" y="317"/>
                </a:cubicBezTo>
                <a:cubicBezTo>
                  <a:pt x="210" y="303"/>
                  <a:pt x="220" y="289"/>
                  <a:pt x="233" y="286"/>
                </a:cubicBezTo>
                <a:cubicBezTo>
                  <a:pt x="223" y="288"/>
                  <a:pt x="216" y="276"/>
                  <a:pt x="206" y="271"/>
                </a:cubicBezTo>
                <a:cubicBezTo>
                  <a:pt x="196" y="267"/>
                  <a:pt x="185" y="271"/>
                  <a:pt x="178" y="279"/>
                </a:cubicBezTo>
                <a:cubicBezTo>
                  <a:pt x="170" y="286"/>
                  <a:pt x="166" y="296"/>
                  <a:pt x="163" y="306"/>
                </a:cubicBezTo>
                <a:cubicBezTo>
                  <a:pt x="148" y="294"/>
                  <a:pt x="130" y="287"/>
                  <a:pt x="112" y="283"/>
                </a:cubicBezTo>
                <a:cubicBezTo>
                  <a:pt x="106" y="282"/>
                  <a:pt x="100" y="281"/>
                  <a:pt x="95" y="278"/>
                </a:cubicBezTo>
                <a:cubicBezTo>
                  <a:pt x="89" y="274"/>
                  <a:pt x="85" y="267"/>
                  <a:pt x="81" y="261"/>
                </a:cubicBezTo>
                <a:cubicBezTo>
                  <a:pt x="75" y="252"/>
                  <a:pt x="70" y="242"/>
                  <a:pt x="64" y="233"/>
                </a:cubicBezTo>
                <a:cubicBezTo>
                  <a:pt x="63" y="232"/>
                  <a:pt x="63" y="230"/>
                  <a:pt x="64" y="229"/>
                </a:cubicBezTo>
                <a:cubicBezTo>
                  <a:pt x="65" y="229"/>
                  <a:pt x="65" y="229"/>
                  <a:pt x="65" y="230"/>
                </a:cubicBezTo>
                <a:cubicBezTo>
                  <a:pt x="65" y="230"/>
                  <a:pt x="65" y="231"/>
                  <a:pt x="64" y="230"/>
                </a:cubicBezTo>
                <a:cubicBezTo>
                  <a:pt x="75" y="215"/>
                  <a:pt x="79" y="195"/>
                  <a:pt x="75" y="177"/>
                </a:cubicBezTo>
                <a:cubicBezTo>
                  <a:pt x="66" y="188"/>
                  <a:pt x="50" y="198"/>
                  <a:pt x="40" y="189"/>
                </a:cubicBezTo>
                <a:cubicBezTo>
                  <a:pt x="31" y="180"/>
                  <a:pt x="36" y="166"/>
                  <a:pt x="31" y="155"/>
                </a:cubicBezTo>
                <a:cubicBezTo>
                  <a:pt x="26" y="143"/>
                  <a:pt x="9" y="138"/>
                  <a:pt x="5" y="125"/>
                </a:cubicBezTo>
                <a:cubicBezTo>
                  <a:pt x="0" y="108"/>
                  <a:pt x="22" y="94"/>
                  <a:pt x="27" y="77"/>
                </a:cubicBezTo>
                <a:cubicBezTo>
                  <a:pt x="29" y="73"/>
                  <a:pt x="29" y="68"/>
                  <a:pt x="31" y="65"/>
                </a:cubicBezTo>
                <a:cubicBezTo>
                  <a:pt x="38" y="56"/>
                  <a:pt x="51" y="63"/>
                  <a:pt x="60" y="69"/>
                </a:cubicBezTo>
                <a:cubicBezTo>
                  <a:pt x="71" y="79"/>
                  <a:pt x="83" y="88"/>
                  <a:pt x="94" y="98"/>
                </a:cubicBezTo>
                <a:cubicBezTo>
                  <a:pt x="104" y="86"/>
                  <a:pt x="113" y="74"/>
                  <a:pt x="122" y="62"/>
                </a:cubicBezTo>
                <a:cubicBezTo>
                  <a:pt x="124" y="72"/>
                  <a:pt x="132" y="81"/>
                  <a:pt x="142" y="84"/>
                </a:cubicBezTo>
                <a:cubicBezTo>
                  <a:pt x="143" y="78"/>
                  <a:pt x="144" y="71"/>
                  <a:pt x="145" y="65"/>
                </a:cubicBezTo>
                <a:cubicBezTo>
                  <a:pt x="159" y="69"/>
                  <a:pt x="171" y="80"/>
                  <a:pt x="177" y="94"/>
                </a:cubicBezTo>
                <a:cubicBezTo>
                  <a:pt x="191" y="87"/>
                  <a:pt x="199" y="71"/>
                  <a:pt x="199" y="56"/>
                </a:cubicBezTo>
                <a:cubicBezTo>
                  <a:pt x="206" y="54"/>
                  <a:pt x="213" y="55"/>
                  <a:pt x="219" y="59"/>
                </a:cubicBezTo>
                <a:cubicBezTo>
                  <a:pt x="219" y="64"/>
                  <a:pt x="220" y="70"/>
                  <a:pt x="220" y="75"/>
                </a:cubicBezTo>
                <a:cubicBezTo>
                  <a:pt x="232" y="71"/>
                  <a:pt x="244" y="66"/>
                  <a:pt x="256" y="61"/>
                </a:cubicBezTo>
                <a:cubicBezTo>
                  <a:pt x="260" y="60"/>
                  <a:pt x="265" y="57"/>
                  <a:pt x="265" y="52"/>
                </a:cubicBezTo>
                <a:cubicBezTo>
                  <a:pt x="265" y="46"/>
                  <a:pt x="253" y="40"/>
                  <a:pt x="258" y="35"/>
                </a:cubicBezTo>
                <a:cubicBezTo>
                  <a:pt x="279" y="29"/>
                  <a:pt x="297" y="16"/>
                  <a:pt x="311" y="0"/>
                </a:cubicBezTo>
                <a:cubicBezTo>
                  <a:pt x="315" y="4"/>
                  <a:pt x="318" y="9"/>
                  <a:pt x="319" y="15"/>
                </a:cubicBezTo>
                <a:cubicBezTo>
                  <a:pt x="325" y="15"/>
                  <a:pt x="331" y="15"/>
                  <a:pt x="337" y="15"/>
                </a:cubicBezTo>
                <a:cubicBezTo>
                  <a:pt x="337" y="24"/>
                  <a:pt x="338" y="33"/>
                  <a:pt x="339" y="42"/>
                </a:cubicBezTo>
                <a:cubicBezTo>
                  <a:pt x="348" y="41"/>
                  <a:pt x="358" y="50"/>
                  <a:pt x="356" y="60"/>
                </a:cubicBezTo>
                <a:cubicBezTo>
                  <a:pt x="366" y="53"/>
                  <a:pt x="377" y="48"/>
                  <a:pt x="388" y="47"/>
                </a:cubicBezTo>
                <a:cubicBezTo>
                  <a:pt x="391" y="47"/>
                  <a:pt x="394" y="47"/>
                  <a:pt x="396" y="49"/>
                </a:cubicBezTo>
                <a:cubicBezTo>
                  <a:pt x="398" y="51"/>
                  <a:pt x="397" y="55"/>
                  <a:pt x="394" y="55"/>
                </a:cubicBezTo>
                <a:cubicBezTo>
                  <a:pt x="401" y="59"/>
                  <a:pt x="409" y="52"/>
                  <a:pt x="415" y="47"/>
                </a:cubicBezTo>
                <a:cubicBezTo>
                  <a:pt x="421" y="43"/>
                  <a:pt x="433" y="41"/>
                  <a:pt x="435" y="49"/>
                </a:cubicBezTo>
                <a:cubicBezTo>
                  <a:pt x="437" y="50"/>
                  <a:pt x="433" y="53"/>
                  <a:pt x="432" y="51"/>
                </a:cubicBezTo>
                <a:cubicBezTo>
                  <a:pt x="431" y="49"/>
                  <a:pt x="434" y="47"/>
                  <a:pt x="436" y="47"/>
                </a:cubicBezTo>
                <a:cubicBezTo>
                  <a:pt x="438" y="48"/>
                  <a:pt x="439" y="50"/>
                  <a:pt x="441" y="51"/>
                </a:cubicBezTo>
                <a:cubicBezTo>
                  <a:pt x="448" y="59"/>
                  <a:pt x="459" y="63"/>
                  <a:pt x="469" y="63"/>
                </a:cubicBezTo>
                <a:cubicBezTo>
                  <a:pt x="465" y="84"/>
                  <a:pt x="457" y="109"/>
                  <a:pt x="436" y="111"/>
                </a:cubicBezTo>
                <a:cubicBezTo>
                  <a:pt x="440" y="123"/>
                  <a:pt x="446" y="134"/>
                  <a:pt x="454" y="145"/>
                </a:cubicBezTo>
                <a:cubicBezTo>
                  <a:pt x="460" y="140"/>
                  <a:pt x="470" y="144"/>
                  <a:pt x="474" y="150"/>
                </a:cubicBezTo>
                <a:cubicBezTo>
                  <a:pt x="479" y="157"/>
                  <a:pt x="480" y="165"/>
                  <a:pt x="480" y="173"/>
                </a:cubicBezTo>
                <a:cubicBezTo>
                  <a:pt x="491" y="166"/>
                  <a:pt x="503" y="183"/>
                  <a:pt x="516" y="184"/>
                </a:cubicBezTo>
                <a:cubicBezTo>
                  <a:pt x="521" y="185"/>
                  <a:pt x="527" y="182"/>
                  <a:pt x="532" y="179"/>
                </a:cubicBezTo>
                <a:cubicBezTo>
                  <a:pt x="538" y="176"/>
                  <a:pt x="544" y="173"/>
                  <a:pt x="551" y="175"/>
                </a:cubicBezTo>
                <a:cubicBezTo>
                  <a:pt x="550" y="183"/>
                  <a:pt x="557" y="190"/>
                  <a:pt x="564" y="193"/>
                </a:cubicBezTo>
                <a:cubicBezTo>
                  <a:pt x="572" y="195"/>
                  <a:pt x="580" y="195"/>
                  <a:pt x="588" y="194"/>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spd="med">
        <p14:pan dir="u"/>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44"/>
        <p:cNvGrpSpPr/>
        <p:nvPr/>
      </p:nvGrpSpPr>
      <p:grpSpPr>
        <a:xfrm>
          <a:off x="0" y="0"/>
          <a:ext cx="0" cy="0"/>
          <a:chOff x="0" y="0"/>
          <a:chExt cx="0" cy="0"/>
        </a:xfrm>
      </p:grpSpPr>
      <p:sp>
        <p:nvSpPr>
          <p:cNvPr id="3345" name="Google Shape;3345;p54"/>
          <p:cNvSpPr txBox="1">
            <a:spLocks noGrp="1"/>
          </p:cNvSpPr>
          <p:nvPr>
            <p:ph type="title"/>
          </p:nvPr>
        </p:nvSpPr>
        <p:spPr>
          <a:xfrm>
            <a:off x="4047413" y="1280268"/>
            <a:ext cx="4921623" cy="1567800"/>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US" sz="3000" dirty="0">
                <a:effectLst/>
                <a:latin typeface="Arial" panose="020B0604020202020204" pitchFamily="34" charset="0"/>
                <a:ea typeface="Calibri" panose="020F0502020204030204" pitchFamily="34" charset="0"/>
                <a:cs typeface="Arial" panose="020B0604020202020204" pitchFamily="34" charset="0"/>
              </a:rPr>
              <a:t>CÂU LẠC BỘ </a:t>
            </a:r>
            <a:br>
              <a:rPr lang="en-US" sz="3000" dirty="0">
                <a:effectLst/>
                <a:latin typeface="Arial" panose="020B0604020202020204" pitchFamily="34" charset="0"/>
                <a:ea typeface="Calibri" panose="020F0502020204030204" pitchFamily="34" charset="0"/>
                <a:cs typeface="Arial" panose="020B0604020202020204" pitchFamily="34" charset="0"/>
              </a:rPr>
            </a:br>
            <a:r>
              <a:rPr lang="en-US" sz="3000" dirty="0">
                <a:effectLst/>
                <a:latin typeface="Arial" panose="020B0604020202020204" pitchFamily="34" charset="0"/>
                <a:ea typeface="Calibri" panose="020F0502020204030204" pitchFamily="34" charset="0"/>
                <a:cs typeface="Arial" panose="020B0604020202020204" pitchFamily="34" charset="0"/>
              </a:rPr>
              <a:t>“NHÀ SỬ HỌC TRẺ TUỔI”</a:t>
            </a:r>
            <a:r>
              <a:rPr lang="en-US" sz="3000" dirty="0">
                <a:effectLst/>
                <a:latin typeface="Arial" panose="020B0604020202020204" pitchFamily="34" charset="0"/>
                <a:cs typeface="Arial" panose="020B0604020202020204" pitchFamily="34" charset="0"/>
              </a:rPr>
              <a:t> </a:t>
            </a:r>
            <a:endParaRPr lang="en-US" sz="3000" dirty="0">
              <a:latin typeface="Arial" panose="020B0604020202020204" pitchFamily="34" charset="0"/>
              <a:cs typeface="Arial" panose="020B0604020202020204" pitchFamily="34" charset="0"/>
            </a:endParaRPr>
          </a:p>
        </p:txBody>
      </p:sp>
      <p:sp>
        <p:nvSpPr>
          <p:cNvPr id="3346" name="Google Shape;3346;p54"/>
          <p:cNvSpPr txBox="1">
            <a:spLocks noGrp="1"/>
          </p:cNvSpPr>
          <p:nvPr>
            <p:ph type="subTitle" idx="1"/>
          </p:nvPr>
        </p:nvSpPr>
        <p:spPr>
          <a:xfrm>
            <a:off x="4116569" y="2995986"/>
            <a:ext cx="4755961" cy="166743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2000" dirty="0" err="1">
                <a:latin typeface="Arial" panose="020B0604020202020204" pitchFamily="34" charset="0"/>
                <a:ea typeface="Calibri" panose="020F0502020204030204" pitchFamily="34" charset="0"/>
                <a:cs typeface="Arial" panose="020B0604020202020204" pitchFamily="34" charset="0"/>
              </a:rPr>
              <a:t>T</a:t>
            </a:r>
            <a:r>
              <a:rPr lang="en-US" sz="2000" dirty="0" err="1">
                <a:effectLst/>
                <a:latin typeface="Arial" panose="020B0604020202020204" pitchFamily="34" charset="0"/>
                <a:ea typeface="Calibri" panose="020F0502020204030204" pitchFamily="34" charset="0"/>
                <a:cs typeface="Arial" panose="020B0604020202020204" pitchFamily="34" charset="0"/>
              </a:rPr>
              <a:t>ọa</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đàm</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về</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lịch</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sử</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hình</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thành</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và</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giá</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trị</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của</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các</a:t>
            </a:r>
            <a:r>
              <a:rPr lang="en-US" sz="2000" dirty="0">
                <a:effectLst/>
                <a:latin typeface="Arial" panose="020B0604020202020204" pitchFamily="34" charset="0"/>
                <a:ea typeface="Calibri" panose="020F0502020204030204" pitchFamily="34" charset="0"/>
                <a:cs typeface="Arial" panose="020B0604020202020204" pitchFamily="34" charset="0"/>
              </a:rPr>
              <a:t> di </a:t>
            </a:r>
            <a:r>
              <a:rPr lang="en-US" sz="2000" dirty="0" err="1">
                <a:effectLst/>
                <a:latin typeface="Arial" panose="020B0604020202020204" pitchFamily="34" charset="0"/>
                <a:ea typeface="Calibri" panose="020F0502020204030204" pitchFamily="34" charset="0"/>
                <a:cs typeface="Arial" panose="020B0604020202020204" pitchFamily="34" charset="0"/>
              </a:rPr>
              <a:t>sản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văn</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hóa</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vật</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thể</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tiêu</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biểu</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ở</a:t>
            </a:r>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Việt</a:t>
            </a:r>
            <a:r>
              <a:rPr lang="en-US" sz="2000" dirty="0">
                <a:effectLst/>
                <a:latin typeface="Arial" panose="020B0604020202020204" pitchFamily="34" charset="0"/>
                <a:ea typeface="Calibri" panose="020F0502020204030204" pitchFamily="34" charset="0"/>
                <a:cs typeface="Arial" panose="020B0604020202020204" pitchFamily="34" charset="0"/>
              </a:rPr>
              <a:t> Nam</a:t>
            </a:r>
            <a:r>
              <a:rPr lang="en-US" sz="2000" dirty="0">
                <a:effectLst/>
                <a:latin typeface="Arial" panose="020B0604020202020204" pitchFamily="34" charset="0"/>
                <a:cs typeface="Arial" panose="020B0604020202020204" pitchFamily="34" charset="0"/>
              </a:rPr>
              <a:t> </a:t>
            </a:r>
            <a:endParaRPr sz="2000" dirty="0">
              <a:latin typeface="Arial" panose="020B0604020202020204" pitchFamily="34" charset="0"/>
              <a:cs typeface="Arial" panose="020B0604020202020204" pitchFamily="34" charset="0"/>
            </a:endParaRPr>
          </a:p>
        </p:txBody>
      </p:sp>
      <p:cxnSp>
        <p:nvCxnSpPr>
          <p:cNvPr id="3348" name="Google Shape;3348;p54"/>
          <p:cNvCxnSpPr/>
          <p:nvPr/>
        </p:nvCxnSpPr>
        <p:spPr>
          <a:xfrm>
            <a:off x="4572000" y="2899147"/>
            <a:ext cx="3845100" cy="0"/>
          </a:xfrm>
          <a:prstGeom prst="straightConnector1">
            <a:avLst/>
          </a:prstGeom>
          <a:noFill/>
          <a:ln w="19050" cap="flat" cmpd="sng">
            <a:solidFill>
              <a:schemeClr val="accent2"/>
            </a:solidFill>
            <a:prstDash val="solid"/>
            <a:round/>
            <a:headEnd type="none" w="med" len="med"/>
            <a:tailEnd type="none" w="med" len="med"/>
          </a:ln>
        </p:spPr>
      </p:cxnSp>
      <p:grpSp>
        <p:nvGrpSpPr>
          <p:cNvPr id="3349" name="Google Shape;3349;p54"/>
          <p:cNvGrpSpPr/>
          <p:nvPr/>
        </p:nvGrpSpPr>
        <p:grpSpPr>
          <a:xfrm>
            <a:off x="-731037" y="865620"/>
            <a:ext cx="4847606" cy="3412260"/>
            <a:chOff x="-413544" y="951574"/>
            <a:chExt cx="4847606" cy="3412260"/>
          </a:xfrm>
        </p:grpSpPr>
        <p:grpSp>
          <p:nvGrpSpPr>
            <p:cNvPr id="3350" name="Google Shape;3350;p54"/>
            <p:cNvGrpSpPr/>
            <p:nvPr/>
          </p:nvGrpSpPr>
          <p:grpSpPr>
            <a:xfrm rot="-738469" flipH="1">
              <a:off x="1124372" y="1109217"/>
              <a:ext cx="1631143" cy="1410404"/>
              <a:chOff x="6755781" y="864379"/>
              <a:chExt cx="3068850" cy="2653550"/>
            </a:xfrm>
          </p:grpSpPr>
          <p:sp>
            <p:nvSpPr>
              <p:cNvPr id="3351" name="Google Shape;3351;p54"/>
              <p:cNvSpPr/>
              <p:nvPr/>
            </p:nvSpPr>
            <p:spPr>
              <a:xfrm>
                <a:off x="7817484" y="2094764"/>
                <a:ext cx="470604" cy="1423164"/>
              </a:xfrm>
              <a:custGeom>
                <a:avLst/>
                <a:gdLst/>
                <a:ahLst/>
                <a:cxnLst/>
                <a:rect l="l" t="t" r="r" b="b"/>
                <a:pathLst>
                  <a:path w="94" h="287" extrusionOk="0">
                    <a:moveTo>
                      <a:pt x="1" y="274"/>
                    </a:moveTo>
                    <a:cubicBezTo>
                      <a:pt x="0" y="275"/>
                      <a:pt x="0" y="276"/>
                      <a:pt x="0" y="278"/>
                    </a:cubicBezTo>
                    <a:cubicBezTo>
                      <a:pt x="6" y="281"/>
                      <a:pt x="13" y="284"/>
                      <a:pt x="19" y="287"/>
                    </a:cubicBezTo>
                    <a:cubicBezTo>
                      <a:pt x="20" y="281"/>
                      <a:pt x="21" y="276"/>
                      <a:pt x="21" y="275"/>
                    </a:cubicBezTo>
                    <a:cubicBezTo>
                      <a:pt x="34" y="206"/>
                      <a:pt x="57" y="109"/>
                      <a:pt x="94" y="4"/>
                    </a:cubicBezTo>
                    <a:cubicBezTo>
                      <a:pt x="81" y="0"/>
                      <a:pt x="81" y="0"/>
                      <a:pt x="81" y="0"/>
                    </a:cubicBezTo>
                    <a:cubicBezTo>
                      <a:pt x="53" y="75"/>
                      <a:pt x="23" y="168"/>
                      <a:pt x="1" y="274"/>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52" name="Google Shape;3352;p54"/>
              <p:cNvSpPr/>
              <p:nvPr/>
            </p:nvSpPr>
            <p:spPr>
              <a:xfrm>
                <a:off x="8083968" y="2474650"/>
                <a:ext cx="85050" cy="289171"/>
              </a:xfrm>
              <a:custGeom>
                <a:avLst/>
                <a:gdLst/>
                <a:ahLst/>
                <a:cxnLst/>
                <a:rect l="l" t="t" r="r" b="b"/>
                <a:pathLst>
                  <a:path w="17" h="59" extrusionOk="0">
                    <a:moveTo>
                      <a:pt x="17" y="0"/>
                    </a:moveTo>
                    <a:cubicBezTo>
                      <a:pt x="17" y="0"/>
                      <a:pt x="17" y="0"/>
                      <a:pt x="17" y="0"/>
                    </a:cubicBezTo>
                    <a:cubicBezTo>
                      <a:pt x="11" y="20"/>
                      <a:pt x="5" y="40"/>
                      <a:pt x="0" y="59"/>
                    </a:cubicBezTo>
                    <a:cubicBezTo>
                      <a:pt x="0" y="59"/>
                      <a:pt x="0" y="59"/>
                      <a:pt x="0" y="59"/>
                    </a:cubicBezTo>
                    <a:cubicBezTo>
                      <a:pt x="5" y="40"/>
                      <a:pt x="11" y="20"/>
                      <a:pt x="17" y="0"/>
                    </a:cubicBezTo>
                  </a:path>
                </a:pathLst>
              </a:custGeom>
              <a:solidFill>
                <a:srgbClr val="26A06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53" name="Google Shape;3353;p54"/>
              <p:cNvSpPr/>
              <p:nvPr/>
            </p:nvSpPr>
            <p:spPr>
              <a:xfrm>
                <a:off x="7993249" y="2474650"/>
                <a:ext cx="175769" cy="300511"/>
              </a:xfrm>
              <a:custGeom>
                <a:avLst/>
                <a:gdLst/>
                <a:ahLst/>
                <a:cxnLst/>
                <a:rect l="l" t="t" r="r" b="b"/>
                <a:pathLst>
                  <a:path w="35" h="61" extrusionOk="0">
                    <a:moveTo>
                      <a:pt x="35" y="0"/>
                    </a:moveTo>
                    <a:cubicBezTo>
                      <a:pt x="29" y="5"/>
                      <a:pt x="22" y="10"/>
                      <a:pt x="15" y="14"/>
                    </a:cubicBezTo>
                    <a:cubicBezTo>
                      <a:pt x="10" y="29"/>
                      <a:pt x="5" y="45"/>
                      <a:pt x="0" y="61"/>
                    </a:cubicBezTo>
                    <a:cubicBezTo>
                      <a:pt x="5" y="60"/>
                      <a:pt x="11" y="59"/>
                      <a:pt x="16" y="59"/>
                    </a:cubicBezTo>
                    <a:cubicBezTo>
                      <a:pt x="17" y="59"/>
                      <a:pt x="17" y="59"/>
                      <a:pt x="18" y="59"/>
                    </a:cubicBezTo>
                    <a:cubicBezTo>
                      <a:pt x="23" y="40"/>
                      <a:pt x="29" y="20"/>
                      <a:pt x="35" y="0"/>
                    </a:cubicBezTo>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54" name="Google Shape;3354;p54"/>
              <p:cNvSpPr/>
              <p:nvPr/>
            </p:nvSpPr>
            <p:spPr>
              <a:xfrm>
                <a:off x="8276745" y="1023138"/>
                <a:ext cx="935536" cy="941214"/>
              </a:xfrm>
              <a:custGeom>
                <a:avLst/>
                <a:gdLst/>
                <a:ahLst/>
                <a:cxnLst/>
                <a:rect l="l" t="t" r="r" b="b"/>
                <a:pathLst>
                  <a:path w="189" h="190" extrusionOk="0">
                    <a:moveTo>
                      <a:pt x="134" y="23"/>
                    </a:moveTo>
                    <a:cubicBezTo>
                      <a:pt x="121" y="30"/>
                      <a:pt x="109" y="38"/>
                      <a:pt x="99" y="48"/>
                    </a:cubicBezTo>
                    <a:cubicBezTo>
                      <a:pt x="90" y="56"/>
                      <a:pt x="82" y="65"/>
                      <a:pt x="74" y="75"/>
                    </a:cubicBezTo>
                    <a:cubicBezTo>
                      <a:pt x="47" y="106"/>
                      <a:pt x="18" y="141"/>
                      <a:pt x="2" y="181"/>
                    </a:cubicBezTo>
                    <a:cubicBezTo>
                      <a:pt x="1" y="184"/>
                      <a:pt x="0" y="188"/>
                      <a:pt x="2" y="190"/>
                    </a:cubicBezTo>
                    <a:cubicBezTo>
                      <a:pt x="19" y="188"/>
                      <a:pt x="35" y="182"/>
                      <a:pt x="49" y="176"/>
                    </a:cubicBezTo>
                    <a:cubicBezTo>
                      <a:pt x="54" y="174"/>
                      <a:pt x="59" y="172"/>
                      <a:pt x="63" y="169"/>
                    </a:cubicBezTo>
                    <a:cubicBezTo>
                      <a:pt x="74" y="162"/>
                      <a:pt x="79" y="152"/>
                      <a:pt x="85" y="142"/>
                    </a:cubicBezTo>
                    <a:cubicBezTo>
                      <a:pt x="92" y="130"/>
                      <a:pt x="102" y="119"/>
                      <a:pt x="113" y="110"/>
                    </a:cubicBezTo>
                    <a:cubicBezTo>
                      <a:pt x="120" y="104"/>
                      <a:pt x="127" y="98"/>
                      <a:pt x="133" y="92"/>
                    </a:cubicBezTo>
                    <a:cubicBezTo>
                      <a:pt x="142" y="83"/>
                      <a:pt x="148" y="72"/>
                      <a:pt x="156" y="62"/>
                    </a:cubicBezTo>
                    <a:cubicBezTo>
                      <a:pt x="163" y="53"/>
                      <a:pt x="173" y="45"/>
                      <a:pt x="179" y="35"/>
                    </a:cubicBezTo>
                    <a:cubicBezTo>
                      <a:pt x="186" y="25"/>
                      <a:pt x="189" y="12"/>
                      <a:pt x="182" y="0"/>
                    </a:cubicBezTo>
                    <a:cubicBezTo>
                      <a:pt x="166" y="6"/>
                      <a:pt x="150" y="14"/>
                      <a:pt x="134" y="23"/>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55" name="Google Shape;3355;p54"/>
              <p:cNvSpPr/>
              <p:nvPr/>
            </p:nvSpPr>
            <p:spPr>
              <a:xfrm>
                <a:off x="8286656" y="1023138"/>
                <a:ext cx="924197" cy="941214"/>
              </a:xfrm>
              <a:custGeom>
                <a:avLst/>
                <a:gdLst/>
                <a:ahLst/>
                <a:cxnLst/>
                <a:rect l="l" t="t" r="r" b="b"/>
                <a:pathLst>
                  <a:path w="187" h="190" extrusionOk="0">
                    <a:moveTo>
                      <a:pt x="132" y="23"/>
                    </a:moveTo>
                    <a:cubicBezTo>
                      <a:pt x="119" y="30"/>
                      <a:pt x="107" y="38"/>
                      <a:pt x="97" y="48"/>
                    </a:cubicBezTo>
                    <a:cubicBezTo>
                      <a:pt x="92" y="52"/>
                      <a:pt x="88" y="56"/>
                      <a:pt x="84" y="61"/>
                    </a:cubicBezTo>
                    <a:cubicBezTo>
                      <a:pt x="84" y="61"/>
                      <a:pt x="85" y="60"/>
                      <a:pt x="85" y="60"/>
                    </a:cubicBezTo>
                    <a:cubicBezTo>
                      <a:pt x="95" y="51"/>
                      <a:pt x="107" y="43"/>
                      <a:pt x="118" y="37"/>
                    </a:cubicBezTo>
                    <a:cubicBezTo>
                      <a:pt x="134" y="28"/>
                      <a:pt x="149" y="21"/>
                      <a:pt x="165" y="15"/>
                    </a:cubicBezTo>
                    <a:cubicBezTo>
                      <a:pt x="171" y="27"/>
                      <a:pt x="168" y="39"/>
                      <a:pt x="162" y="48"/>
                    </a:cubicBezTo>
                    <a:cubicBezTo>
                      <a:pt x="156" y="57"/>
                      <a:pt x="147" y="64"/>
                      <a:pt x="139" y="73"/>
                    </a:cubicBezTo>
                    <a:cubicBezTo>
                      <a:pt x="132" y="82"/>
                      <a:pt x="127" y="92"/>
                      <a:pt x="118" y="101"/>
                    </a:cubicBezTo>
                    <a:cubicBezTo>
                      <a:pt x="112" y="107"/>
                      <a:pt x="105" y="112"/>
                      <a:pt x="98" y="117"/>
                    </a:cubicBezTo>
                    <a:cubicBezTo>
                      <a:pt x="88" y="126"/>
                      <a:pt x="79" y="136"/>
                      <a:pt x="71" y="147"/>
                    </a:cubicBezTo>
                    <a:cubicBezTo>
                      <a:pt x="66" y="156"/>
                      <a:pt x="61" y="166"/>
                      <a:pt x="51" y="172"/>
                    </a:cubicBezTo>
                    <a:cubicBezTo>
                      <a:pt x="47" y="174"/>
                      <a:pt x="42" y="176"/>
                      <a:pt x="37" y="178"/>
                    </a:cubicBezTo>
                    <a:cubicBezTo>
                      <a:pt x="25" y="183"/>
                      <a:pt x="13" y="188"/>
                      <a:pt x="0" y="190"/>
                    </a:cubicBezTo>
                    <a:cubicBezTo>
                      <a:pt x="0" y="190"/>
                      <a:pt x="0" y="190"/>
                      <a:pt x="0" y="190"/>
                    </a:cubicBezTo>
                    <a:cubicBezTo>
                      <a:pt x="17" y="188"/>
                      <a:pt x="33" y="182"/>
                      <a:pt x="47" y="176"/>
                    </a:cubicBezTo>
                    <a:cubicBezTo>
                      <a:pt x="52" y="174"/>
                      <a:pt x="57" y="172"/>
                      <a:pt x="61" y="169"/>
                    </a:cubicBezTo>
                    <a:cubicBezTo>
                      <a:pt x="72" y="162"/>
                      <a:pt x="77" y="152"/>
                      <a:pt x="83" y="142"/>
                    </a:cubicBezTo>
                    <a:cubicBezTo>
                      <a:pt x="90" y="130"/>
                      <a:pt x="100" y="119"/>
                      <a:pt x="111" y="110"/>
                    </a:cubicBezTo>
                    <a:cubicBezTo>
                      <a:pt x="118" y="104"/>
                      <a:pt x="125" y="98"/>
                      <a:pt x="131" y="92"/>
                    </a:cubicBezTo>
                    <a:cubicBezTo>
                      <a:pt x="140" y="83"/>
                      <a:pt x="146" y="72"/>
                      <a:pt x="154" y="62"/>
                    </a:cubicBezTo>
                    <a:cubicBezTo>
                      <a:pt x="161" y="53"/>
                      <a:pt x="171" y="45"/>
                      <a:pt x="177" y="35"/>
                    </a:cubicBezTo>
                    <a:cubicBezTo>
                      <a:pt x="184" y="25"/>
                      <a:pt x="187" y="12"/>
                      <a:pt x="180" y="0"/>
                    </a:cubicBezTo>
                    <a:cubicBezTo>
                      <a:pt x="164" y="6"/>
                      <a:pt x="148" y="14"/>
                      <a:pt x="132" y="23"/>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56" name="Google Shape;3356;p54"/>
              <p:cNvSpPr/>
              <p:nvPr/>
            </p:nvSpPr>
            <p:spPr>
              <a:xfrm>
                <a:off x="8429834" y="1408696"/>
                <a:ext cx="532971" cy="311850"/>
              </a:xfrm>
              <a:custGeom>
                <a:avLst/>
                <a:gdLst/>
                <a:ahLst/>
                <a:cxnLst/>
                <a:rect l="l" t="t" r="r" b="b"/>
                <a:pathLst>
                  <a:path w="107" h="63" extrusionOk="0">
                    <a:moveTo>
                      <a:pt x="107" y="0"/>
                    </a:moveTo>
                    <a:cubicBezTo>
                      <a:pt x="82" y="5"/>
                      <a:pt x="74" y="23"/>
                      <a:pt x="53" y="35"/>
                    </a:cubicBezTo>
                    <a:cubicBezTo>
                      <a:pt x="45" y="39"/>
                      <a:pt x="33" y="43"/>
                      <a:pt x="22" y="43"/>
                    </a:cubicBezTo>
                    <a:cubicBezTo>
                      <a:pt x="18" y="43"/>
                      <a:pt x="15" y="42"/>
                      <a:pt x="12" y="42"/>
                    </a:cubicBezTo>
                    <a:cubicBezTo>
                      <a:pt x="9" y="45"/>
                      <a:pt x="6" y="49"/>
                      <a:pt x="4" y="53"/>
                    </a:cubicBezTo>
                    <a:cubicBezTo>
                      <a:pt x="3" y="55"/>
                      <a:pt x="1" y="57"/>
                      <a:pt x="0" y="59"/>
                    </a:cubicBezTo>
                    <a:cubicBezTo>
                      <a:pt x="0" y="60"/>
                      <a:pt x="0" y="61"/>
                      <a:pt x="0" y="63"/>
                    </a:cubicBezTo>
                    <a:cubicBezTo>
                      <a:pt x="7" y="59"/>
                      <a:pt x="15" y="56"/>
                      <a:pt x="23" y="56"/>
                    </a:cubicBezTo>
                    <a:cubicBezTo>
                      <a:pt x="26" y="56"/>
                      <a:pt x="28" y="56"/>
                      <a:pt x="31" y="57"/>
                    </a:cubicBezTo>
                    <a:cubicBezTo>
                      <a:pt x="36" y="58"/>
                      <a:pt x="42" y="62"/>
                      <a:pt x="47" y="62"/>
                    </a:cubicBezTo>
                    <a:cubicBezTo>
                      <a:pt x="50" y="58"/>
                      <a:pt x="54" y="54"/>
                      <a:pt x="57" y="50"/>
                    </a:cubicBezTo>
                    <a:cubicBezTo>
                      <a:pt x="64" y="42"/>
                      <a:pt x="71" y="34"/>
                      <a:pt x="79" y="27"/>
                    </a:cubicBezTo>
                    <a:cubicBezTo>
                      <a:pt x="86" y="21"/>
                      <a:pt x="93" y="16"/>
                      <a:pt x="99" y="10"/>
                    </a:cubicBezTo>
                    <a:cubicBezTo>
                      <a:pt x="100" y="9"/>
                      <a:pt x="101" y="8"/>
                      <a:pt x="101" y="8"/>
                    </a:cubicBezTo>
                    <a:cubicBezTo>
                      <a:pt x="103" y="5"/>
                      <a:pt x="105" y="2"/>
                      <a:pt x="107"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57" name="Google Shape;3357;p54"/>
              <p:cNvSpPr/>
              <p:nvPr/>
            </p:nvSpPr>
            <p:spPr>
              <a:xfrm>
                <a:off x="8662298" y="1403028"/>
                <a:ext cx="306175" cy="317518"/>
              </a:xfrm>
              <a:custGeom>
                <a:avLst/>
                <a:gdLst/>
                <a:ahLst/>
                <a:cxnLst/>
                <a:rect l="l" t="t" r="r" b="b"/>
                <a:pathLst>
                  <a:path w="61" h="63" extrusionOk="0">
                    <a:moveTo>
                      <a:pt x="10" y="51"/>
                    </a:moveTo>
                    <a:cubicBezTo>
                      <a:pt x="7" y="55"/>
                      <a:pt x="3" y="59"/>
                      <a:pt x="0" y="63"/>
                    </a:cubicBezTo>
                    <a:cubicBezTo>
                      <a:pt x="0" y="63"/>
                      <a:pt x="1" y="63"/>
                      <a:pt x="1" y="63"/>
                    </a:cubicBezTo>
                    <a:cubicBezTo>
                      <a:pt x="1" y="63"/>
                      <a:pt x="2" y="63"/>
                      <a:pt x="2" y="63"/>
                    </a:cubicBezTo>
                    <a:cubicBezTo>
                      <a:pt x="3" y="63"/>
                      <a:pt x="3" y="62"/>
                      <a:pt x="4" y="61"/>
                    </a:cubicBezTo>
                    <a:cubicBezTo>
                      <a:pt x="6" y="58"/>
                      <a:pt x="8" y="54"/>
                      <a:pt x="10" y="51"/>
                    </a:cubicBezTo>
                    <a:moveTo>
                      <a:pt x="61" y="0"/>
                    </a:moveTo>
                    <a:cubicBezTo>
                      <a:pt x="60" y="0"/>
                      <a:pt x="60" y="0"/>
                      <a:pt x="60" y="1"/>
                    </a:cubicBezTo>
                    <a:cubicBezTo>
                      <a:pt x="58" y="3"/>
                      <a:pt x="56" y="6"/>
                      <a:pt x="54" y="9"/>
                    </a:cubicBezTo>
                    <a:cubicBezTo>
                      <a:pt x="56" y="6"/>
                      <a:pt x="59" y="3"/>
                      <a:pt x="61"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58" name="Google Shape;3358;p54"/>
              <p:cNvSpPr/>
              <p:nvPr/>
            </p:nvSpPr>
            <p:spPr>
              <a:xfrm>
                <a:off x="8296612" y="1516427"/>
                <a:ext cx="1496856" cy="515969"/>
              </a:xfrm>
              <a:custGeom>
                <a:avLst/>
                <a:gdLst/>
                <a:ahLst/>
                <a:cxnLst/>
                <a:rect l="l" t="t" r="r" b="b"/>
                <a:pathLst>
                  <a:path w="301" h="104" extrusionOk="0">
                    <a:moveTo>
                      <a:pt x="296" y="7"/>
                    </a:moveTo>
                    <a:cubicBezTo>
                      <a:pt x="260" y="1"/>
                      <a:pt x="223" y="0"/>
                      <a:pt x="187" y="7"/>
                    </a:cubicBezTo>
                    <a:cubicBezTo>
                      <a:pt x="155" y="12"/>
                      <a:pt x="126" y="24"/>
                      <a:pt x="96" y="35"/>
                    </a:cubicBezTo>
                    <a:cubicBezTo>
                      <a:pt x="64" y="47"/>
                      <a:pt x="32" y="59"/>
                      <a:pt x="7" y="83"/>
                    </a:cubicBezTo>
                    <a:cubicBezTo>
                      <a:pt x="3" y="86"/>
                      <a:pt x="0" y="91"/>
                      <a:pt x="1" y="96"/>
                    </a:cubicBezTo>
                    <a:cubicBezTo>
                      <a:pt x="16" y="100"/>
                      <a:pt x="32" y="104"/>
                      <a:pt x="48" y="103"/>
                    </a:cubicBezTo>
                    <a:cubicBezTo>
                      <a:pt x="73" y="103"/>
                      <a:pt x="97" y="92"/>
                      <a:pt x="121" y="85"/>
                    </a:cubicBezTo>
                    <a:cubicBezTo>
                      <a:pt x="160" y="74"/>
                      <a:pt x="201" y="72"/>
                      <a:pt x="237" y="56"/>
                    </a:cubicBezTo>
                    <a:cubicBezTo>
                      <a:pt x="259" y="46"/>
                      <a:pt x="278" y="31"/>
                      <a:pt x="296" y="16"/>
                    </a:cubicBezTo>
                    <a:cubicBezTo>
                      <a:pt x="299" y="14"/>
                      <a:pt x="301" y="10"/>
                      <a:pt x="299" y="8"/>
                    </a:cubicBezTo>
                    <a:cubicBezTo>
                      <a:pt x="298" y="7"/>
                      <a:pt x="297" y="7"/>
                      <a:pt x="296" y="7"/>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59" name="Google Shape;3359;p54"/>
              <p:cNvSpPr/>
              <p:nvPr/>
            </p:nvSpPr>
            <p:spPr>
              <a:xfrm>
                <a:off x="8601358" y="1516427"/>
                <a:ext cx="1190680" cy="306179"/>
              </a:xfrm>
              <a:custGeom>
                <a:avLst/>
                <a:gdLst/>
                <a:ahLst/>
                <a:cxnLst/>
                <a:rect l="l" t="t" r="r" b="b"/>
                <a:pathLst>
                  <a:path w="240" h="62" extrusionOk="0">
                    <a:moveTo>
                      <a:pt x="235" y="7"/>
                    </a:moveTo>
                    <a:cubicBezTo>
                      <a:pt x="199" y="1"/>
                      <a:pt x="162" y="0"/>
                      <a:pt x="126" y="7"/>
                    </a:cubicBezTo>
                    <a:cubicBezTo>
                      <a:pt x="94" y="12"/>
                      <a:pt x="65" y="24"/>
                      <a:pt x="35" y="35"/>
                    </a:cubicBezTo>
                    <a:cubicBezTo>
                      <a:pt x="23" y="39"/>
                      <a:pt x="12" y="44"/>
                      <a:pt x="0" y="49"/>
                    </a:cubicBezTo>
                    <a:cubicBezTo>
                      <a:pt x="5" y="47"/>
                      <a:pt x="10" y="45"/>
                      <a:pt x="16" y="43"/>
                    </a:cubicBezTo>
                    <a:cubicBezTo>
                      <a:pt x="45" y="32"/>
                      <a:pt x="75" y="20"/>
                      <a:pt x="106" y="15"/>
                    </a:cubicBezTo>
                    <a:cubicBezTo>
                      <a:pt x="143" y="8"/>
                      <a:pt x="180" y="9"/>
                      <a:pt x="216" y="15"/>
                    </a:cubicBezTo>
                    <a:cubicBezTo>
                      <a:pt x="217" y="15"/>
                      <a:pt x="218" y="15"/>
                      <a:pt x="219" y="16"/>
                    </a:cubicBezTo>
                    <a:cubicBezTo>
                      <a:pt x="221" y="18"/>
                      <a:pt x="219" y="22"/>
                      <a:pt x="216" y="24"/>
                    </a:cubicBezTo>
                    <a:cubicBezTo>
                      <a:pt x="198" y="38"/>
                      <a:pt x="181" y="52"/>
                      <a:pt x="161" y="62"/>
                    </a:cubicBezTo>
                    <a:cubicBezTo>
                      <a:pt x="166" y="60"/>
                      <a:pt x="171" y="58"/>
                      <a:pt x="176" y="56"/>
                    </a:cubicBezTo>
                    <a:cubicBezTo>
                      <a:pt x="198" y="46"/>
                      <a:pt x="217" y="31"/>
                      <a:pt x="235" y="16"/>
                    </a:cubicBezTo>
                    <a:cubicBezTo>
                      <a:pt x="238" y="14"/>
                      <a:pt x="240" y="10"/>
                      <a:pt x="238" y="8"/>
                    </a:cubicBezTo>
                    <a:cubicBezTo>
                      <a:pt x="237" y="7"/>
                      <a:pt x="236" y="7"/>
                      <a:pt x="235" y="7"/>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60" name="Google Shape;3360;p54"/>
              <p:cNvSpPr/>
              <p:nvPr/>
            </p:nvSpPr>
            <p:spPr>
              <a:xfrm>
                <a:off x="8492201" y="1720546"/>
                <a:ext cx="1077283" cy="198451"/>
              </a:xfrm>
              <a:custGeom>
                <a:avLst/>
                <a:gdLst/>
                <a:ahLst/>
                <a:cxnLst/>
                <a:rect l="l" t="t" r="r" b="b"/>
                <a:pathLst>
                  <a:path w="217" h="41" extrusionOk="0">
                    <a:moveTo>
                      <a:pt x="217" y="0"/>
                    </a:moveTo>
                    <a:cubicBezTo>
                      <a:pt x="202" y="3"/>
                      <a:pt x="188" y="5"/>
                      <a:pt x="175" y="6"/>
                    </a:cubicBezTo>
                    <a:cubicBezTo>
                      <a:pt x="156" y="9"/>
                      <a:pt x="137" y="14"/>
                      <a:pt x="118" y="16"/>
                    </a:cubicBezTo>
                    <a:cubicBezTo>
                      <a:pt x="108" y="17"/>
                      <a:pt x="94" y="23"/>
                      <a:pt x="83" y="23"/>
                    </a:cubicBezTo>
                    <a:cubicBezTo>
                      <a:pt x="81" y="23"/>
                      <a:pt x="80" y="23"/>
                      <a:pt x="78" y="22"/>
                    </a:cubicBezTo>
                    <a:cubicBezTo>
                      <a:pt x="71" y="21"/>
                      <a:pt x="60" y="18"/>
                      <a:pt x="59" y="10"/>
                    </a:cubicBezTo>
                    <a:cubicBezTo>
                      <a:pt x="58" y="7"/>
                      <a:pt x="57" y="6"/>
                      <a:pt x="56" y="4"/>
                    </a:cubicBezTo>
                    <a:cubicBezTo>
                      <a:pt x="57" y="5"/>
                      <a:pt x="57" y="7"/>
                      <a:pt x="57" y="8"/>
                    </a:cubicBezTo>
                    <a:cubicBezTo>
                      <a:pt x="57" y="11"/>
                      <a:pt x="55" y="14"/>
                      <a:pt x="53" y="15"/>
                    </a:cubicBezTo>
                    <a:cubicBezTo>
                      <a:pt x="53" y="15"/>
                      <a:pt x="53" y="15"/>
                      <a:pt x="53" y="15"/>
                    </a:cubicBezTo>
                    <a:cubicBezTo>
                      <a:pt x="53" y="16"/>
                      <a:pt x="53" y="16"/>
                      <a:pt x="52" y="16"/>
                    </a:cubicBezTo>
                    <a:cubicBezTo>
                      <a:pt x="52" y="16"/>
                      <a:pt x="52" y="16"/>
                      <a:pt x="52" y="16"/>
                    </a:cubicBezTo>
                    <a:cubicBezTo>
                      <a:pt x="52" y="16"/>
                      <a:pt x="52" y="16"/>
                      <a:pt x="52" y="16"/>
                    </a:cubicBezTo>
                    <a:cubicBezTo>
                      <a:pt x="52" y="16"/>
                      <a:pt x="52" y="16"/>
                      <a:pt x="52" y="16"/>
                    </a:cubicBezTo>
                    <a:cubicBezTo>
                      <a:pt x="52" y="16"/>
                      <a:pt x="52" y="16"/>
                      <a:pt x="52" y="16"/>
                    </a:cubicBezTo>
                    <a:cubicBezTo>
                      <a:pt x="49" y="18"/>
                      <a:pt x="46" y="19"/>
                      <a:pt x="42" y="19"/>
                    </a:cubicBezTo>
                    <a:cubicBezTo>
                      <a:pt x="42" y="19"/>
                      <a:pt x="41" y="19"/>
                      <a:pt x="41" y="19"/>
                    </a:cubicBezTo>
                    <a:cubicBezTo>
                      <a:pt x="39" y="19"/>
                      <a:pt x="38" y="18"/>
                      <a:pt x="36" y="18"/>
                    </a:cubicBezTo>
                    <a:cubicBezTo>
                      <a:pt x="34" y="18"/>
                      <a:pt x="33" y="19"/>
                      <a:pt x="31" y="19"/>
                    </a:cubicBezTo>
                    <a:cubicBezTo>
                      <a:pt x="29" y="20"/>
                      <a:pt x="27" y="22"/>
                      <a:pt x="25" y="24"/>
                    </a:cubicBezTo>
                    <a:cubicBezTo>
                      <a:pt x="18" y="30"/>
                      <a:pt x="9" y="33"/>
                      <a:pt x="0" y="37"/>
                    </a:cubicBezTo>
                    <a:cubicBezTo>
                      <a:pt x="7" y="37"/>
                      <a:pt x="14" y="39"/>
                      <a:pt x="21" y="41"/>
                    </a:cubicBezTo>
                    <a:cubicBezTo>
                      <a:pt x="30" y="39"/>
                      <a:pt x="38" y="39"/>
                      <a:pt x="47" y="38"/>
                    </a:cubicBezTo>
                    <a:cubicBezTo>
                      <a:pt x="48" y="38"/>
                      <a:pt x="49" y="38"/>
                      <a:pt x="50" y="38"/>
                    </a:cubicBezTo>
                    <a:cubicBezTo>
                      <a:pt x="60" y="38"/>
                      <a:pt x="71" y="39"/>
                      <a:pt x="81" y="41"/>
                    </a:cubicBezTo>
                    <a:cubicBezTo>
                      <a:pt x="95" y="36"/>
                      <a:pt x="109" y="30"/>
                      <a:pt x="123" y="27"/>
                    </a:cubicBezTo>
                    <a:cubicBezTo>
                      <a:pt x="145" y="21"/>
                      <a:pt x="173" y="21"/>
                      <a:pt x="196" y="14"/>
                    </a:cubicBezTo>
                    <a:cubicBezTo>
                      <a:pt x="203" y="10"/>
                      <a:pt x="210" y="5"/>
                      <a:pt x="217"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61" name="Google Shape;3361;p54"/>
              <p:cNvSpPr/>
              <p:nvPr/>
            </p:nvSpPr>
            <p:spPr>
              <a:xfrm>
                <a:off x="8690650" y="1709206"/>
                <a:ext cx="907185" cy="79380"/>
              </a:xfrm>
              <a:custGeom>
                <a:avLst/>
                <a:gdLst/>
                <a:ahLst/>
                <a:cxnLst/>
                <a:rect l="l" t="t" r="r" b="b"/>
                <a:pathLst>
                  <a:path w="182" h="16" extrusionOk="0">
                    <a:moveTo>
                      <a:pt x="1" y="2"/>
                    </a:moveTo>
                    <a:cubicBezTo>
                      <a:pt x="1" y="2"/>
                      <a:pt x="0" y="2"/>
                      <a:pt x="0" y="2"/>
                    </a:cubicBezTo>
                    <a:cubicBezTo>
                      <a:pt x="1" y="2"/>
                      <a:pt x="1" y="2"/>
                      <a:pt x="1" y="2"/>
                    </a:cubicBezTo>
                    <a:cubicBezTo>
                      <a:pt x="1" y="2"/>
                      <a:pt x="1" y="2"/>
                      <a:pt x="1" y="2"/>
                    </a:cubicBezTo>
                    <a:moveTo>
                      <a:pt x="182" y="0"/>
                    </a:moveTo>
                    <a:cubicBezTo>
                      <a:pt x="180" y="1"/>
                      <a:pt x="178" y="1"/>
                      <a:pt x="176" y="2"/>
                    </a:cubicBezTo>
                    <a:cubicBezTo>
                      <a:pt x="169" y="7"/>
                      <a:pt x="162" y="12"/>
                      <a:pt x="155" y="16"/>
                    </a:cubicBezTo>
                    <a:cubicBezTo>
                      <a:pt x="165" y="13"/>
                      <a:pt x="175" y="8"/>
                      <a:pt x="182"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62" name="Google Shape;3362;p54"/>
              <p:cNvSpPr/>
              <p:nvPr/>
            </p:nvSpPr>
            <p:spPr>
              <a:xfrm>
                <a:off x="8316436" y="1907653"/>
                <a:ext cx="1508195" cy="345870"/>
              </a:xfrm>
              <a:custGeom>
                <a:avLst/>
                <a:gdLst/>
                <a:ahLst/>
                <a:cxnLst/>
                <a:rect l="l" t="t" r="r" b="b"/>
                <a:pathLst>
                  <a:path w="304" h="70" extrusionOk="0">
                    <a:moveTo>
                      <a:pt x="288" y="37"/>
                    </a:moveTo>
                    <a:cubicBezTo>
                      <a:pt x="243" y="28"/>
                      <a:pt x="198" y="19"/>
                      <a:pt x="153" y="10"/>
                    </a:cubicBezTo>
                    <a:cubicBezTo>
                      <a:pt x="129" y="5"/>
                      <a:pt x="106" y="0"/>
                      <a:pt x="82" y="0"/>
                    </a:cubicBezTo>
                    <a:cubicBezTo>
                      <a:pt x="54" y="1"/>
                      <a:pt x="26" y="9"/>
                      <a:pt x="0" y="19"/>
                    </a:cubicBezTo>
                    <a:cubicBezTo>
                      <a:pt x="12" y="19"/>
                      <a:pt x="19" y="31"/>
                      <a:pt x="27" y="39"/>
                    </a:cubicBezTo>
                    <a:cubicBezTo>
                      <a:pt x="38" y="50"/>
                      <a:pt x="55" y="53"/>
                      <a:pt x="70" y="54"/>
                    </a:cubicBezTo>
                    <a:cubicBezTo>
                      <a:pt x="76" y="54"/>
                      <a:pt x="82" y="53"/>
                      <a:pt x="88" y="53"/>
                    </a:cubicBezTo>
                    <a:cubicBezTo>
                      <a:pt x="98" y="53"/>
                      <a:pt x="107" y="52"/>
                      <a:pt x="116" y="53"/>
                    </a:cubicBezTo>
                    <a:cubicBezTo>
                      <a:pt x="124" y="54"/>
                      <a:pt x="131" y="56"/>
                      <a:pt x="139" y="57"/>
                    </a:cubicBezTo>
                    <a:cubicBezTo>
                      <a:pt x="167" y="63"/>
                      <a:pt x="195" y="67"/>
                      <a:pt x="224" y="69"/>
                    </a:cubicBezTo>
                    <a:cubicBezTo>
                      <a:pt x="234" y="70"/>
                      <a:pt x="244" y="70"/>
                      <a:pt x="255" y="69"/>
                    </a:cubicBezTo>
                    <a:cubicBezTo>
                      <a:pt x="272" y="66"/>
                      <a:pt x="288" y="58"/>
                      <a:pt x="304" y="50"/>
                    </a:cubicBezTo>
                    <a:cubicBezTo>
                      <a:pt x="304" y="42"/>
                      <a:pt x="295" y="39"/>
                      <a:pt x="288" y="37"/>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63" name="Google Shape;3363;p54"/>
              <p:cNvSpPr/>
              <p:nvPr/>
            </p:nvSpPr>
            <p:spPr>
              <a:xfrm>
                <a:off x="9043611" y="1947345"/>
                <a:ext cx="776779" cy="277831"/>
              </a:xfrm>
              <a:custGeom>
                <a:avLst/>
                <a:gdLst/>
                <a:ahLst/>
                <a:cxnLst/>
                <a:rect l="l" t="t" r="r" b="b"/>
                <a:pathLst>
                  <a:path w="157" h="56" extrusionOk="0">
                    <a:moveTo>
                      <a:pt x="141" y="29"/>
                    </a:moveTo>
                    <a:cubicBezTo>
                      <a:pt x="96" y="20"/>
                      <a:pt x="51" y="11"/>
                      <a:pt x="6" y="2"/>
                    </a:cubicBezTo>
                    <a:cubicBezTo>
                      <a:pt x="4" y="1"/>
                      <a:pt x="2" y="1"/>
                      <a:pt x="0" y="0"/>
                    </a:cubicBezTo>
                    <a:cubicBezTo>
                      <a:pt x="0" y="1"/>
                      <a:pt x="0" y="1"/>
                      <a:pt x="0" y="1"/>
                    </a:cubicBezTo>
                    <a:cubicBezTo>
                      <a:pt x="42" y="11"/>
                      <a:pt x="85" y="21"/>
                      <a:pt x="127" y="31"/>
                    </a:cubicBezTo>
                    <a:cubicBezTo>
                      <a:pt x="134" y="32"/>
                      <a:pt x="144" y="36"/>
                      <a:pt x="143" y="44"/>
                    </a:cubicBezTo>
                    <a:cubicBezTo>
                      <a:pt x="136" y="47"/>
                      <a:pt x="124" y="55"/>
                      <a:pt x="125" y="56"/>
                    </a:cubicBezTo>
                    <a:cubicBezTo>
                      <a:pt x="136" y="53"/>
                      <a:pt x="147" y="47"/>
                      <a:pt x="157" y="42"/>
                    </a:cubicBezTo>
                    <a:cubicBezTo>
                      <a:pt x="157" y="34"/>
                      <a:pt x="148" y="31"/>
                      <a:pt x="141" y="29"/>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64" name="Google Shape;3364;p54"/>
              <p:cNvSpPr/>
              <p:nvPr/>
            </p:nvSpPr>
            <p:spPr>
              <a:xfrm>
                <a:off x="8684978" y="1947345"/>
                <a:ext cx="680389" cy="130411"/>
              </a:xfrm>
              <a:custGeom>
                <a:avLst/>
                <a:gdLst/>
                <a:ahLst/>
                <a:cxnLst/>
                <a:rect l="l" t="t" r="r" b="b"/>
                <a:pathLst>
                  <a:path w="138" h="27" extrusionOk="0">
                    <a:moveTo>
                      <a:pt x="0" y="0"/>
                    </a:moveTo>
                    <a:cubicBezTo>
                      <a:pt x="9" y="3"/>
                      <a:pt x="18" y="5"/>
                      <a:pt x="25" y="10"/>
                    </a:cubicBezTo>
                    <a:cubicBezTo>
                      <a:pt x="40" y="19"/>
                      <a:pt x="72" y="27"/>
                      <a:pt x="85" y="27"/>
                    </a:cubicBezTo>
                    <a:cubicBezTo>
                      <a:pt x="87" y="27"/>
                      <a:pt x="89" y="27"/>
                      <a:pt x="90" y="27"/>
                    </a:cubicBezTo>
                    <a:cubicBezTo>
                      <a:pt x="106" y="23"/>
                      <a:pt x="122" y="21"/>
                      <a:pt x="138" y="20"/>
                    </a:cubicBezTo>
                    <a:cubicBezTo>
                      <a:pt x="122" y="17"/>
                      <a:pt x="106" y="13"/>
                      <a:pt x="91" y="10"/>
                    </a:cubicBezTo>
                    <a:cubicBezTo>
                      <a:pt x="68" y="6"/>
                      <a:pt x="46" y="1"/>
                      <a:pt x="23" y="1"/>
                    </a:cubicBezTo>
                    <a:cubicBezTo>
                      <a:pt x="22" y="1"/>
                      <a:pt x="21" y="1"/>
                      <a:pt x="20" y="1"/>
                    </a:cubicBezTo>
                    <a:cubicBezTo>
                      <a:pt x="20" y="1"/>
                      <a:pt x="20" y="1"/>
                      <a:pt x="20" y="1"/>
                    </a:cubicBezTo>
                    <a:cubicBezTo>
                      <a:pt x="17" y="1"/>
                      <a:pt x="8" y="0"/>
                      <a:pt x="0"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65" name="Google Shape;3365;p54"/>
              <p:cNvSpPr/>
              <p:nvPr/>
            </p:nvSpPr>
            <p:spPr>
              <a:xfrm>
                <a:off x="8594259" y="1981365"/>
                <a:ext cx="1150993" cy="272159"/>
              </a:xfrm>
              <a:custGeom>
                <a:avLst/>
                <a:gdLst/>
                <a:ahLst/>
                <a:cxnLst/>
                <a:rect l="l" t="t" r="r" b="b"/>
                <a:pathLst>
                  <a:path w="232" h="55" extrusionOk="0">
                    <a:moveTo>
                      <a:pt x="0" y="23"/>
                    </a:moveTo>
                    <a:cubicBezTo>
                      <a:pt x="3" y="26"/>
                      <a:pt x="6" y="28"/>
                      <a:pt x="8" y="30"/>
                    </a:cubicBezTo>
                    <a:cubicBezTo>
                      <a:pt x="9" y="30"/>
                      <a:pt x="9" y="30"/>
                      <a:pt x="9" y="30"/>
                    </a:cubicBezTo>
                    <a:cubicBezTo>
                      <a:pt x="10" y="31"/>
                      <a:pt x="11" y="32"/>
                      <a:pt x="12" y="32"/>
                    </a:cubicBezTo>
                    <a:cubicBezTo>
                      <a:pt x="10" y="31"/>
                      <a:pt x="9" y="29"/>
                      <a:pt x="8" y="28"/>
                    </a:cubicBezTo>
                    <a:cubicBezTo>
                      <a:pt x="7" y="27"/>
                      <a:pt x="6" y="27"/>
                      <a:pt x="6" y="26"/>
                    </a:cubicBezTo>
                    <a:cubicBezTo>
                      <a:pt x="6" y="26"/>
                      <a:pt x="6" y="26"/>
                      <a:pt x="6" y="26"/>
                    </a:cubicBezTo>
                    <a:cubicBezTo>
                      <a:pt x="4" y="25"/>
                      <a:pt x="2" y="24"/>
                      <a:pt x="0" y="23"/>
                    </a:cubicBezTo>
                    <a:moveTo>
                      <a:pt x="22" y="0"/>
                    </a:moveTo>
                    <a:cubicBezTo>
                      <a:pt x="28" y="5"/>
                      <a:pt x="32" y="11"/>
                      <a:pt x="35" y="18"/>
                    </a:cubicBezTo>
                    <a:cubicBezTo>
                      <a:pt x="37" y="21"/>
                      <a:pt x="38" y="24"/>
                      <a:pt x="41" y="27"/>
                    </a:cubicBezTo>
                    <a:cubicBezTo>
                      <a:pt x="43" y="29"/>
                      <a:pt x="46" y="30"/>
                      <a:pt x="48" y="32"/>
                    </a:cubicBezTo>
                    <a:cubicBezTo>
                      <a:pt x="48" y="32"/>
                      <a:pt x="49" y="32"/>
                      <a:pt x="49" y="32"/>
                    </a:cubicBezTo>
                    <a:cubicBezTo>
                      <a:pt x="50" y="33"/>
                      <a:pt x="52" y="36"/>
                      <a:pt x="52" y="38"/>
                    </a:cubicBezTo>
                    <a:cubicBezTo>
                      <a:pt x="55" y="38"/>
                      <a:pt x="58" y="38"/>
                      <a:pt x="60" y="38"/>
                    </a:cubicBezTo>
                    <a:cubicBezTo>
                      <a:pt x="68" y="39"/>
                      <a:pt x="75" y="41"/>
                      <a:pt x="83" y="42"/>
                    </a:cubicBezTo>
                    <a:cubicBezTo>
                      <a:pt x="111" y="48"/>
                      <a:pt x="139" y="52"/>
                      <a:pt x="168" y="54"/>
                    </a:cubicBezTo>
                    <a:cubicBezTo>
                      <a:pt x="173" y="55"/>
                      <a:pt x="178" y="55"/>
                      <a:pt x="183" y="55"/>
                    </a:cubicBezTo>
                    <a:cubicBezTo>
                      <a:pt x="188" y="55"/>
                      <a:pt x="193" y="55"/>
                      <a:pt x="199" y="54"/>
                    </a:cubicBezTo>
                    <a:cubicBezTo>
                      <a:pt x="199" y="54"/>
                      <a:pt x="199" y="54"/>
                      <a:pt x="199" y="54"/>
                    </a:cubicBezTo>
                    <a:cubicBezTo>
                      <a:pt x="199" y="54"/>
                      <a:pt x="199" y="54"/>
                      <a:pt x="199" y="54"/>
                    </a:cubicBezTo>
                    <a:cubicBezTo>
                      <a:pt x="211" y="52"/>
                      <a:pt x="221" y="48"/>
                      <a:pt x="232" y="43"/>
                    </a:cubicBezTo>
                    <a:cubicBezTo>
                      <a:pt x="227" y="45"/>
                      <a:pt x="221" y="48"/>
                      <a:pt x="216" y="49"/>
                    </a:cubicBezTo>
                    <a:cubicBezTo>
                      <a:pt x="215" y="49"/>
                      <a:pt x="223" y="43"/>
                      <a:pt x="229" y="40"/>
                    </a:cubicBezTo>
                    <a:cubicBezTo>
                      <a:pt x="227" y="39"/>
                      <a:pt x="225" y="38"/>
                      <a:pt x="223" y="38"/>
                    </a:cubicBezTo>
                    <a:cubicBezTo>
                      <a:pt x="215" y="38"/>
                      <a:pt x="206" y="43"/>
                      <a:pt x="197" y="44"/>
                    </a:cubicBezTo>
                    <a:cubicBezTo>
                      <a:pt x="191" y="44"/>
                      <a:pt x="185" y="44"/>
                      <a:pt x="178" y="44"/>
                    </a:cubicBezTo>
                    <a:cubicBezTo>
                      <a:pt x="157" y="44"/>
                      <a:pt x="135" y="42"/>
                      <a:pt x="115" y="37"/>
                    </a:cubicBezTo>
                    <a:cubicBezTo>
                      <a:pt x="91" y="31"/>
                      <a:pt x="62" y="30"/>
                      <a:pt x="43" y="12"/>
                    </a:cubicBezTo>
                    <a:cubicBezTo>
                      <a:pt x="36" y="7"/>
                      <a:pt x="29" y="3"/>
                      <a:pt x="22"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66" name="Google Shape;3366;p54"/>
              <p:cNvSpPr/>
              <p:nvPr/>
            </p:nvSpPr>
            <p:spPr>
              <a:xfrm>
                <a:off x="7970570" y="864379"/>
                <a:ext cx="470604" cy="1128326"/>
              </a:xfrm>
              <a:custGeom>
                <a:avLst/>
                <a:gdLst/>
                <a:ahLst/>
                <a:cxnLst/>
                <a:rect l="l" t="t" r="r" b="b"/>
                <a:pathLst>
                  <a:path w="94" h="227" extrusionOk="0">
                    <a:moveTo>
                      <a:pt x="70" y="81"/>
                    </a:moveTo>
                    <a:cubicBezTo>
                      <a:pt x="67" y="73"/>
                      <a:pt x="63" y="64"/>
                      <a:pt x="60" y="56"/>
                    </a:cubicBezTo>
                    <a:cubicBezTo>
                      <a:pt x="53" y="39"/>
                      <a:pt x="47" y="24"/>
                      <a:pt x="41" y="9"/>
                    </a:cubicBezTo>
                    <a:cubicBezTo>
                      <a:pt x="37" y="5"/>
                      <a:pt x="32" y="5"/>
                      <a:pt x="31" y="7"/>
                    </a:cubicBezTo>
                    <a:cubicBezTo>
                      <a:pt x="30" y="9"/>
                      <a:pt x="28" y="12"/>
                      <a:pt x="22" y="9"/>
                    </a:cubicBezTo>
                    <a:cubicBezTo>
                      <a:pt x="18" y="6"/>
                      <a:pt x="16" y="3"/>
                      <a:pt x="14" y="0"/>
                    </a:cubicBezTo>
                    <a:cubicBezTo>
                      <a:pt x="8" y="0"/>
                      <a:pt x="6" y="4"/>
                      <a:pt x="4" y="9"/>
                    </a:cubicBezTo>
                    <a:cubicBezTo>
                      <a:pt x="0" y="28"/>
                      <a:pt x="5" y="54"/>
                      <a:pt x="12" y="84"/>
                    </a:cubicBezTo>
                    <a:cubicBezTo>
                      <a:pt x="15" y="102"/>
                      <a:pt x="20" y="121"/>
                      <a:pt x="30" y="142"/>
                    </a:cubicBezTo>
                    <a:cubicBezTo>
                      <a:pt x="37" y="157"/>
                      <a:pt x="47" y="172"/>
                      <a:pt x="57" y="187"/>
                    </a:cubicBezTo>
                    <a:cubicBezTo>
                      <a:pt x="65" y="200"/>
                      <a:pt x="74" y="214"/>
                      <a:pt x="83" y="227"/>
                    </a:cubicBezTo>
                    <a:cubicBezTo>
                      <a:pt x="83" y="200"/>
                      <a:pt x="94" y="180"/>
                      <a:pt x="93" y="159"/>
                    </a:cubicBezTo>
                    <a:cubicBezTo>
                      <a:pt x="92" y="146"/>
                      <a:pt x="88" y="133"/>
                      <a:pt x="84" y="121"/>
                    </a:cubicBezTo>
                    <a:cubicBezTo>
                      <a:pt x="79" y="107"/>
                      <a:pt x="75" y="94"/>
                      <a:pt x="70" y="81"/>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67" name="Google Shape;3367;p54"/>
              <p:cNvSpPr/>
              <p:nvPr/>
            </p:nvSpPr>
            <p:spPr>
              <a:xfrm>
                <a:off x="7970570" y="864379"/>
                <a:ext cx="323186" cy="986575"/>
              </a:xfrm>
              <a:custGeom>
                <a:avLst/>
                <a:gdLst/>
                <a:ahLst/>
                <a:cxnLst/>
                <a:rect l="l" t="t" r="r" b="b"/>
                <a:pathLst>
                  <a:path w="65" h="199" extrusionOk="0">
                    <a:moveTo>
                      <a:pt x="32" y="142"/>
                    </a:moveTo>
                    <a:cubicBezTo>
                      <a:pt x="23" y="123"/>
                      <a:pt x="19" y="106"/>
                      <a:pt x="16" y="89"/>
                    </a:cubicBezTo>
                    <a:cubicBezTo>
                      <a:pt x="10" y="63"/>
                      <a:pt x="5" y="39"/>
                      <a:pt x="9" y="23"/>
                    </a:cubicBezTo>
                    <a:cubicBezTo>
                      <a:pt x="10" y="18"/>
                      <a:pt x="12" y="15"/>
                      <a:pt x="18" y="15"/>
                    </a:cubicBezTo>
                    <a:cubicBezTo>
                      <a:pt x="20" y="17"/>
                      <a:pt x="22" y="20"/>
                      <a:pt x="25" y="22"/>
                    </a:cubicBezTo>
                    <a:cubicBezTo>
                      <a:pt x="30" y="25"/>
                      <a:pt x="32" y="23"/>
                      <a:pt x="33" y="21"/>
                    </a:cubicBezTo>
                    <a:cubicBezTo>
                      <a:pt x="34" y="20"/>
                      <a:pt x="52" y="39"/>
                      <a:pt x="54" y="40"/>
                    </a:cubicBezTo>
                    <a:cubicBezTo>
                      <a:pt x="49" y="29"/>
                      <a:pt x="45" y="19"/>
                      <a:pt x="41" y="9"/>
                    </a:cubicBezTo>
                    <a:cubicBezTo>
                      <a:pt x="37" y="5"/>
                      <a:pt x="32" y="5"/>
                      <a:pt x="31" y="7"/>
                    </a:cubicBezTo>
                    <a:cubicBezTo>
                      <a:pt x="30" y="9"/>
                      <a:pt x="28" y="12"/>
                      <a:pt x="22" y="9"/>
                    </a:cubicBezTo>
                    <a:cubicBezTo>
                      <a:pt x="18" y="6"/>
                      <a:pt x="16" y="3"/>
                      <a:pt x="14" y="0"/>
                    </a:cubicBezTo>
                    <a:cubicBezTo>
                      <a:pt x="8" y="0"/>
                      <a:pt x="6" y="4"/>
                      <a:pt x="4" y="9"/>
                    </a:cubicBezTo>
                    <a:cubicBezTo>
                      <a:pt x="0" y="28"/>
                      <a:pt x="5" y="54"/>
                      <a:pt x="12" y="84"/>
                    </a:cubicBezTo>
                    <a:cubicBezTo>
                      <a:pt x="15" y="102"/>
                      <a:pt x="20" y="121"/>
                      <a:pt x="30" y="142"/>
                    </a:cubicBezTo>
                    <a:cubicBezTo>
                      <a:pt x="37" y="157"/>
                      <a:pt x="47" y="172"/>
                      <a:pt x="57" y="187"/>
                    </a:cubicBezTo>
                    <a:cubicBezTo>
                      <a:pt x="59" y="191"/>
                      <a:pt x="62" y="195"/>
                      <a:pt x="65" y="199"/>
                    </a:cubicBezTo>
                    <a:cubicBezTo>
                      <a:pt x="65" y="195"/>
                      <a:pt x="65" y="195"/>
                      <a:pt x="65" y="195"/>
                    </a:cubicBezTo>
                    <a:cubicBezTo>
                      <a:pt x="62" y="191"/>
                      <a:pt x="59" y="186"/>
                      <a:pt x="56" y="182"/>
                    </a:cubicBezTo>
                    <a:cubicBezTo>
                      <a:pt x="47" y="169"/>
                      <a:pt x="38" y="155"/>
                      <a:pt x="32" y="142"/>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68" name="Google Shape;3368;p54"/>
              <p:cNvSpPr/>
              <p:nvPr/>
            </p:nvSpPr>
            <p:spPr>
              <a:xfrm>
                <a:off x="8010261" y="949430"/>
                <a:ext cx="181437" cy="663389"/>
              </a:xfrm>
              <a:custGeom>
                <a:avLst/>
                <a:gdLst/>
                <a:ahLst/>
                <a:cxnLst/>
                <a:rect l="l" t="t" r="r" b="b"/>
                <a:pathLst>
                  <a:path w="36" h="134" extrusionOk="0">
                    <a:moveTo>
                      <a:pt x="4" y="0"/>
                    </a:moveTo>
                    <a:cubicBezTo>
                      <a:pt x="3" y="2"/>
                      <a:pt x="2" y="4"/>
                      <a:pt x="1" y="6"/>
                    </a:cubicBezTo>
                    <a:cubicBezTo>
                      <a:pt x="1" y="8"/>
                      <a:pt x="0" y="11"/>
                      <a:pt x="0" y="15"/>
                    </a:cubicBezTo>
                    <a:cubicBezTo>
                      <a:pt x="1" y="30"/>
                      <a:pt x="5" y="48"/>
                      <a:pt x="9" y="67"/>
                    </a:cubicBezTo>
                    <a:cubicBezTo>
                      <a:pt x="13" y="85"/>
                      <a:pt x="17" y="104"/>
                      <a:pt x="27" y="125"/>
                    </a:cubicBezTo>
                    <a:cubicBezTo>
                      <a:pt x="28" y="128"/>
                      <a:pt x="30" y="131"/>
                      <a:pt x="31" y="134"/>
                    </a:cubicBezTo>
                    <a:cubicBezTo>
                      <a:pt x="33" y="129"/>
                      <a:pt x="35" y="124"/>
                      <a:pt x="36" y="119"/>
                    </a:cubicBezTo>
                    <a:cubicBezTo>
                      <a:pt x="31" y="109"/>
                      <a:pt x="26" y="99"/>
                      <a:pt x="23" y="88"/>
                    </a:cubicBezTo>
                    <a:cubicBezTo>
                      <a:pt x="15" y="61"/>
                      <a:pt x="8" y="30"/>
                      <a:pt x="4"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69" name="Google Shape;3369;p54"/>
              <p:cNvSpPr/>
              <p:nvPr/>
            </p:nvSpPr>
            <p:spPr>
              <a:xfrm>
                <a:off x="8010261" y="898398"/>
                <a:ext cx="22680" cy="124739"/>
              </a:xfrm>
              <a:custGeom>
                <a:avLst/>
                <a:gdLst/>
                <a:ahLst/>
                <a:cxnLst/>
                <a:rect l="l" t="t" r="r" b="b"/>
                <a:pathLst>
                  <a:path w="5" h="25" extrusionOk="0">
                    <a:moveTo>
                      <a:pt x="3" y="0"/>
                    </a:moveTo>
                    <a:cubicBezTo>
                      <a:pt x="3" y="0"/>
                      <a:pt x="3" y="1"/>
                      <a:pt x="3" y="2"/>
                    </a:cubicBezTo>
                    <a:cubicBezTo>
                      <a:pt x="1" y="8"/>
                      <a:pt x="0" y="16"/>
                      <a:pt x="1" y="25"/>
                    </a:cubicBezTo>
                    <a:cubicBezTo>
                      <a:pt x="1" y="21"/>
                      <a:pt x="2" y="18"/>
                      <a:pt x="2" y="16"/>
                    </a:cubicBezTo>
                    <a:cubicBezTo>
                      <a:pt x="3" y="14"/>
                      <a:pt x="4" y="12"/>
                      <a:pt x="5" y="10"/>
                    </a:cubicBezTo>
                    <a:cubicBezTo>
                      <a:pt x="4" y="7"/>
                      <a:pt x="4" y="3"/>
                      <a:pt x="3"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70" name="Google Shape;3370;p54"/>
              <p:cNvSpPr/>
              <p:nvPr/>
            </p:nvSpPr>
            <p:spPr>
              <a:xfrm>
                <a:off x="7307192" y="1000458"/>
                <a:ext cx="963884" cy="958227"/>
              </a:xfrm>
              <a:custGeom>
                <a:avLst/>
                <a:gdLst/>
                <a:ahLst/>
                <a:cxnLst/>
                <a:rect l="l" t="t" r="r" b="b"/>
                <a:pathLst>
                  <a:path w="194" h="193" extrusionOk="0">
                    <a:moveTo>
                      <a:pt x="164" y="120"/>
                    </a:moveTo>
                    <a:cubicBezTo>
                      <a:pt x="143" y="81"/>
                      <a:pt x="108" y="53"/>
                      <a:pt x="73" y="25"/>
                    </a:cubicBezTo>
                    <a:cubicBezTo>
                      <a:pt x="57" y="13"/>
                      <a:pt x="41" y="1"/>
                      <a:pt x="21" y="0"/>
                    </a:cubicBezTo>
                    <a:cubicBezTo>
                      <a:pt x="18" y="2"/>
                      <a:pt x="21" y="7"/>
                      <a:pt x="23" y="9"/>
                    </a:cubicBezTo>
                    <a:cubicBezTo>
                      <a:pt x="26" y="11"/>
                      <a:pt x="30" y="14"/>
                      <a:pt x="28" y="18"/>
                    </a:cubicBezTo>
                    <a:cubicBezTo>
                      <a:pt x="19" y="14"/>
                      <a:pt x="7" y="17"/>
                      <a:pt x="0" y="25"/>
                    </a:cubicBezTo>
                    <a:cubicBezTo>
                      <a:pt x="21" y="38"/>
                      <a:pt x="38" y="56"/>
                      <a:pt x="55" y="74"/>
                    </a:cubicBezTo>
                    <a:cubicBezTo>
                      <a:pt x="67" y="86"/>
                      <a:pt x="79" y="99"/>
                      <a:pt x="84" y="116"/>
                    </a:cubicBezTo>
                    <a:cubicBezTo>
                      <a:pt x="85" y="120"/>
                      <a:pt x="86" y="124"/>
                      <a:pt x="88" y="128"/>
                    </a:cubicBezTo>
                    <a:cubicBezTo>
                      <a:pt x="91" y="131"/>
                      <a:pt x="95" y="133"/>
                      <a:pt x="98" y="136"/>
                    </a:cubicBezTo>
                    <a:cubicBezTo>
                      <a:pt x="111" y="143"/>
                      <a:pt x="125" y="151"/>
                      <a:pt x="138" y="158"/>
                    </a:cubicBezTo>
                    <a:cubicBezTo>
                      <a:pt x="147" y="164"/>
                      <a:pt x="156" y="169"/>
                      <a:pt x="163" y="176"/>
                    </a:cubicBezTo>
                    <a:cubicBezTo>
                      <a:pt x="168" y="180"/>
                      <a:pt x="172" y="185"/>
                      <a:pt x="177" y="188"/>
                    </a:cubicBezTo>
                    <a:cubicBezTo>
                      <a:pt x="182" y="192"/>
                      <a:pt x="188" y="193"/>
                      <a:pt x="194" y="191"/>
                    </a:cubicBezTo>
                    <a:cubicBezTo>
                      <a:pt x="189" y="179"/>
                      <a:pt x="185" y="168"/>
                      <a:pt x="181" y="157"/>
                    </a:cubicBezTo>
                    <a:cubicBezTo>
                      <a:pt x="176" y="144"/>
                      <a:pt x="171" y="132"/>
                      <a:pt x="164" y="120"/>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71" name="Google Shape;3371;p54"/>
              <p:cNvSpPr/>
              <p:nvPr/>
            </p:nvSpPr>
            <p:spPr>
              <a:xfrm>
                <a:off x="7307192" y="1000458"/>
                <a:ext cx="618022" cy="334530"/>
              </a:xfrm>
              <a:custGeom>
                <a:avLst/>
                <a:gdLst/>
                <a:ahLst/>
                <a:cxnLst/>
                <a:rect l="l" t="t" r="r" b="b"/>
                <a:pathLst>
                  <a:path w="124" h="68" extrusionOk="0">
                    <a:moveTo>
                      <a:pt x="21" y="0"/>
                    </a:moveTo>
                    <a:cubicBezTo>
                      <a:pt x="18" y="2"/>
                      <a:pt x="21" y="7"/>
                      <a:pt x="23" y="9"/>
                    </a:cubicBezTo>
                    <a:cubicBezTo>
                      <a:pt x="26" y="11"/>
                      <a:pt x="30" y="14"/>
                      <a:pt x="28" y="18"/>
                    </a:cubicBezTo>
                    <a:cubicBezTo>
                      <a:pt x="19" y="14"/>
                      <a:pt x="7" y="17"/>
                      <a:pt x="0" y="25"/>
                    </a:cubicBezTo>
                    <a:cubicBezTo>
                      <a:pt x="2" y="26"/>
                      <a:pt x="4" y="28"/>
                      <a:pt x="6" y="29"/>
                    </a:cubicBezTo>
                    <a:cubicBezTo>
                      <a:pt x="5" y="24"/>
                      <a:pt x="34" y="24"/>
                      <a:pt x="42" y="27"/>
                    </a:cubicBezTo>
                    <a:cubicBezTo>
                      <a:pt x="43" y="24"/>
                      <a:pt x="41" y="18"/>
                      <a:pt x="39" y="16"/>
                    </a:cubicBezTo>
                    <a:cubicBezTo>
                      <a:pt x="36" y="14"/>
                      <a:pt x="34" y="14"/>
                      <a:pt x="36" y="12"/>
                    </a:cubicBezTo>
                    <a:cubicBezTo>
                      <a:pt x="53" y="12"/>
                      <a:pt x="59" y="19"/>
                      <a:pt x="72" y="29"/>
                    </a:cubicBezTo>
                    <a:cubicBezTo>
                      <a:pt x="87" y="41"/>
                      <a:pt x="121" y="67"/>
                      <a:pt x="124" y="68"/>
                    </a:cubicBezTo>
                    <a:cubicBezTo>
                      <a:pt x="108" y="53"/>
                      <a:pt x="90" y="39"/>
                      <a:pt x="73" y="25"/>
                    </a:cubicBezTo>
                    <a:cubicBezTo>
                      <a:pt x="57" y="13"/>
                      <a:pt x="41" y="1"/>
                      <a:pt x="21" y="0"/>
                    </a:cubicBezTo>
                    <a:close/>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72" name="Google Shape;3372;p54"/>
              <p:cNvSpPr/>
              <p:nvPr/>
            </p:nvSpPr>
            <p:spPr>
              <a:xfrm>
                <a:off x="7346880" y="1147877"/>
                <a:ext cx="232468" cy="215459"/>
              </a:xfrm>
              <a:custGeom>
                <a:avLst/>
                <a:gdLst/>
                <a:ahLst/>
                <a:cxnLst/>
                <a:rect l="l" t="t" r="r" b="b"/>
                <a:pathLst>
                  <a:path w="47" h="44" extrusionOk="0">
                    <a:moveTo>
                      <a:pt x="0" y="0"/>
                    </a:moveTo>
                    <a:cubicBezTo>
                      <a:pt x="18" y="13"/>
                      <a:pt x="33" y="28"/>
                      <a:pt x="47" y="44"/>
                    </a:cubicBezTo>
                    <a:cubicBezTo>
                      <a:pt x="33" y="28"/>
                      <a:pt x="18" y="13"/>
                      <a:pt x="0" y="0"/>
                    </a:cubicBezTo>
                    <a:cubicBezTo>
                      <a:pt x="0" y="0"/>
                      <a:pt x="0" y="0"/>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73" name="Google Shape;3373;p54"/>
              <p:cNvSpPr/>
              <p:nvPr/>
            </p:nvSpPr>
            <p:spPr>
              <a:xfrm>
                <a:off x="7346880" y="1147877"/>
                <a:ext cx="799458" cy="561329"/>
              </a:xfrm>
              <a:custGeom>
                <a:avLst/>
                <a:gdLst/>
                <a:ahLst/>
                <a:cxnLst/>
                <a:rect l="l" t="t" r="r" b="b"/>
                <a:pathLst>
                  <a:path w="161" h="113" extrusionOk="0">
                    <a:moveTo>
                      <a:pt x="0" y="0"/>
                    </a:moveTo>
                    <a:cubicBezTo>
                      <a:pt x="18" y="13"/>
                      <a:pt x="33" y="28"/>
                      <a:pt x="47" y="44"/>
                    </a:cubicBezTo>
                    <a:cubicBezTo>
                      <a:pt x="47" y="44"/>
                      <a:pt x="47" y="44"/>
                      <a:pt x="47" y="44"/>
                    </a:cubicBezTo>
                    <a:cubicBezTo>
                      <a:pt x="59" y="56"/>
                      <a:pt x="71" y="69"/>
                      <a:pt x="76" y="86"/>
                    </a:cubicBezTo>
                    <a:cubicBezTo>
                      <a:pt x="77" y="90"/>
                      <a:pt x="78" y="94"/>
                      <a:pt x="80" y="98"/>
                    </a:cubicBezTo>
                    <a:cubicBezTo>
                      <a:pt x="80" y="98"/>
                      <a:pt x="81" y="98"/>
                      <a:pt x="81" y="98"/>
                    </a:cubicBezTo>
                    <a:cubicBezTo>
                      <a:pt x="86" y="100"/>
                      <a:pt x="92" y="102"/>
                      <a:pt x="98" y="104"/>
                    </a:cubicBezTo>
                    <a:cubicBezTo>
                      <a:pt x="104" y="107"/>
                      <a:pt x="110" y="109"/>
                      <a:pt x="116" y="113"/>
                    </a:cubicBezTo>
                    <a:cubicBezTo>
                      <a:pt x="116" y="109"/>
                      <a:pt x="117" y="106"/>
                      <a:pt x="117" y="103"/>
                    </a:cubicBezTo>
                    <a:cubicBezTo>
                      <a:pt x="117" y="103"/>
                      <a:pt x="117" y="103"/>
                      <a:pt x="117" y="103"/>
                    </a:cubicBezTo>
                    <a:cubicBezTo>
                      <a:pt x="118" y="103"/>
                      <a:pt x="118" y="102"/>
                      <a:pt x="118" y="102"/>
                    </a:cubicBezTo>
                    <a:cubicBezTo>
                      <a:pt x="118" y="101"/>
                      <a:pt x="117" y="99"/>
                      <a:pt x="117" y="98"/>
                    </a:cubicBezTo>
                    <a:cubicBezTo>
                      <a:pt x="117" y="98"/>
                      <a:pt x="117" y="98"/>
                      <a:pt x="117" y="98"/>
                    </a:cubicBezTo>
                    <a:cubicBezTo>
                      <a:pt x="117" y="98"/>
                      <a:pt x="117" y="98"/>
                      <a:pt x="117" y="98"/>
                    </a:cubicBezTo>
                    <a:cubicBezTo>
                      <a:pt x="125" y="97"/>
                      <a:pt x="133" y="97"/>
                      <a:pt x="141" y="96"/>
                    </a:cubicBezTo>
                    <a:cubicBezTo>
                      <a:pt x="143" y="96"/>
                      <a:pt x="145" y="96"/>
                      <a:pt x="147" y="96"/>
                    </a:cubicBezTo>
                    <a:cubicBezTo>
                      <a:pt x="152" y="96"/>
                      <a:pt x="156" y="97"/>
                      <a:pt x="160" y="99"/>
                    </a:cubicBezTo>
                    <a:cubicBezTo>
                      <a:pt x="160" y="99"/>
                      <a:pt x="161" y="99"/>
                      <a:pt x="161" y="100"/>
                    </a:cubicBezTo>
                    <a:cubicBezTo>
                      <a:pt x="161" y="100"/>
                      <a:pt x="161" y="100"/>
                      <a:pt x="161" y="100"/>
                    </a:cubicBezTo>
                    <a:cubicBezTo>
                      <a:pt x="160" y="97"/>
                      <a:pt x="158" y="93"/>
                      <a:pt x="156" y="90"/>
                    </a:cubicBezTo>
                    <a:cubicBezTo>
                      <a:pt x="156" y="90"/>
                      <a:pt x="156" y="90"/>
                      <a:pt x="156" y="90"/>
                    </a:cubicBezTo>
                    <a:cubicBezTo>
                      <a:pt x="155" y="87"/>
                      <a:pt x="154" y="85"/>
                      <a:pt x="152" y="83"/>
                    </a:cubicBezTo>
                    <a:cubicBezTo>
                      <a:pt x="147" y="90"/>
                      <a:pt x="134" y="92"/>
                      <a:pt x="123" y="92"/>
                    </a:cubicBezTo>
                    <a:cubicBezTo>
                      <a:pt x="119" y="92"/>
                      <a:pt x="115" y="91"/>
                      <a:pt x="112" y="91"/>
                    </a:cubicBezTo>
                    <a:cubicBezTo>
                      <a:pt x="84" y="89"/>
                      <a:pt x="81" y="61"/>
                      <a:pt x="62" y="44"/>
                    </a:cubicBezTo>
                    <a:cubicBezTo>
                      <a:pt x="47" y="29"/>
                      <a:pt x="28" y="6"/>
                      <a:pt x="7" y="2"/>
                    </a:cubicBezTo>
                    <a:cubicBezTo>
                      <a:pt x="4" y="2"/>
                      <a:pt x="2" y="1"/>
                      <a:pt x="0"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74" name="Google Shape;3374;p54"/>
              <p:cNvSpPr/>
              <p:nvPr/>
            </p:nvSpPr>
            <p:spPr>
              <a:xfrm>
                <a:off x="7057716" y="1266948"/>
                <a:ext cx="1230371" cy="725756"/>
              </a:xfrm>
              <a:custGeom>
                <a:avLst/>
                <a:gdLst/>
                <a:ahLst/>
                <a:cxnLst/>
                <a:rect l="l" t="t" r="r" b="b"/>
                <a:pathLst>
                  <a:path w="247" h="146" extrusionOk="0">
                    <a:moveTo>
                      <a:pt x="234" y="129"/>
                    </a:moveTo>
                    <a:cubicBezTo>
                      <a:pt x="210" y="110"/>
                      <a:pt x="185" y="91"/>
                      <a:pt x="156" y="80"/>
                    </a:cubicBezTo>
                    <a:cubicBezTo>
                      <a:pt x="142" y="75"/>
                      <a:pt x="127" y="72"/>
                      <a:pt x="116" y="62"/>
                    </a:cubicBezTo>
                    <a:cubicBezTo>
                      <a:pt x="110" y="58"/>
                      <a:pt x="106" y="52"/>
                      <a:pt x="100" y="47"/>
                    </a:cubicBezTo>
                    <a:cubicBezTo>
                      <a:pt x="89" y="39"/>
                      <a:pt x="75" y="36"/>
                      <a:pt x="63" y="29"/>
                    </a:cubicBezTo>
                    <a:cubicBezTo>
                      <a:pt x="48" y="20"/>
                      <a:pt x="35" y="4"/>
                      <a:pt x="17" y="1"/>
                    </a:cubicBezTo>
                    <a:cubicBezTo>
                      <a:pt x="10" y="0"/>
                      <a:pt x="2" y="2"/>
                      <a:pt x="1" y="8"/>
                    </a:cubicBezTo>
                    <a:cubicBezTo>
                      <a:pt x="0" y="13"/>
                      <a:pt x="3" y="17"/>
                      <a:pt x="6" y="19"/>
                    </a:cubicBezTo>
                    <a:cubicBezTo>
                      <a:pt x="10" y="22"/>
                      <a:pt x="14" y="23"/>
                      <a:pt x="18" y="25"/>
                    </a:cubicBezTo>
                    <a:cubicBezTo>
                      <a:pt x="24" y="27"/>
                      <a:pt x="30" y="32"/>
                      <a:pt x="35" y="36"/>
                    </a:cubicBezTo>
                    <a:cubicBezTo>
                      <a:pt x="50" y="48"/>
                      <a:pt x="65" y="62"/>
                      <a:pt x="79" y="76"/>
                    </a:cubicBezTo>
                    <a:cubicBezTo>
                      <a:pt x="85" y="83"/>
                      <a:pt x="91" y="90"/>
                      <a:pt x="98" y="95"/>
                    </a:cubicBezTo>
                    <a:cubicBezTo>
                      <a:pt x="115" y="108"/>
                      <a:pt x="137" y="111"/>
                      <a:pt x="158" y="114"/>
                    </a:cubicBezTo>
                    <a:cubicBezTo>
                      <a:pt x="166" y="114"/>
                      <a:pt x="175" y="115"/>
                      <a:pt x="183" y="118"/>
                    </a:cubicBezTo>
                    <a:cubicBezTo>
                      <a:pt x="190" y="120"/>
                      <a:pt x="196" y="124"/>
                      <a:pt x="202" y="128"/>
                    </a:cubicBezTo>
                    <a:cubicBezTo>
                      <a:pt x="216" y="136"/>
                      <a:pt x="232" y="142"/>
                      <a:pt x="247" y="146"/>
                    </a:cubicBezTo>
                    <a:cubicBezTo>
                      <a:pt x="247" y="139"/>
                      <a:pt x="240" y="133"/>
                      <a:pt x="234" y="129"/>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75" name="Google Shape;3375;p54"/>
              <p:cNvSpPr/>
              <p:nvPr/>
            </p:nvSpPr>
            <p:spPr>
              <a:xfrm>
                <a:off x="7057716" y="1266948"/>
                <a:ext cx="198449" cy="119071"/>
              </a:xfrm>
              <a:custGeom>
                <a:avLst/>
                <a:gdLst/>
                <a:ahLst/>
                <a:cxnLst/>
                <a:rect l="l" t="t" r="r" b="b"/>
                <a:pathLst>
                  <a:path w="40" h="24" extrusionOk="0">
                    <a:moveTo>
                      <a:pt x="1" y="8"/>
                    </a:moveTo>
                    <a:cubicBezTo>
                      <a:pt x="0" y="13"/>
                      <a:pt x="3" y="17"/>
                      <a:pt x="6" y="19"/>
                    </a:cubicBezTo>
                    <a:cubicBezTo>
                      <a:pt x="9" y="21"/>
                      <a:pt x="12" y="22"/>
                      <a:pt x="15" y="24"/>
                    </a:cubicBezTo>
                    <a:cubicBezTo>
                      <a:pt x="14" y="21"/>
                      <a:pt x="13" y="19"/>
                      <a:pt x="13" y="16"/>
                    </a:cubicBezTo>
                    <a:cubicBezTo>
                      <a:pt x="15" y="10"/>
                      <a:pt x="23" y="8"/>
                      <a:pt x="29" y="9"/>
                    </a:cubicBezTo>
                    <a:cubicBezTo>
                      <a:pt x="33" y="10"/>
                      <a:pt x="37" y="11"/>
                      <a:pt x="40" y="13"/>
                    </a:cubicBezTo>
                    <a:cubicBezTo>
                      <a:pt x="33" y="7"/>
                      <a:pt x="25" y="3"/>
                      <a:pt x="17" y="1"/>
                    </a:cubicBezTo>
                    <a:cubicBezTo>
                      <a:pt x="10" y="0"/>
                      <a:pt x="2" y="2"/>
                      <a:pt x="1" y="8"/>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76" name="Google Shape;3376;p54"/>
              <p:cNvSpPr/>
              <p:nvPr/>
            </p:nvSpPr>
            <p:spPr>
              <a:xfrm>
                <a:off x="7086064" y="1357668"/>
                <a:ext cx="459264" cy="379890"/>
              </a:xfrm>
              <a:custGeom>
                <a:avLst/>
                <a:gdLst/>
                <a:ahLst/>
                <a:cxnLst/>
                <a:rect l="l" t="t" r="r" b="b"/>
                <a:pathLst>
                  <a:path w="93" h="77" extrusionOk="0">
                    <a:moveTo>
                      <a:pt x="74" y="59"/>
                    </a:moveTo>
                    <a:cubicBezTo>
                      <a:pt x="80" y="65"/>
                      <a:pt x="86" y="72"/>
                      <a:pt x="93" y="77"/>
                    </a:cubicBezTo>
                    <a:cubicBezTo>
                      <a:pt x="86" y="72"/>
                      <a:pt x="80" y="65"/>
                      <a:pt x="74" y="59"/>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0" y="1"/>
                    </a:moveTo>
                    <a:cubicBezTo>
                      <a:pt x="0" y="1"/>
                      <a:pt x="1" y="1"/>
                      <a:pt x="1" y="1"/>
                    </a:cubicBezTo>
                    <a:cubicBezTo>
                      <a:pt x="1"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77" name="Google Shape;3377;p54"/>
              <p:cNvSpPr/>
              <p:nvPr/>
            </p:nvSpPr>
            <p:spPr>
              <a:xfrm>
                <a:off x="7091736" y="1346328"/>
                <a:ext cx="980895" cy="493289"/>
              </a:xfrm>
              <a:custGeom>
                <a:avLst/>
                <a:gdLst/>
                <a:ahLst/>
                <a:cxnLst/>
                <a:rect l="l" t="t" r="r" b="b"/>
                <a:pathLst>
                  <a:path w="198" h="99" extrusionOk="0">
                    <a:moveTo>
                      <a:pt x="3" y="5"/>
                    </a:moveTo>
                    <a:cubicBezTo>
                      <a:pt x="3" y="5"/>
                      <a:pt x="3" y="5"/>
                      <a:pt x="3" y="5"/>
                    </a:cubicBezTo>
                    <a:cubicBezTo>
                      <a:pt x="3" y="5"/>
                      <a:pt x="3" y="5"/>
                      <a:pt x="3" y="5"/>
                    </a:cubicBezTo>
                    <a:moveTo>
                      <a:pt x="2" y="5"/>
                    </a:moveTo>
                    <a:cubicBezTo>
                      <a:pt x="2" y="5"/>
                      <a:pt x="3" y="5"/>
                      <a:pt x="3" y="5"/>
                    </a:cubicBezTo>
                    <a:cubicBezTo>
                      <a:pt x="3" y="5"/>
                      <a:pt x="2" y="5"/>
                      <a:pt x="2" y="5"/>
                    </a:cubicBezTo>
                    <a:moveTo>
                      <a:pt x="1" y="4"/>
                    </a:moveTo>
                    <a:cubicBezTo>
                      <a:pt x="1" y="4"/>
                      <a:pt x="2" y="4"/>
                      <a:pt x="2" y="5"/>
                    </a:cubicBezTo>
                    <a:cubicBezTo>
                      <a:pt x="2" y="4"/>
                      <a:pt x="1" y="4"/>
                      <a:pt x="1" y="4"/>
                    </a:cubicBezTo>
                    <a:moveTo>
                      <a:pt x="0" y="3"/>
                    </a:moveTo>
                    <a:cubicBezTo>
                      <a:pt x="0" y="3"/>
                      <a:pt x="0" y="4"/>
                      <a:pt x="0" y="4"/>
                    </a:cubicBezTo>
                    <a:cubicBezTo>
                      <a:pt x="0" y="4"/>
                      <a:pt x="0" y="3"/>
                      <a:pt x="0" y="3"/>
                    </a:cubicBezTo>
                    <a:moveTo>
                      <a:pt x="7" y="0"/>
                    </a:moveTo>
                    <a:cubicBezTo>
                      <a:pt x="7" y="3"/>
                      <a:pt x="8" y="5"/>
                      <a:pt x="9" y="8"/>
                    </a:cubicBezTo>
                    <a:cubicBezTo>
                      <a:pt x="10" y="8"/>
                      <a:pt x="11" y="8"/>
                      <a:pt x="12" y="9"/>
                    </a:cubicBezTo>
                    <a:cubicBezTo>
                      <a:pt x="18" y="11"/>
                      <a:pt x="24" y="16"/>
                      <a:pt x="29" y="20"/>
                    </a:cubicBezTo>
                    <a:cubicBezTo>
                      <a:pt x="44" y="32"/>
                      <a:pt x="59" y="46"/>
                      <a:pt x="73" y="60"/>
                    </a:cubicBezTo>
                    <a:cubicBezTo>
                      <a:pt x="73" y="61"/>
                      <a:pt x="73" y="61"/>
                      <a:pt x="73" y="61"/>
                    </a:cubicBezTo>
                    <a:cubicBezTo>
                      <a:pt x="79" y="67"/>
                      <a:pt x="85" y="74"/>
                      <a:pt x="92" y="79"/>
                    </a:cubicBezTo>
                    <a:cubicBezTo>
                      <a:pt x="92" y="79"/>
                      <a:pt x="92" y="79"/>
                      <a:pt x="92" y="79"/>
                    </a:cubicBezTo>
                    <a:cubicBezTo>
                      <a:pt x="103" y="88"/>
                      <a:pt x="117" y="92"/>
                      <a:pt x="131" y="95"/>
                    </a:cubicBezTo>
                    <a:cubicBezTo>
                      <a:pt x="132" y="94"/>
                      <a:pt x="134" y="94"/>
                      <a:pt x="135" y="94"/>
                    </a:cubicBezTo>
                    <a:cubicBezTo>
                      <a:pt x="135" y="94"/>
                      <a:pt x="135" y="94"/>
                      <a:pt x="135" y="94"/>
                    </a:cubicBezTo>
                    <a:cubicBezTo>
                      <a:pt x="141" y="93"/>
                      <a:pt x="148" y="93"/>
                      <a:pt x="155" y="93"/>
                    </a:cubicBezTo>
                    <a:cubicBezTo>
                      <a:pt x="169" y="93"/>
                      <a:pt x="184" y="95"/>
                      <a:pt x="198" y="99"/>
                    </a:cubicBezTo>
                    <a:cubicBezTo>
                      <a:pt x="198" y="98"/>
                      <a:pt x="198" y="97"/>
                      <a:pt x="198" y="95"/>
                    </a:cubicBezTo>
                    <a:cubicBezTo>
                      <a:pt x="188" y="92"/>
                      <a:pt x="177" y="89"/>
                      <a:pt x="166" y="88"/>
                    </a:cubicBezTo>
                    <a:cubicBezTo>
                      <a:pt x="149" y="86"/>
                      <a:pt x="132" y="82"/>
                      <a:pt x="119" y="77"/>
                    </a:cubicBezTo>
                    <a:cubicBezTo>
                      <a:pt x="94" y="67"/>
                      <a:pt x="72" y="44"/>
                      <a:pt x="53" y="25"/>
                    </a:cubicBezTo>
                    <a:cubicBezTo>
                      <a:pt x="40" y="13"/>
                      <a:pt x="23" y="7"/>
                      <a:pt x="7"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78" name="Google Shape;3378;p54"/>
              <p:cNvSpPr/>
              <p:nvPr/>
            </p:nvSpPr>
            <p:spPr>
              <a:xfrm>
                <a:off x="7063384" y="1317976"/>
                <a:ext cx="68039" cy="68040"/>
              </a:xfrm>
              <a:custGeom>
                <a:avLst/>
                <a:gdLst/>
                <a:ahLst/>
                <a:cxnLst/>
                <a:rect l="l" t="t" r="r" b="b"/>
                <a:pathLst>
                  <a:path w="14" h="14" extrusionOk="0">
                    <a:moveTo>
                      <a:pt x="0" y="0"/>
                    </a:moveTo>
                    <a:cubicBezTo>
                      <a:pt x="0" y="3"/>
                      <a:pt x="1" y="6"/>
                      <a:pt x="4" y="8"/>
                    </a:cubicBezTo>
                    <a:cubicBezTo>
                      <a:pt x="4" y="8"/>
                      <a:pt x="4" y="8"/>
                      <a:pt x="4" y="8"/>
                    </a:cubicBezTo>
                    <a:cubicBezTo>
                      <a:pt x="4" y="8"/>
                      <a:pt x="4" y="8"/>
                      <a:pt x="4" y="8"/>
                    </a:cubicBezTo>
                    <a:cubicBezTo>
                      <a:pt x="4" y="8"/>
                      <a:pt x="4" y="8"/>
                      <a:pt x="4" y="8"/>
                    </a:cubicBezTo>
                    <a:cubicBezTo>
                      <a:pt x="4" y="8"/>
                      <a:pt x="4" y="8"/>
                      <a:pt x="4" y="8"/>
                    </a:cubicBezTo>
                    <a:cubicBezTo>
                      <a:pt x="4" y="8"/>
                      <a:pt x="4" y="8"/>
                      <a:pt x="4" y="8"/>
                    </a:cubicBezTo>
                    <a:cubicBezTo>
                      <a:pt x="4" y="8"/>
                      <a:pt x="4" y="9"/>
                      <a:pt x="4" y="9"/>
                    </a:cubicBezTo>
                    <a:cubicBezTo>
                      <a:pt x="4" y="9"/>
                      <a:pt x="4" y="9"/>
                      <a:pt x="4" y="9"/>
                    </a:cubicBezTo>
                    <a:cubicBezTo>
                      <a:pt x="4" y="9"/>
                      <a:pt x="4" y="9"/>
                      <a:pt x="4" y="9"/>
                    </a:cubicBezTo>
                    <a:cubicBezTo>
                      <a:pt x="4" y="9"/>
                      <a:pt x="4" y="9"/>
                      <a:pt x="4" y="9"/>
                    </a:cubicBezTo>
                    <a:cubicBezTo>
                      <a:pt x="4" y="9"/>
                      <a:pt x="4" y="9"/>
                      <a:pt x="4" y="9"/>
                    </a:cubicBezTo>
                    <a:cubicBezTo>
                      <a:pt x="4"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9"/>
                      <a:pt x="5" y="9"/>
                    </a:cubicBezTo>
                    <a:cubicBezTo>
                      <a:pt x="5" y="9"/>
                      <a:pt x="5" y="10"/>
                      <a:pt x="5" y="10"/>
                    </a:cubicBezTo>
                    <a:cubicBezTo>
                      <a:pt x="5" y="10"/>
                      <a:pt x="5" y="10"/>
                      <a:pt x="6" y="10"/>
                    </a:cubicBezTo>
                    <a:cubicBezTo>
                      <a:pt x="6" y="10"/>
                      <a:pt x="7" y="10"/>
                      <a:pt x="7" y="11"/>
                    </a:cubicBezTo>
                    <a:cubicBezTo>
                      <a:pt x="7" y="11"/>
                      <a:pt x="7" y="11"/>
                      <a:pt x="7" y="11"/>
                    </a:cubicBezTo>
                    <a:cubicBezTo>
                      <a:pt x="7" y="11"/>
                      <a:pt x="8" y="11"/>
                      <a:pt x="8" y="11"/>
                    </a:cubicBezTo>
                    <a:cubicBezTo>
                      <a:pt x="8" y="11"/>
                      <a:pt x="8" y="11"/>
                      <a:pt x="8" y="11"/>
                    </a:cubicBezTo>
                    <a:cubicBezTo>
                      <a:pt x="8" y="11"/>
                      <a:pt x="8" y="11"/>
                      <a:pt x="8" y="11"/>
                    </a:cubicBezTo>
                    <a:cubicBezTo>
                      <a:pt x="10" y="12"/>
                      <a:pt x="12" y="13"/>
                      <a:pt x="14" y="14"/>
                    </a:cubicBezTo>
                    <a:cubicBezTo>
                      <a:pt x="13" y="11"/>
                      <a:pt x="12" y="9"/>
                      <a:pt x="12" y="6"/>
                    </a:cubicBezTo>
                    <a:cubicBezTo>
                      <a:pt x="8" y="4"/>
                      <a:pt x="4" y="2"/>
                      <a:pt x="0"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79" name="Google Shape;3379;p54"/>
              <p:cNvSpPr/>
              <p:nvPr/>
            </p:nvSpPr>
            <p:spPr>
              <a:xfrm>
                <a:off x="6757209" y="1822606"/>
                <a:ext cx="1508195" cy="266491"/>
              </a:xfrm>
              <a:custGeom>
                <a:avLst/>
                <a:gdLst/>
                <a:ahLst/>
                <a:cxnLst/>
                <a:rect l="l" t="t" r="r" b="b"/>
                <a:pathLst>
                  <a:path w="304" h="54" extrusionOk="0">
                    <a:moveTo>
                      <a:pt x="296" y="17"/>
                    </a:moveTo>
                    <a:cubicBezTo>
                      <a:pt x="292" y="16"/>
                      <a:pt x="288" y="16"/>
                      <a:pt x="283" y="16"/>
                    </a:cubicBezTo>
                    <a:cubicBezTo>
                      <a:pt x="264" y="15"/>
                      <a:pt x="246" y="8"/>
                      <a:pt x="227" y="9"/>
                    </a:cubicBezTo>
                    <a:cubicBezTo>
                      <a:pt x="218" y="10"/>
                      <a:pt x="210" y="12"/>
                      <a:pt x="202" y="13"/>
                    </a:cubicBezTo>
                    <a:cubicBezTo>
                      <a:pt x="168" y="19"/>
                      <a:pt x="134" y="9"/>
                      <a:pt x="100" y="4"/>
                    </a:cubicBezTo>
                    <a:cubicBezTo>
                      <a:pt x="65" y="0"/>
                      <a:pt x="27" y="3"/>
                      <a:pt x="3" y="28"/>
                    </a:cubicBezTo>
                    <a:cubicBezTo>
                      <a:pt x="2" y="29"/>
                      <a:pt x="1" y="29"/>
                      <a:pt x="1" y="30"/>
                    </a:cubicBezTo>
                    <a:cubicBezTo>
                      <a:pt x="0" y="33"/>
                      <a:pt x="4" y="36"/>
                      <a:pt x="7" y="36"/>
                    </a:cubicBezTo>
                    <a:cubicBezTo>
                      <a:pt x="23" y="41"/>
                      <a:pt x="39" y="40"/>
                      <a:pt x="56" y="40"/>
                    </a:cubicBezTo>
                    <a:cubicBezTo>
                      <a:pt x="67" y="40"/>
                      <a:pt x="78" y="40"/>
                      <a:pt x="89" y="41"/>
                    </a:cubicBezTo>
                    <a:cubicBezTo>
                      <a:pt x="115" y="43"/>
                      <a:pt x="141" y="54"/>
                      <a:pt x="167" y="53"/>
                    </a:cubicBezTo>
                    <a:cubicBezTo>
                      <a:pt x="191" y="52"/>
                      <a:pt x="214" y="42"/>
                      <a:pt x="237" y="38"/>
                    </a:cubicBezTo>
                    <a:cubicBezTo>
                      <a:pt x="254" y="36"/>
                      <a:pt x="271" y="36"/>
                      <a:pt x="288" y="36"/>
                    </a:cubicBezTo>
                    <a:cubicBezTo>
                      <a:pt x="294" y="36"/>
                      <a:pt x="302" y="34"/>
                      <a:pt x="303" y="28"/>
                    </a:cubicBezTo>
                    <a:cubicBezTo>
                      <a:pt x="304" y="24"/>
                      <a:pt x="301" y="19"/>
                      <a:pt x="296" y="17"/>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80" name="Google Shape;3380;p54"/>
              <p:cNvSpPr/>
              <p:nvPr/>
            </p:nvSpPr>
            <p:spPr>
              <a:xfrm>
                <a:off x="6755781" y="1822606"/>
                <a:ext cx="538643" cy="192779"/>
              </a:xfrm>
              <a:custGeom>
                <a:avLst/>
                <a:gdLst/>
                <a:ahLst/>
                <a:cxnLst/>
                <a:rect l="l" t="t" r="r" b="b"/>
                <a:pathLst>
                  <a:path w="109" h="39" extrusionOk="0">
                    <a:moveTo>
                      <a:pt x="3" y="28"/>
                    </a:moveTo>
                    <a:cubicBezTo>
                      <a:pt x="2" y="29"/>
                      <a:pt x="1" y="29"/>
                      <a:pt x="1" y="30"/>
                    </a:cubicBezTo>
                    <a:cubicBezTo>
                      <a:pt x="0" y="33"/>
                      <a:pt x="4" y="36"/>
                      <a:pt x="7" y="36"/>
                    </a:cubicBezTo>
                    <a:cubicBezTo>
                      <a:pt x="11" y="38"/>
                      <a:pt x="16" y="38"/>
                      <a:pt x="21" y="39"/>
                    </a:cubicBezTo>
                    <a:cubicBezTo>
                      <a:pt x="18" y="38"/>
                      <a:pt x="15" y="36"/>
                      <a:pt x="16" y="33"/>
                    </a:cubicBezTo>
                    <a:cubicBezTo>
                      <a:pt x="16" y="32"/>
                      <a:pt x="17" y="32"/>
                      <a:pt x="18" y="31"/>
                    </a:cubicBezTo>
                    <a:cubicBezTo>
                      <a:pt x="29" y="2"/>
                      <a:pt x="109" y="6"/>
                      <a:pt x="109" y="6"/>
                    </a:cubicBezTo>
                    <a:cubicBezTo>
                      <a:pt x="106" y="5"/>
                      <a:pt x="103" y="5"/>
                      <a:pt x="100" y="4"/>
                    </a:cubicBezTo>
                    <a:cubicBezTo>
                      <a:pt x="65" y="0"/>
                      <a:pt x="27" y="3"/>
                      <a:pt x="3" y="28"/>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81" name="Google Shape;3381;p54"/>
              <p:cNvSpPr/>
              <p:nvPr/>
            </p:nvSpPr>
            <p:spPr>
              <a:xfrm>
                <a:off x="7647387" y="1896313"/>
                <a:ext cx="45359" cy="0"/>
              </a:xfrm>
              <a:custGeom>
                <a:avLst/>
                <a:gdLst/>
                <a:ahLst/>
                <a:cxnLst/>
                <a:rect l="l" t="t" r="r" b="b"/>
                <a:pathLst>
                  <a:path w="10" h="120000" extrusionOk="0">
                    <a:moveTo>
                      <a:pt x="10" y="0"/>
                    </a:moveTo>
                    <a:cubicBezTo>
                      <a:pt x="7" y="0"/>
                      <a:pt x="5" y="0"/>
                      <a:pt x="3" y="0"/>
                    </a:cubicBezTo>
                    <a:cubicBezTo>
                      <a:pt x="2" y="0"/>
                      <a:pt x="1" y="0"/>
                      <a:pt x="0" y="0"/>
                    </a:cubicBezTo>
                    <a:cubicBezTo>
                      <a:pt x="0" y="0"/>
                      <a:pt x="0" y="0"/>
                      <a:pt x="0" y="0"/>
                    </a:cubicBezTo>
                    <a:cubicBezTo>
                      <a:pt x="1" y="0"/>
                      <a:pt x="1" y="0"/>
                      <a:pt x="2" y="0"/>
                    </a:cubicBezTo>
                    <a:cubicBezTo>
                      <a:pt x="5" y="0"/>
                      <a:pt x="7" y="0"/>
                      <a:pt x="10" y="0"/>
                    </a:cubicBezTo>
                    <a:cubicBezTo>
                      <a:pt x="10" y="0"/>
                      <a:pt x="10" y="0"/>
                      <a:pt x="1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82" name="Google Shape;3382;p54"/>
              <p:cNvSpPr/>
              <p:nvPr/>
            </p:nvSpPr>
            <p:spPr>
              <a:xfrm>
                <a:off x="6847928" y="1896313"/>
                <a:ext cx="997904" cy="187111"/>
              </a:xfrm>
              <a:custGeom>
                <a:avLst/>
                <a:gdLst/>
                <a:ahLst/>
                <a:cxnLst/>
                <a:rect l="l" t="t" r="r" b="b"/>
                <a:pathLst>
                  <a:path w="201" h="38" extrusionOk="0">
                    <a:moveTo>
                      <a:pt x="171" y="0"/>
                    </a:moveTo>
                    <a:cubicBezTo>
                      <a:pt x="168" y="0"/>
                      <a:pt x="166" y="0"/>
                      <a:pt x="163" y="0"/>
                    </a:cubicBezTo>
                    <a:cubicBezTo>
                      <a:pt x="162" y="0"/>
                      <a:pt x="162" y="0"/>
                      <a:pt x="161" y="0"/>
                    </a:cubicBezTo>
                    <a:cubicBezTo>
                      <a:pt x="163" y="5"/>
                      <a:pt x="166" y="10"/>
                      <a:pt x="166" y="12"/>
                    </a:cubicBezTo>
                    <a:cubicBezTo>
                      <a:pt x="165" y="17"/>
                      <a:pt x="164" y="22"/>
                      <a:pt x="161" y="25"/>
                    </a:cubicBezTo>
                    <a:cubicBezTo>
                      <a:pt x="132" y="21"/>
                      <a:pt x="104" y="9"/>
                      <a:pt x="74" y="7"/>
                    </a:cubicBezTo>
                    <a:cubicBezTo>
                      <a:pt x="73" y="7"/>
                      <a:pt x="72" y="7"/>
                      <a:pt x="71" y="7"/>
                    </a:cubicBezTo>
                    <a:cubicBezTo>
                      <a:pt x="64" y="7"/>
                      <a:pt x="57" y="8"/>
                      <a:pt x="49" y="8"/>
                    </a:cubicBezTo>
                    <a:cubicBezTo>
                      <a:pt x="42" y="9"/>
                      <a:pt x="34" y="10"/>
                      <a:pt x="26" y="10"/>
                    </a:cubicBezTo>
                    <a:cubicBezTo>
                      <a:pt x="19" y="10"/>
                      <a:pt x="12" y="9"/>
                      <a:pt x="5" y="8"/>
                    </a:cubicBezTo>
                    <a:cubicBezTo>
                      <a:pt x="3" y="10"/>
                      <a:pt x="1" y="12"/>
                      <a:pt x="0" y="14"/>
                    </a:cubicBezTo>
                    <a:cubicBezTo>
                      <a:pt x="31" y="22"/>
                      <a:pt x="69" y="16"/>
                      <a:pt x="98" y="25"/>
                    </a:cubicBezTo>
                    <a:cubicBezTo>
                      <a:pt x="117" y="31"/>
                      <a:pt x="134" y="37"/>
                      <a:pt x="154" y="38"/>
                    </a:cubicBezTo>
                    <a:cubicBezTo>
                      <a:pt x="155" y="38"/>
                      <a:pt x="156" y="37"/>
                      <a:pt x="157" y="37"/>
                    </a:cubicBezTo>
                    <a:cubicBezTo>
                      <a:pt x="158" y="37"/>
                      <a:pt x="159" y="36"/>
                      <a:pt x="160" y="35"/>
                    </a:cubicBezTo>
                    <a:cubicBezTo>
                      <a:pt x="172" y="27"/>
                      <a:pt x="186" y="20"/>
                      <a:pt x="201" y="17"/>
                    </a:cubicBezTo>
                    <a:cubicBezTo>
                      <a:pt x="199" y="15"/>
                      <a:pt x="197" y="13"/>
                      <a:pt x="195" y="11"/>
                    </a:cubicBezTo>
                    <a:cubicBezTo>
                      <a:pt x="195" y="11"/>
                      <a:pt x="195" y="11"/>
                      <a:pt x="195" y="11"/>
                    </a:cubicBezTo>
                    <a:cubicBezTo>
                      <a:pt x="194" y="10"/>
                      <a:pt x="193" y="10"/>
                      <a:pt x="192" y="9"/>
                    </a:cubicBezTo>
                    <a:cubicBezTo>
                      <a:pt x="192" y="9"/>
                      <a:pt x="193" y="9"/>
                      <a:pt x="193" y="10"/>
                    </a:cubicBezTo>
                    <a:cubicBezTo>
                      <a:pt x="188" y="6"/>
                      <a:pt x="182" y="5"/>
                      <a:pt x="176" y="3"/>
                    </a:cubicBezTo>
                    <a:cubicBezTo>
                      <a:pt x="174" y="2"/>
                      <a:pt x="172" y="1"/>
                      <a:pt x="171"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83" name="Google Shape;3383;p54"/>
              <p:cNvSpPr/>
              <p:nvPr/>
            </p:nvSpPr>
            <p:spPr>
              <a:xfrm>
                <a:off x="7066244" y="1964353"/>
                <a:ext cx="1179341" cy="510297"/>
              </a:xfrm>
              <a:custGeom>
                <a:avLst/>
                <a:gdLst/>
                <a:ahLst/>
                <a:cxnLst/>
                <a:rect l="l" t="t" r="r" b="b"/>
                <a:pathLst>
                  <a:path w="238" h="102" extrusionOk="0">
                    <a:moveTo>
                      <a:pt x="175" y="0"/>
                    </a:moveTo>
                    <a:cubicBezTo>
                      <a:pt x="153" y="0"/>
                      <a:pt x="133" y="10"/>
                      <a:pt x="115" y="21"/>
                    </a:cubicBezTo>
                    <a:cubicBezTo>
                      <a:pt x="96" y="33"/>
                      <a:pt x="79" y="47"/>
                      <a:pt x="60" y="56"/>
                    </a:cubicBezTo>
                    <a:cubicBezTo>
                      <a:pt x="41" y="64"/>
                      <a:pt x="19" y="69"/>
                      <a:pt x="5" y="85"/>
                    </a:cubicBezTo>
                    <a:cubicBezTo>
                      <a:pt x="3" y="88"/>
                      <a:pt x="0" y="92"/>
                      <a:pt x="2" y="96"/>
                    </a:cubicBezTo>
                    <a:cubicBezTo>
                      <a:pt x="4" y="102"/>
                      <a:pt x="13" y="102"/>
                      <a:pt x="20" y="100"/>
                    </a:cubicBezTo>
                    <a:cubicBezTo>
                      <a:pt x="39" y="95"/>
                      <a:pt x="57" y="90"/>
                      <a:pt x="76" y="85"/>
                    </a:cubicBezTo>
                    <a:cubicBezTo>
                      <a:pt x="88" y="81"/>
                      <a:pt x="100" y="78"/>
                      <a:pt x="112" y="74"/>
                    </a:cubicBezTo>
                    <a:cubicBezTo>
                      <a:pt x="153" y="63"/>
                      <a:pt x="194" y="51"/>
                      <a:pt x="227" y="26"/>
                    </a:cubicBezTo>
                    <a:cubicBezTo>
                      <a:pt x="232" y="21"/>
                      <a:pt x="238" y="13"/>
                      <a:pt x="234" y="8"/>
                    </a:cubicBezTo>
                    <a:cubicBezTo>
                      <a:pt x="214" y="9"/>
                      <a:pt x="195" y="1"/>
                      <a:pt x="175" y="0"/>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84" name="Google Shape;3384;p54"/>
              <p:cNvSpPr/>
              <p:nvPr/>
            </p:nvSpPr>
            <p:spPr>
              <a:xfrm>
                <a:off x="7064815" y="2276203"/>
                <a:ext cx="209789" cy="192779"/>
              </a:xfrm>
              <a:custGeom>
                <a:avLst/>
                <a:gdLst/>
                <a:ahLst/>
                <a:cxnLst/>
                <a:rect l="l" t="t" r="r" b="b"/>
                <a:pathLst>
                  <a:path w="42" h="38" extrusionOk="0">
                    <a:moveTo>
                      <a:pt x="42" y="0"/>
                    </a:moveTo>
                    <a:cubicBezTo>
                      <a:pt x="28" y="5"/>
                      <a:pt x="15" y="11"/>
                      <a:pt x="5" y="22"/>
                    </a:cubicBezTo>
                    <a:cubicBezTo>
                      <a:pt x="3" y="25"/>
                      <a:pt x="0" y="29"/>
                      <a:pt x="2" y="33"/>
                    </a:cubicBezTo>
                    <a:cubicBezTo>
                      <a:pt x="3" y="37"/>
                      <a:pt x="8" y="38"/>
                      <a:pt x="13" y="38"/>
                    </a:cubicBezTo>
                    <a:cubicBezTo>
                      <a:pt x="11" y="37"/>
                      <a:pt x="10" y="36"/>
                      <a:pt x="9" y="34"/>
                    </a:cubicBezTo>
                    <a:cubicBezTo>
                      <a:pt x="8" y="30"/>
                      <a:pt x="10" y="26"/>
                      <a:pt x="13" y="23"/>
                    </a:cubicBezTo>
                    <a:cubicBezTo>
                      <a:pt x="19" y="15"/>
                      <a:pt x="30" y="7"/>
                      <a:pt x="42" y="0"/>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85" name="Google Shape;3385;p54"/>
              <p:cNvSpPr/>
              <p:nvPr/>
            </p:nvSpPr>
            <p:spPr>
              <a:xfrm>
                <a:off x="7114415" y="2009713"/>
                <a:ext cx="827807" cy="430918"/>
              </a:xfrm>
              <a:custGeom>
                <a:avLst/>
                <a:gdLst/>
                <a:ahLst/>
                <a:cxnLst/>
                <a:rect l="l" t="t" r="r" b="b"/>
                <a:pathLst>
                  <a:path w="167" h="86" extrusionOk="0">
                    <a:moveTo>
                      <a:pt x="154" y="0"/>
                    </a:moveTo>
                    <a:cubicBezTo>
                      <a:pt x="151" y="1"/>
                      <a:pt x="149" y="1"/>
                      <a:pt x="146" y="2"/>
                    </a:cubicBezTo>
                    <a:cubicBezTo>
                      <a:pt x="148" y="6"/>
                      <a:pt x="149" y="9"/>
                      <a:pt x="149" y="13"/>
                    </a:cubicBezTo>
                    <a:cubicBezTo>
                      <a:pt x="149" y="28"/>
                      <a:pt x="131" y="26"/>
                      <a:pt x="118" y="32"/>
                    </a:cubicBezTo>
                    <a:cubicBezTo>
                      <a:pt x="95" y="43"/>
                      <a:pt x="79" y="58"/>
                      <a:pt x="56" y="65"/>
                    </a:cubicBezTo>
                    <a:cubicBezTo>
                      <a:pt x="39" y="70"/>
                      <a:pt x="20" y="78"/>
                      <a:pt x="2" y="79"/>
                    </a:cubicBezTo>
                    <a:cubicBezTo>
                      <a:pt x="1" y="81"/>
                      <a:pt x="0" y="82"/>
                      <a:pt x="0" y="84"/>
                    </a:cubicBezTo>
                    <a:cubicBezTo>
                      <a:pt x="2" y="86"/>
                      <a:pt x="4" y="86"/>
                      <a:pt x="8" y="86"/>
                    </a:cubicBezTo>
                    <a:cubicBezTo>
                      <a:pt x="10" y="86"/>
                      <a:pt x="13" y="86"/>
                      <a:pt x="16" y="85"/>
                    </a:cubicBezTo>
                    <a:cubicBezTo>
                      <a:pt x="34" y="80"/>
                      <a:pt x="53" y="75"/>
                      <a:pt x="71" y="70"/>
                    </a:cubicBezTo>
                    <a:cubicBezTo>
                      <a:pt x="84" y="66"/>
                      <a:pt x="96" y="63"/>
                      <a:pt x="108" y="59"/>
                    </a:cubicBezTo>
                    <a:cubicBezTo>
                      <a:pt x="119" y="56"/>
                      <a:pt x="130" y="53"/>
                      <a:pt x="140" y="50"/>
                    </a:cubicBezTo>
                    <a:cubicBezTo>
                      <a:pt x="141" y="47"/>
                      <a:pt x="142" y="44"/>
                      <a:pt x="143" y="41"/>
                    </a:cubicBezTo>
                    <a:cubicBezTo>
                      <a:pt x="144" y="35"/>
                      <a:pt x="146" y="30"/>
                      <a:pt x="149" y="24"/>
                    </a:cubicBezTo>
                    <a:cubicBezTo>
                      <a:pt x="149" y="24"/>
                      <a:pt x="149" y="24"/>
                      <a:pt x="149" y="24"/>
                    </a:cubicBezTo>
                    <a:cubicBezTo>
                      <a:pt x="149" y="24"/>
                      <a:pt x="149" y="24"/>
                      <a:pt x="149" y="24"/>
                    </a:cubicBezTo>
                    <a:cubicBezTo>
                      <a:pt x="149" y="24"/>
                      <a:pt x="149" y="24"/>
                      <a:pt x="149" y="24"/>
                    </a:cubicBezTo>
                    <a:cubicBezTo>
                      <a:pt x="153" y="16"/>
                      <a:pt x="160" y="10"/>
                      <a:pt x="167" y="5"/>
                    </a:cubicBezTo>
                    <a:cubicBezTo>
                      <a:pt x="162" y="4"/>
                      <a:pt x="158" y="3"/>
                      <a:pt x="154" y="0"/>
                    </a:cubicBezTo>
                    <a:cubicBezTo>
                      <a:pt x="154" y="0"/>
                      <a:pt x="154" y="0"/>
                      <a:pt x="154"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86" name="Google Shape;3386;p54"/>
              <p:cNvSpPr/>
              <p:nvPr/>
            </p:nvSpPr>
            <p:spPr>
              <a:xfrm>
                <a:off x="7097404" y="2400943"/>
                <a:ext cx="28351" cy="28352"/>
              </a:xfrm>
              <a:custGeom>
                <a:avLst/>
                <a:gdLst/>
                <a:ahLst/>
                <a:cxnLst/>
                <a:rect l="l" t="t" r="r" b="b"/>
                <a:pathLst>
                  <a:path w="5" h="5" extrusionOk="0">
                    <a:moveTo>
                      <a:pt x="5" y="0"/>
                    </a:moveTo>
                    <a:cubicBezTo>
                      <a:pt x="3" y="1"/>
                      <a:pt x="2" y="1"/>
                      <a:pt x="0" y="1"/>
                    </a:cubicBezTo>
                    <a:cubicBezTo>
                      <a:pt x="0" y="2"/>
                      <a:pt x="0" y="2"/>
                      <a:pt x="0" y="2"/>
                    </a:cubicBezTo>
                    <a:cubicBezTo>
                      <a:pt x="1" y="3"/>
                      <a:pt x="2" y="4"/>
                      <a:pt x="3" y="5"/>
                    </a:cubicBezTo>
                    <a:cubicBezTo>
                      <a:pt x="3" y="3"/>
                      <a:pt x="4" y="2"/>
                      <a:pt x="5"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87" name="Google Shape;3387;p54"/>
              <p:cNvSpPr/>
              <p:nvPr/>
            </p:nvSpPr>
            <p:spPr>
              <a:xfrm>
                <a:off x="7681406" y="2004045"/>
                <a:ext cx="652041" cy="782456"/>
              </a:xfrm>
              <a:custGeom>
                <a:avLst/>
                <a:gdLst/>
                <a:ahLst/>
                <a:cxnLst/>
                <a:rect l="l" t="t" r="r" b="b"/>
                <a:pathLst>
                  <a:path w="132" h="157" extrusionOk="0">
                    <a:moveTo>
                      <a:pt x="125" y="2"/>
                    </a:moveTo>
                    <a:cubicBezTo>
                      <a:pt x="121" y="0"/>
                      <a:pt x="116" y="1"/>
                      <a:pt x="112" y="4"/>
                    </a:cubicBezTo>
                    <a:cubicBezTo>
                      <a:pt x="108" y="6"/>
                      <a:pt x="106" y="9"/>
                      <a:pt x="103" y="12"/>
                    </a:cubicBezTo>
                    <a:cubicBezTo>
                      <a:pt x="91" y="25"/>
                      <a:pt x="74" y="35"/>
                      <a:pt x="60" y="47"/>
                    </a:cubicBezTo>
                    <a:cubicBezTo>
                      <a:pt x="47" y="58"/>
                      <a:pt x="37" y="71"/>
                      <a:pt x="31" y="86"/>
                    </a:cubicBezTo>
                    <a:cubicBezTo>
                      <a:pt x="26" y="96"/>
                      <a:pt x="23" y="106"/>
                      <a:pt x="16" y="115"/>
                    </a:cubicBezTo>
                    <a:cubicBezTo>
                      <a:pt x="13" y="119"/>
                      <a:pt x="8" y="122"/>
                      <a:pt x="6" y="127"/>
                    </a:cubicBezTo>
                    <a:cubicBezTo>
                      <a:pt x="2" y="132"/>
                      <a:pt x="2" y="138"/>
                      <a:pt x="1" y="144"/>
                    </a:cubicBezTo>
                    <a:cubicBezTo>
                      <a:pt x="1" y="146"/>
                      <a:pt x="0" y="149"/>
                      <a:pt x="1" y="152"/>
                    </a:cubicBezTo>
                    <a:cubicBezTo>
                      <a:pt x="3" y="155"/>
                      <a:pt x="6" y="157"/>
                      <a:pt x="9" y="157"/>
                    </a:cubicBezTo>
                    <a:cubicBezTo>
                      <a:pt x="14" y="156"/>
                      <a:pt x="16" y="152"/>
                      <a:pt x="18" y="149"/>
                    </a:cubicBezTo>
                    <a:cubicBezTo>
                      <a:pt x="35" y="124"/>
                      <a:pt x="76" y="115"/>
                      <a:pt x="100" y="93"/>
                    </a:cubicBezTo>
                    <a:cubicBezTo>
                      <a:pt x="122" y="73"/>
                      <a:pt x="127" y="44"/>
                      <a:pt x="131" y="18"/>
                    </a:cubicBezTo>
                    <a:cubicBezTo>
                      <a:pt x="132" y="12"/>
                      <a:pt x="132" y="4"/>
                      <a:pt x="125" y="2"/>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88" name="Google Shape;3388;p54"/>
              <p:cNvSpPr/>
              <p:nvPr/>
            </p:nvSpPr>
            <p:spPr>
              <a:xfrm>
                <a:off x="7677165" y="2412283"/>
                <a:ext cx="164429" cy="374218"/>
              </a:xfrm>
              <a:custGeom>
                <a:avLst/>
                <a:gdLst/>
                <a:ahLst/>
                <a:cxnLst/>
                <a:rect l="l" t="t" r="r" b="b"/>
                <a:pathLst>
                  <a:path w="33" h="75" extrusionOk="0">
                    <a:moveTo>
                      <a:pt x="16" y="33"/>
                    </a:moveTo>
                    <a:cubicBezTo>
                      <a:pt x="13" y="37"/>
                      <a:pt x="8" y="40"/>
                      <a:pt x="6" y="45"/>
                    </a:cubicBezTo>
                    <a:cubicBezTo>
                      <a:pt x="2" y="50"/>
                      <a:pt x="2" y="56"/>
                      <a:pt x="1" y="62"/>
                    </a:cubicBezTo>
                    <a:cubicBezTo>
                      <a:pt x="1" y="64"/>
                      <a:pt x="0" y="67"/>
                      <a:pt x="1" y="70"/>
                    </a:cubicBezTo>
                    <a:cubicBezTo>
                      <a:pt x="3" y="73"/>
                      <a:pt x="6" y="75"/>
                      <a:pt x="9" y="75"/>
                    </a:cubicBezTo>
                    <a:cubicBezTo>
                      <a:pt x="12" y="74"/>
                      <a:pt x="13" y="73"/>
                      <a:pt x="15" y="71"/>
                    </a:cubicBezTo>
                    <a:cubicBezTo>
                      <a:pt x="12" y="72"/>
                      <a:pt x="8" y="69"/>
                      <a:pt x="7" y="67"/>
                    </a:cubicBezTo>
                    <a:cubicBezTo>
                      <a:pt x="6" y="64"/>
                      <a:pt x="6" y="61"/>
                      <a:pt x="7" y="58"/>
                    </a:cubicBezTo>
                    <a:cubicBezTo>
                      <a:pt x="7" y="53"/>
                      <a:pt x="8" y="47"/>
                      <a:pt x="11" y="42"/>
                    </a:cubicBezTo>
                    <a:cubicBezTo>
                      <a:pt x="14" y="37"/>
                      <a:pt x="18" y="34"/>
                      <a:pt x="22" y="30"/>
                    </a:cubicBezTo>
                    <a:cubicBezTo>
                      <a:pt x="26" y="25"/>
                      <a:pt x="31" y="5"/>
                      <a:pt x="33" y="0"/>
                    </a:cubicBezTo>
                    <a:cubicBezTo>
                      <a:pt x="32" y="1"/>
                      <a:pt x="31" y="2"/>
                      <a:pt x="31" y="4"/>
                    </a:cubicBezTo>
                    <a:cubicBezTo>
                      <a:pt x="26" y="14"/>
                      <a:pt x="23" y="24"/>
                      <a:pt x="16" y="33"/>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89" name="Google Shape;3389;p54"/>
              <p:cNvSpPr/>
              <p:nvPr/>
            </p:nvSpPr>
            <p:spPr>
              <a:xfrm>
                <a:off x="7726765" y="2434962"/>
                <a:ext cx="453593" cy="351538"/>
              </a:xfrm>
              <a:custGeom>
                <a:avLst/>
                <a:gdLst/>
                <a:ahLst/>
                <a:cxnLst/>
                <a:rect l="l" t="t" r="r" b="b"/>
                <a:pathLst>
                  <a:path w="92" h="71" extrusionOk="0">
                    <a:moveTo>
                      <a:pt x="0" y="71"/>
                    </a:moveTo>
                    <a:cubicBezTo>
                      <a:pt x="0" y="71"/>
                      <a:pt x="0" y="71"/>
                      <a:pt x="0" y="71"/>
                    </a:cubicBezTo>
                    <a:cubicBezTo>
                      <a:pt x="0" y="71"/>
                      <a:pt x="0" y="71"/>
                      <a:pt x="0" y="71"/>
                    </a:cubicBezTo>
                    <a:moveTo>
                      <a:pt x="13" y="58"/>
                    </a:moveTo>
                    <a:cubicBezTo>
                      <a:pt x="12" y="60"/>
                      <a:pt x="10" y="61"/>
                      <a:pt x="9" y="63"/>
                    </a:cubicBezTo>
                    <a:cubicBezTo>
                      <a:pt x="10" y="61"/>
                      <a:pt x="12" y="60"/>
                      <a:pt x="13" y="58"/>
                    </a:cubicBezTo>
                    <a:moveTo>
                      <a:pt x="13" y="58"/>
                    </a:moveTo>
                    <a:cubicBezTo>
                      <a:pt x="13" y="58"/>
                      <a:pt x="13" y="58"/>
                      <a:pt x="13" y="58"/>
                    </a:cubicBezTo>
                    <a:cubicBezTo>
                      <a:pt x="13" y="58"/>
                      <a:pt x="13" y="58"/>
                      <a:pt x="13" y="58"/>
                    </a:cubicBezTo>
                    <a:moveTo>
                      <a:pt x="14" y="57"/>
                    </a:moveTo>
                    <a:cubicBezTo>
                      <a:pt x="13" y="57"/>
                      <a:pt x="13" y="57"/>
                      <a:pt x="13" y="57"/>
                    </a:cubicBezTo>
                    <a:cubicBezTo>
                      <a:pt x="13" y="57"/>
                      <a:pt x="13" y="57"/>
                      <a:pt x="14" y="57"/>
                    </a:cubicBezTo>
                    <a:moveTo>
                      <a:pt x="14" y="57"/>
                    </a:moveTo>
                    <a:cubicBezTo>
                      <a:pt x="14" y="57"/>
                      <a:pt x="14" y="57"/>
                      <a:pt x="14" y="57"/>
                    </a:cubicBezTo>
                    <a:cubicBezTo>
                      <a:pt x="14" y="57"/>
                      <a:pt x="14" y="57"/>
                      <a:pt x="14" y="57"/>
                    </a:cubicBezTo>
                    <a:moveTo>
                      <a:pt x="14" y="57"/>
                    </a:moveTo>
                    <a:cubicBezTo>
                      <a:pt x="14" y="57"/>
                      <a:pt x="14" y="57"/>
                      <a:pt x="14" y="57"/>
                    </a:cubicBezTo>
                    <a:cubicBezTo>
                      <a:pt x="14" y="57"/>
                      <a:pt x="14" y="57"/>
                      <a:pt x="14" y="57"/>
                    </a:cubicBezTo>
                    <a:moveTo>
                      <a:pt x="14" y="56"/>
                    </a:moveTo>
                    <a:cubicBezTo>
                      <a:pt x="14" y="57"/>
                      <a:pt x="14" y="57"/>
                      <a:pt x="14" y="57"/>
                    </a:cubicBezTo>
                    <a:cubicBezTo>
                      <a:pt x="14" y="57"/>
                      <a:pt x="14" y="57"/>
                      <a:pt x="14" y="56"/>
                    </a:cubicBezTo>
                    <a:moveTo>
                      <a:pt x="14" y="56"/>
                    </a:moveTo>
                    <a:cubicBezTo>
                      <a:pt x="14" y="56"/>
                      <a:pt x="14" y="56"/>
                      <a:pt x="14" y="56"/>
                    </a:cubicBezTo>
                    <a:cubicBezTo>
                      <a:pt x="14" y="56"/>
                      <a:pt x="14" y="56"/>
                      <a:pt x="14" y="56"/>
                    </a:cubicBezTo>
                    <a:moveTo>
                      <a:pt x="15" y="56"/>
                    </a:moveTo>
                    <a:cubicBezTo>
                      <a:pt x="15" y="56"/>
                      <a:pt x="15" y="56"/>
                      <a:pt x="15" y="56"/>
                    </a:cubicBezTo>
                    <a:cubicBezTo>
                      <a:pt x="15" y="56"/>
                      <a:pt x="15" y="56"/>
                      <a:pt x="15" y="56"/>
                    </a:cubicBezTo>
                    <a:moveTo>
                      <a:pt x="15" y="56"/>
                    </a:moveTo>
                    <a:cubicBezTo>
                      <a:pt x="15" y="56"/>
                      <a:pt x="15" y="56"/>
                      <a:pt x="15" y="56"/>
                    </a:cubicBezTo>
                    <a:cubicBezTo>
                      <a:pt x="15" y="56"/>
                      <a:pt x="15" y="56"/>
                      <a:pt x="15" y="56"/>
                    </a:cubicBezTo>
                    <a:moveTo>
                      <a:pt x="91" y="6"/>
                    </a:moveTo>
                    <a:cubicBezTo>
                      <a:pt x="91" y="6"/>
                      <a:pt x="91" y="6"/>
                      <a:pt x="91" y="7"/>
                    </a:cubicBezTo>
                    <a:cubicBezTo>
                      <a:pt x="91" y="6"/>
                      <a:pt x="91" y="6"/>
                      <a:pt x="91" y="6"/>
                    </a:cubicBezTo>
                    <a:moveTo>
                      <a:pt x="92" y="6"/>
                    </a:moveTo>
                    <a:cubicBezTo>
                      <a:pt x="91" y="6"/>
                      <a:pt x="91" y="6"/>
                      <a:pt x="91" y="6"/>
                    </a:cubicBezTo>
                    <a:cubicBezTo>
                      <a:pt x="91" y="6"/>
                      <a:pt x="91" y="6"/>
                      <a:pt x="92" y="6"/>
                    </a:cubicBezTo>
                    <a:moveTo>
                      <a:pt x="21" y="1"/>
                    </a:moveTo>
                    <a:cubicBezTo>
                      <a:pt x="20" y="3"/>
                      <a:pt x="19" y="5"/>
                      <a:pt x="19" y="7"/>
                    </a:cubicBezTo>
                    <a:cubicBezTo>
                      <a:pt x="19" y="7"/>
                      <a:pt x="19" y="7"/>
                      <a:pt x="19" y="7"/>
                    </a:cubicBezTo>
                    <a:cubicBezTo>
                      <a:pt x="19" y="5"/>
                      <a:pt x="20" y="3"/>
                      <a:pt x="21" y="1"/>
                    </a:cubicBezTo>
                    <a:moveTo>
                      <a:pt x="21" y="1"/>
                    </a:moveTo>
                    <a:cubicBezTo>
                      <a:pt x="21" y="1"/>
                      <a:pt x="21" y="1"/>
                      <a:pt x="21" y="1"/>
                    </a:cubicBezTo>
                    <a:cubicBezTo>
                      <a:pt x="21" y="1"/>
                      <a:pt x="21" y="1"/>
                      <a:pt x="21" y="1"/>
                    </a:cubicBezTo>
                    <a:moveTo>
                      <a:pt x="21" y="0"/>
                    </a:moveTo>
                    <a:cubicBezTo>
                      <a:pt x="21" y="1"/>
                      <a:pt x="21" y="1"/>
                      <a:pt x="21" y="1"/>
                    </a:cubicBezTo>
                    <a:cubicBezTo>
                      <a:pt x="21" y="1"/>
                      <a:pt x="21" y="1"/>
                      <a:pt x="21" y="0"/>
                    </a:cubicBezTo>
                    <a:moveTo>
                      <a:pt x="22" y="0"/>
                    </a:moveTo>
                    <a:cubicBezTo>
                      <a:pt x="21" y="0"/>
                      <a:pt x="21" y="0"/>
                      <a:pt x="21" y="0"/>
                    </a:cubicBezTo>
                    <a:cubicBezTo>
                      <a:pt x="21" y="0"/>
                      <a:pt x="21" y="0"/>
                      <a:pt x="22"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90" name="Google Shape;3390;p54"/>
              <p:cNvSpPr/>
              <p:nvPr/>
            </p:nvSpPr>
            <p:spPr>
              <a:xfrm>
                <a:off x="7721094" y="2157132"/>
                <a:ext cx="521632" cy="629369"/>
              </a:xfrm>
              <a:custGeom>
                <a:avLst/>
                <a:gdLst/>
                <a:ahLst/>
                <a:cxnLst/>
                <a:rect l="l" t="t" r="r" b="b"/>
                <a:pathLst>
                  <a:path w="105" h="127" extrusionOk="0">
                    <a:moveTo>
                      <a:pt x="1" y="127"/>
                    </a:moveTo>
                    <a:cubicBezTo>
                      <a:pt x="1" y="127"/>
                      <a:pt x="1" y="127"/>
                      <a:pt x="1" y="127"/>
                    </a:cubicBezTo>
                    <a:cubicBezTo>
                      <a:pt x="1" y="127"/>
                      <a:pt x="1" y="127"/>
                      <a:pt x="1" y="127"/>
                    </a:cubicBezTo>
                    <a:moveTo>
                      <a:pt x="2" y="126"/>
                    </a:moveTo>
                    <a:cubicBezTo>
                      <a:pt x="2" y="126"/>
                      <a:pt x="2" y="126"/>
                      <a:pt x="2" y="127"/>
                    </a:cubicBezTo>
                    <a:cubicBezTo>
                      <a:pt x="2" y="126"/>
                      <a:pt x="2" y="126"/>
                      <a:pt x="2" y="126"/>
                    </a:cubicBezTo>
                    <a:moveTo>
                      <a:pt x="84" y="0"/>
                    </a:moveTo>
                    <a:cubicBezTo>
                      <a:pt x="83" y="1"/>
                      <a:pt x="81" y="2"/>
                      <a:pt x="80" y="3"/>
                    </a:cubicBezTo>
                    <a:cubicBezTo>
                      <a:pt x="70" y="12"/>
                      <a:pt x="63" y="24"/>
                      <a:pt x="54" y="34"/>
                    </a:cubicBezTo>
                    <a:cubicBezTo>
                      <a:pt x="46" y="42"/>
                      <a:pt x="36" y="49"/>
                      <a:pt x="26" y="50"/>
                    </a:cubicBezTo>
                    <a:cubicBezTo>
                      <a:pt x="25" y="52"/>
                      <a:pt x="24" y="54"/>
                      <a:pt x="23" y="56"/>
                    </a:cubicBezTo>
                    <a:cubicBezTo>
                      <a:pt x="23" y="54"/>
                      <a:pt x="24" y="53"/>
                      <a:pt x="25" y="52"/>
                    </a:cubicBezTo>
                    <a:cubicBezTo>
                      <a:pt x="25" y="52"/>
                      <a:pt x="25" y="52"/>
                      <a:pt x="25" y="52"/>
                    </a:cubicBezTo>
                    <a:cubicBezTo>
                      <a:pt x="25" y="52"/>
                      <a:pt x="25" y="52"/>
                      <a:pt x="25" y="52"/>
                    </a:cubicBezTo>
                    <a:cubicBezTo>
                      <a:pt x="24" y="54"/>
                      <a:pt x="23" y="58"/>
                      <a:pt x="22" y="63"/>
                    </a:cubicBezTo>
                    <a:cubicBezTo>
                      <a:pt x="29" y="61"/>
                      <a:pt x="35" y="59"/>
                      <a:pt x="41" y="55"/>
                    </a:cubicBezTo>
                    <a:cubicBezTo>
                      <a:pt x="56" y="44"/>
                      <a:pt x="61" y="26"/>
                      <a:pt x="76" y="16"/>
                    </a:cubicBezTo>
                    <a:cubicBezTo>
                      <a:pt x="79" y="14"/>
                      <a:pt x="81" y="14"/>
                      <a:pt x="82" y="14"/>
                    </a:cubicBezTo>
                    <a:cubicBezTo>
                      <a:pt x="89" y="14"/>
                      <a:pt x="95" y="21"/>
                      <a:pt x="94" y="29"/>
                    </a:cubicBezTo>
                    <a:cubicBezTo>
                      <a:pt x="93" y="33"/>
                      <a:pt x="92" y="39"/>
                      <a:pt x="91" y="46"/>
                    </a:cubicBezTo>
                    <a:cubicBezTo>
                      <a:pt x="87" y="50"/>
                      <a:pt x="82" y="54"/>
                      <a:pt x="77" y="58"/>
                    </a:cubicBezTo>
                    <a:cubicBezTo>
                      <a:pt x="61" y="71"/>
                      <a:pt x="22" y="82"/>
                      <a:pt x="12" y="102"/>
                    </a:cubicBezTo>
                    <a:cubicBezTo>
                      <a:pt x="9" y="108"/>
                      <a:pt x="5" y="114"/>
                      <a:pt x="0" y="120"/>
                    </a:cubicBezTo>
                    <a:cubicBezTo>
                      <a:pt x="1" y="122"/>
                      <a:pt x="4" y="123"/>
                      <a:pt x="7" y="123"/>
                    </a:cubicBezTo>
                    <a:cubicBezTo>
                      <a:pt x="7" y="123"/>
                      <a:pt x="7" y="123"/>
                      <a:pt x="7" y="123"/>
                    </a:cubicBezTo>
                    <a:cubicBezTo>
                      <a:pt x="6" y="125"/>
                      <a:pt x="4" y="126"/>
                      <a:pt x="2" y="126"/>
                    </a:cubicBezTo>
                    <a:cubicBezTo>
                      <a:pt x="6" y="126"/>
                      <a:pt x="8" y="122"/>
                      <a:pt x="10" y="119"/>
                    </a:cubicBezTo>
                    <a:cubicBezTo>
                      <a:pt x="10" y="119"/>
                      <a:pt x="10" y="119"/>
                      <a:pt x="10" y="119"/>
                    </a:cubicBezTo>
                    <a:cubicBezTo>
                      <a:pt x="11" y="117"/>
                      <a:pt x="13" y="116"/>
                      <a:pt x="14" y="114"/>
                    </a:cubicBezTo>
                    <a:cubicBezTo>
                      <a:pt x="14" y="114"/>
                      <a:pt x="14" y="114"/>
                      <a:pt x="14" y="114"/>
                    </a:cubicBezTo>
                    <a:cubicBezTo>
                      <a:pt x="14" y="114"/>
                      <a:pt x="14" y="114"/>
                      <a:pt x="14" y="114"/>
                    </a:cubicBezTo>
                    <a:cubicBezTo>
                      <a:pt x="14" y="114"/>
                      <a:pt x="14" y="113"/>
                      <a:pt x="14" y="113"/>
                    </a:cubicBezTo>
                    <a:cubicBezTo>
                      <a:pt x="14" y="113"/>
                      <a:pt x="14" y="113"/>
                      <a:pt x="15" y="113"/>
                    </a:cubicBezTo>
                    <a:cubicBezTo>
                      <a:pt x="15" y="113"/>
                      <a:pt x="15" y="113"/>
                      <a:pt x="15" y="113"/>
                    </a:cubicBezTo>
                    <a:cubicBezTo>
                      <a:pt x="15" y="113"/>
                      <a:pt x="15" y="113"/>
                      <a:pt x="15" y="113"/>
                    </a:cubicBezTo>
                    <a:cubicBezTo>
                      <a:pt x="15" y="113"/>
                      <a:pt x="15" y="113"/>
                      <a:pt x="15" y="113"/>
                    </a:cubicBezTo>
                    <a:cubicBezTo>
                      <a:pt x="15" y="113"/>
                      <a:pt x="15" y="113"/>
                      <a:pt x="15" y="113"/>
                    </a:cubicBezTo>
                    <a:cubicBezTo>
                      <a:pt x="15" y="113"/>
                      <a:pt x="15" y="113"/>
                      <a:pt x="15" y="113"/>
                    </a:cubicBezTo>
                    <a:cubicBezTo>
                      <a:pt x="15" y="113"/>
                      <a:pt x="15" y="113"/>
                      <a:pt x="15" y="112"/>
                    </a:cubicBezTo>
                    <a:cubicBezTo>
                      <a:pt x="15" y="112"/>
                      <a:pt x="15" y="112"/>
                      <a:pt x="15" y="112"/>
                    </a:cubicBezTo>
                    <a:cubicBezTo>
                      <a:pt x="15" y="112"/>
                      <a:pt x="15" y="112"/>
                      <a:pt x="15" y="112"/>
                    </a:cubicBezTo>
                    <a:cubicBezTo>
                      <a:pt x="16" y="112"/>
                      <a:pt x="16" y="112"/>
                      <a:pt x="16" y="112"/>
                    </a:cubicBezTo>
                    <a:cubicBezTo>
                      <a:pt x="16" y="112"/>
                      <a:pt x="16" y="112"/>
                      <a:pt x="16" y="112"/>
                    </a:cubicBezTo>
                    <a:cubicBezTo>
                      <a:pt x="16" y="112"/>
                      <a:pt x="16" y="112"/>
                      <a:pt x="16" y="112"/>
                    </a:cubicBezTo>
                    <a:cubicBezTo>
                      <a:pt x="16" y="112"/>
                      <a:pt x="16" y="112"/>
                      <a:pt x="16" y="112"/>
                    </a:cubicBezTo>
                    <a:cubicBezTo>
                      <a:pt x="35" y="92"/>
                      <a:pt x="69" y="83"/>
                      <a:pt x="90" y="64"/>
                    </a:cubicBezTo>
                    <a:cubicBezTo>
                      <a:pt x="91" y="63"/>
                      <a:pt x="91" y="63"/>
                      <a:pt x="92" y="63"/>
                    </a:cubicBezTo>
                    <a:cubicBezTo>
                      <a:pt x="92" y="63"/>
                      <a:pt x="92" y="63"/>
                      <a:pt x="92" y="63"/>
                    </a:cubicBezTo>
                    <a:cubicBezTo>
                      <a:pt x="92" y="62"/>
                      <a:pt x="92" y="62"/>
                      <a:pt x="92" y="62"/>
                    </a:cubicBezTo>
                    <a:cubicBezTo>
                      <a:pt x="92" y="62"/>
                      <a:pt x="92" y="62"/>
                      <a:pt x="92" y="62"/>
                    </a:cubicBezTo>
                    <a:cubicBezTo>
                      <a:pt x="92" y="62"/>
                      <a:pt x="92" y="62"/>
                      <a:pt x="93" y="62"/>
                    </a:cubicBezTo>
                    <a:cubicBezTo>
                      <a:pt x="94" y="61"/>
                      <a:pt x="95" y="60"/>
                      <a:pt x="96" y="59"/>
                    </a:cubicBezTo>
                    <a:cubicBezTo>
                      <a:pt x="96" y="58"/>
                      <a:pt x="96" y="58"/>
                      <a:pt x="97" y="57"/>
                    </a:cubicBezTo>
                    <a:cubicBezTo>
                      <a:pt x="98" y="56"/>
                      <a:pt x="99" y="55"/>
                      <a:pt x="99" y="54"/>
                    </a:cubicBezTo>
                    <a:cubicBezTo>
                      <a:pt x="99" y="52"/>
                      <a:pt x="99" y="50"/>
                      <a:pt x="99" y="48"/>
                    </a:cubicBezTo>
                    <a:cubicBezTo>
                      <a:pt x="99" y="41"/>
                      <a:pt x="101" y="34"/>
                      <a:pt x="103" y="26"/>
                    </a:cubicBezTo>
                    <a:cubicBezTo>
                      <a:pt x="104" y="20"/>
                      <a:pt x="105" y="13"/>
                      <a:pt x="105" y="7"/>
                    </a:cubicBezTo>
                    <a:cubicBezTo>
                      <a:pt x="98" y="5"/>
                      <a:pt x="91" y="2"/>
                      <a:pt x="84"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91" name="Google Shape;3391;p54"/>
              <p:cNvSpPr/>
              <p:nvPr/>
            </p:nvSpPr>
            <p:spPr>
              <a:xfrm>
                <a:off x="7698414" y="2412283"/>
                <a:ext cx="147418" cy="374218"/>
              </a:xfrm>
              <a:custGeom>
                <a:avLst/>
                <a:gdLst/>
                <a:ahLst/>
                <a:cxnLst/>
                <a:rect l="l" t="t" r="r" b="b"/>
                <a:pathLst>
                  <a:path w="29" h="75" extrusionOk="0">
                    <a:moveTo>
                      <a:pt x="4" y="68"/>
                    </a:moveTo>
                    <a:cubicBezTo>
                      <a:pt x="3" y="70"/>
                      <a:pt x="1" y="71"/>
                      <a:pt x="0" y="73"/>
                    </a:cubicBezTo>
                    <a:cubicBezTo>
                      <a:pt x="1" y="74"/>
                      <a:pt x="3" y="75"/>
                      <a:pt x="5" y="75"/>
                    </a:cubicBezTo>
                    <a:cubicBezTo>
                      <a:pt x="5" y="75"/>
                      <a:pt x="5" y="75"/>
                      <a:pt x="5" y="75"/>
                    </a:cubicBezTo>
                    <a:cubicBezTo>
                      <a:pt x="5" y="75"/>
                      <a:pt x="5" y="75"/>
                      <a:pt x="5" y="75"/>
                    </a:cubicBezTo>
                    <a:cubicBezTo>
                      <a:pt x="5" y="75"/>
                      <a:pt x="5" y="75"/>
                      <a:pt x="5" y="75"/>
                    </a:cubicBezTo>
                    <a:cubicBezTo>
                      <a:pt x="5" y="75"/>
                      <a:pt x="5" y="75"/>
                      <a:pt x="5" y="75"/>
                    </a:cubicBezTo>
                    <a:cubicBezTo>
                      <a:pt x="5" y="75"/>
                      <a:pt x="5" y="75"/>
                      <a:pt x="5" y="75"/>
                    </a:cubicBezTo>
                    <a:cubicBezTo>
                      <a:pt x="6" y="75"/>
                      <a:pt x="6" y="75"/>
                      <a:pt x="6" y="75"/>
                    </a:cubicBezTo>
                    <a:cubicBezTo>
                      <a:pt x="6" y="74"/>
                      <a:pt x="6" y="74"/>
                      <a:pt x="6" y="74"/>
                    </a:cubicBezTo>
                    <a:cubicBezTo>
                      <a:pt x="6" y="74"/>
                      <a:pt x="6" y="74"/>
                      <a:pt x="6" y="74"/>
                    </a:cubicBezTo>
                    <a:cubicBezTo>
                      <a:pt x="8" y="74"/>
                      <a:pt x="10" y="73"/>
                      <a:pt x="11" y="71"/>
                    </a:cubicBezTo>
                    <a:cubicBezTo>
                      <a:pt x="11" y="71"/>
                      <a:pt x="11" y="71"/>
                      <a:pt x="11" y="71"/>
                    </a:cubicBezTo>
                    <a:cubicBezTo>
                      <a:pt x="8" y="71"/>
                      <a:pt x="5" y="70"/>
                      <a:pt x="4" y="68"/>
                    </a:cubicBezTo>
                    <a:moveTo>
                      <a:pt x="29" y="0"/>
                    </a:moveTo>
                    <a:cubicBezTo>
                      <a:pt x="28" y="1"/>
                      <a:pt x="27" y="2"/>
                      <a:pt x="27" y="4"/>
                    </a:cubicBezTo>
                    <a:cubicBezTo>
                      <a:pt x="27" y="4"/>
                      <a:pt x="27" y="4"/>
                      <a:pt x="27" y="4"/>
                    </a:cubicBezTo>
                    <a:cubicBezTo>
                      <a:pt x="27" y="4"/>
                      <a:pt x="27" y="4"/>
                      <a:pt x="27" y="4"/>
                    </a:cubicBezTo>
                    <a:cubicBezTo>
                      <a:pt x="27" y="4"/>
                      <a:pt x="27" y="4"/>
                      <a:pt x="27" y="4"/>
                    </a:cubicBezTo>
                    <a:cubicBezTo>
                      <a:pt x="26" y="4"/>
                      <a:pt x="26" y="4"/>
                      <a:pt x="26" y="4"/>
                    </a:cubicBezTo>
                    <a:cubicBezTo>
                      <a:pt x="26" y="4"/>
                      <a:pt x="26" y="4"/>
                      <a:pt x="26" y="4"/>
                    </a:cubicBezTo>
                    <a:cubicBezTo>
                      <a:pt x="26" y="5"/>
                      <a:pt x="26" y="5"/>
                      <a:pt x="26" y="5"/>
                    </a:cubicBezTo>
                    <a:cubicBezTo>
                      <a:pt x="26" y="5"/>
                      <a:pt x="26" y="5"/>
                      <a:pt x="26" y="5"/>
                    </a:cubicBezTo>
                    <a:cubicBezTo>
                      <a:pt x="26" y="5"/>
                      <a:pt x="26" y="5"/>
                      <a:pt x="26" y="5"/>
                    </a:cubicBezTo>
                    <a:cubicBezTo>
                      <a:pt x="26" y="5"/>
                      <a:pt x="26" y="5"/>
                      <a:pt x="26" y="5"/>
                    </a:cubicBezTo>
                    <a:cubicBezTo>
                      <a:pt x="25" y="7"/>
                      <a:pt x="24" y="9"/>
                      <a:pt x="24" y="11"/>
                    </a:cubicBezTo>
                    <a:cubicBezTo>
                      <a:pt x="24" y="11"/>
                      <a:pt x="25" y="11"/>
                      <a:pt x="26" y="11"/>
                    </a:cubicBezTo>
                    <a:cubicBezTo>
                      <a:pt x="27" y="6"/>
                      <a:pt x="28" y="2"/>
                      <a:pt x="29"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92" name="Google Shape;3392;p54"/>
              <p:cNvSpPr/>
              <p:nvPr/>
            </p:nvSpPr>
            <p:spPr>
              <a:xfrm>
                <a:off x="8197366" y="1975693"/>
                <a:ext cx="493283" cy="861836"/>
              </a:xfrm>
              <a:custGeom>
                <a:avLst/>
                <a:gdLst/>
                <a:ahLst/>
                <a:cxnLst/>
                <a:rect l="l" t="t" r="r" b="b"/>
                <a:pathLst>
                  <a:path w="99" h="174" extrusionOk="0">
                    <a:moveTo>
                      <a:pt x="87" y="95"/>
                    </a:moveTo>
                    <a:cubicBezTo>
                      <a:pt x="75" y="77"/>
                      <a:pt x="67" y="57"/>
                      <a:pt x="63" y="37"/>
                    </a:cubicBezTo>
                    <a:cubicBezTo>
                      <a:pt x="62" y="26"/>
                      <a:pt x="60" y="13"/>
                      <a:pt x="49" y="6"/>
                    </a:cubicBezTo>
                    <a:cubicBezTo>
                      <a:pt x="39" y="0"/>
                      <a:pt x="23" y="2"/>
                      <a:pt x="15" y="10"/>
                    </a:cubicBezTo>
                    <a:cubicBezTo>
                      <a:pt x="9" y="18"/>
                      <a:pt x="9" y="28"/>
                      <a:pt x="9" y="37"/>
                    </a:cubicBezTo>
                    <a:cubicBezTo>
                      <a:pt x="9" y="45"/>
                      <a:pt x="9" y="54"/>
                      <a:pt x="7" y="62"/>
                    </a:cubicBezTo>
                    <a:cubicBezTo>
                      <a:pt x="4" y="73"/>
                      <a:pt x="0" y="85"/>
                      <a:pt x="5" y="96"/>
                    </a:cubicBezTo>
                    <a:cubicBezTo>
                      <a:pt x="11" y="108"/>
                      <a:pt x="28" y="115"/>
                      <a:pt x="39" y="124"/>
                    </a:cubicBezTo>
                    <a:cubicBezTo>
                      <a:pt x="57" y="139"/>
                      <a:pt x="63" y="161"/>
                      <a:pt x="83" y="174"/>
                    </a:cubicBezTo>
                    <a:cubicBezTo>
                      <a:pt x="88" y="161"/>
                      <a:pt x="93" y="149"/>
                      <a:pt x="96" y="136"/>
                    </a:cubicBezTo>
                    <a:cubicBezTo>
                      <a:pt x="98" y="129"/>
                      <a:pt x="99" y="122"/>
                      <a:pt x="98" y="116"/>
                    </a:cubicBezTo>
                    <a:cubicBezTo>
                      <a:pt x="96" y="108"/>
                      <a:pt x="91" y="101"/>
                      <a:pt x="87" y="95"/>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93" name="Google Shape;3393;p54"/>
              <p:cNvSpPr/>
              <p:nvPr/>
            </p:nvSpPr>
            <p:spPr>
              <a:xfrm>
                <a:off x="8204464" y="2423623"/>
                <a:ext cx="481944" cy="413910"/>
              </a:xfrm>
              <a:custGeom>
                <a:avLst/>
                <a:gdLst/>
                <a:ahLst/>
                <a:cxnLst/>
                <a:rect l="l" t="t" r="r" b="b"/>
                <a:pathLst>
                  <a:path w="96" h="84" extrusionOk="0">
                    <a:moveTo>
                      <a:pt x="93" y="19"/>
                    </a:moveTo>
                    <a:cubicBezTo>
                      <a:pt x="92" y="24"/>
                      <a:pt x="91" y="28"/>
                      <a:pt x="90" y="32"/>
                    </a:cubicBezTo>
                    <a:cubicBezTo>
                      <a:pt x="87" y="45"/>
                      <a:pt x="82" y="58"/>
                      <a:pt x="77" y="70"/>
                    </a:cubicBezTo>
                    <a:cubicBezTo>
                      <a:pt x="60" y="59"/>
                      <a:pt x="53" y="41"/>
                      <a:pt x="40" y="26"/>
                    </a:cubicBezTo>
                    <a:cubicBezTo>
                      <a:pt x="33" y="24"/>
                      <a:pt x="26" y="21"/>
                      <a:pt x="20" y="17"/>
                    </a:cubicBezTo>
                    <a:cubicBezTo>
                      <a:pt x="13" y="12"/>
                      <a:pt x="7" y="6"/>
                      <a:pt x="0" y="0"/>
                    </a:cubicBezTo>
                    <a:cubicBezTo>
                      <a:pt x="1" y="2"/>
                      <a:pt x="1" y="4"/>
                      <a:pt x="2" y="6"/>
                    </a:cubicBezTo>
                    <a:cubicBezTo>
                      <a:pt x="8" y="18"/>
                      <a:pt x="25" y="25"/>
                      <a:pt x="36" y="34"/>
                    </a:cubicBezTo>
                    <a:cubicBezTo>
                      <a:pt x="54" y="49"/>
                      <a:pt x="60" y="71"/>
                      <a:pt x="80" y="84"/>
                    </a:cubicBezTo>
                    <a:cubicBezTo>
                      <a:pt x="85" y="71"/>
                      <a:pt x="90" y="59"/>
                      <a:pt x="93" y="46"/>
                    </a:cubicBezTo>
                    <a:cubicBezTo>
                      <a:pt x="95" y="39"/>
                      <a:pt x="96" y="32"/>
                      <a:pt x="95" y="26"/>
                    </a:cubicBezTo>
                    <a:cubicBezTo>
                      <a:pt x="94" y="23"/>
                      <a:pt x="94" y="21"/>
                      <a:pt x="93" y="19"/>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94" name="Google Shape;3394;p54"/>
              <p:cNvSpPr/>
              <p:nvPr/>
            </p:nvSpPr>
            <p:spPr>
              <a:xfrm>
                <a:off x="8390143" y="2593722"/>
                <a:ext cx="79379" cy="90720"/>
              </a:xfrm>
              <a:custGeom>
                <a:avLst/>
                <a:gdLst/>
                <a:ahLst/>
                <a:cxnLst/>
                <a:rect l="l" t="t" r="r" b="b"/>
                <a:pathLst>
                  <a:path w="16" h="19" extrusionOk="0">
                    <a:moveTo>
                      <a:pt x="0" y="0"/>
                    </a:moveTo>
                    <a:cubicBezTo>
                      <a:pt x="3" y="2"/>
                      <a:pt x="5" y="4"/>
                      <a:pt x="6" y="6"/>
                    </a:cubicBezTo>
                    <a:cubicBezTo>
                      <a:pt x="7" y="7"/>
                      <a:pt x="7" y="7"/>
                      <a:pt x="7" y="7"/>
                    </a:cubicBezTo>
                    <a:cubicBezTo>
                      <a:pt x="11" y="11"/>
                      <a:pt x="14" y="15"/>
                      <a:pt x="16" y="19"/>
                    </a:cubicBezTo>
                    <a:cubicBezTo>
                      <a:pt x="12" y="12"/>
                      <a:pt x="7" y="6"/>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95" name="Google Shape;3395;p54"/>
              <p:cNvSpPr/>
              <p:nvPr/>
            </p:nvSpPr>
            <p:spPr>
              <a:xfrm>
                <a:off x="8208706" y="2191152"/>
                <a:ext cx="289167" cy="487618"/>
              </a:xfrm>
              <a:custGeom>
                <a:avLst/>
                <a:gdLst/>
                <a:ahLst/>
                <a:cxnLst/>
                <a:rect l="l" t="t" r="r" b="b"/>
                <a:pathLst>
                  <a:path w="58" h="98" extrusionOk="0">
                    <a:moveTo>
                      <a:pt x="6" y="0"/>
                    </a:moveTo>
                    <a:cubicBezTo>
                      <a:pt x="6" y="6"/>
                      <a:pt x="5" y="13"/>
                      <a:pt x="4" y="19"/>
                    </a:cubicBezTo>
                    <a:cubicBezTo>
                      <a:pt x="2" y="27"/>
                      <a:pt x="0" y="34"/>
                      <a:pt x="0" y="41"/>
                    </a:cubicBezTo>
                    <a:cubicBezTo>
                      <a:pt x="0" y="45"/>
                      <a:pt x="0" y="49"/>
                      <a:pt x="2" y="52"/>
                    </a:cubicBezTo>
                    <a:cubicBezTo>
                      <a:pt x="1" y="51"/>
                      <a:pt x="1" y="49"/>
                      <a:pt x="0" y="47"/>
                    </a:cubicBezTo>
                    <a:cubicBezTo>
                      <a:pt x="7" y="53"/>
                      <a:pt x="13" y="59"/>
                      <a:pt x="20" y="64"/>
                    </a:cubicBezTo>
                    <a:cubicBezTo>
                      <a:pt x="26" y="68"/>
                      <a:pt x="33" y="71"/>
                      <a:pt x="40" y="73"/>
                    </a:cubicBezTo>
                    <a:cubicBezTo>
                      <a:pt x="47" y="81"/>
                      <a:pt x="52" y="90"/>
                      <a:pt x="58" y="98"/>
                    </a:cubicBezTo>
                    <a:cubicBezTo>
                      <a:pt x="58" y="97"/>
                      <a:pt x="58" y="96"/>
                      <a:pt x="57" y="95"/>
                    </a:cubicBezTo>
                    <a:cubicBezTo>
                      <a:pt x="52" y="66"/>
                      <a:pt x="42" y="51"/>
                      <a:pt x="20" y="32"/>
                    </a:cubicBezTo>
                    <a:cubicBezTo>
                      <a:pt x="16" y="30"/>
                      <a:pt x="13" y="16"/>
                      <a:pt x="11" y="4"/>
                    </a:cubicBezTo>
                    <a:cubicBezTo>
                      <a:pt x="10" y="3"/>
                      <a:pt x="9" y="2"/>
                      <a:pt x="8" y="1"/>
                    </a:cubicBezTo>
                    <a:cubicBezTo>
                      <a:pt x="7" y="0"/>
                      <a:pt x="7" y="0"/>
                      <a:pt x="6"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96" name="Google Shape;3396;p54"/>
              <p:cNvSpPr/>
              <p:nvPr/>
            </p:nvSpPr>
            <p:spPr>
              <a:xfrm>
                <a:off x="8208706" y="2423623"/>
                <a:ext cx="391225" cy="413909"/>
              </a:xfrm>
              <a:custGeom>
                <a:avLst/>
                <a:gdLst/>
                <a:ahLst/>
                <a:cxnLst/>
                <a:rect l="l" t="t" r="r" b="b"/>
                <a:pathLst>
                  <a:path w="78" h="83" extrusionOk="0">
                    <a:moveTo>
                      <a:pt x="0" y="0"/>
                    </a:moveTo>
                    <a:cubicBezTo>
                      <a:pt x="1" y="2"/>
                      <a:pt x="1" y="4"/>
                      <a:pt x="2" y="5"/>
                    </a:cubicBezTo>
                    <a:cubicBezTo>
                      <a:pt x="2" y="6"/>
                      <a:pt x="2" y="6"/>
                      <a:pt x="2" y="6"/>
                    </a:cubicBezTo>
                    <a:cubicBezTo>
                      <a:pt x="8" y="18"/>
                      <a:pt x="25" y="25"/>
                      <a:pt x="36" y="34"/>
                    </a:cubicBezTo>
                    <a:cubicBezTo>
                      <a:pt x="36" y="34"/>
                      <a:pt x="36" y="34"/>
                      <a:pt x="36" y="34"/>
                    </a:cubicBezTo>
                    <a:cubicBezTo>
                      <a:pt x="43" y="40"/>
                      <a:pt x="48" y="46"/>
                      <a:pt x="52" y="53"/>
                    </a:cubicBezTo>
                    <a:cubicBezTo>
                      <a:pt x="60" y="64"/>
                      <a:pt x="67" y="75"/>
                      <a:pt x="78" y="83"/>
                    </a:cubicBezTo>
                    <a:cubicBezTo>
                      <a:pt x="69" y="74"/>
                      <a:pt x="61" y="64"/>
                      <a:pt x="58" y="51"/>
                    </a:cubicBezTo>
                    <a:cubicBezTo>
                      <a:pt x="52" y="43"/>
                      <a:pt x="47" y="34"/>
                      <a:pt x="40" y="26"/>
                    </a:cubicBezTo>
                    <a:cubicBezTo>
                      <a:pt x="33" y="24"/>
                      <a:pt x="26" y="21"/>
                      <a:pt x="20" y="17"/>
                    </a:cubicBezTo>
                    <a:cubicBezTo>
                      <a:pt x="13" y="12"/>
                      <a:pt x="7" y="6"/>
                      <a:pt x="0"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97" name="Google Shape;3397;p54"/>
              <p:cNvSpPr/>
              <p:nvPr/>
            </p:nvSpPr>
            <p:spPr>
              <a:xfrm>
                <a:off x="8237057" y="1913325"/>
                <a:ext cx="39691" cy="45360"/>
              </a:xfrm>
              <a:custGeom>
                <a:avLst/>
                <a:gdLst/>
                <a:ahLst/>
                <a:cxnLst/>
                <a:rect l="l" t="t" r="r" b="b"/>
                <a:pathLst>
                  <a:path w="8" h="9" extrusionOk="0">
                    <a:moveTo>
                      <a:pt x="8" y="0"/>
                    </a:moveTo>
                    <a:cubicBezTo>
                      <a:pt x="0" y="9"/>
                      <a:pt x="0" y="9"/>
                      <a:pt x="0" y="9"/>
                    </a:cubicBezTo>
                    <a:cubicBezTo>
                      <a:pt x="3" y="6"/>
                      <a:pt x="6" y="4"/>
                      <a:pt x="8" y="0"/>
                    </a:cubicBezTo>
                  </a:path>
                </a:pathLst>
              </a:custGeom>
              <a:solidFill>
                <a:srgbClr val="FF80B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98" name="Google Shape;3398;p54"/>
              <p:cNvSpPr/>
              <p:nvPr/>
            </p:nvSpPr>
            <p:spPr>
              <a:xfrm>
                <a:off x="8089682" y="1947434"/>
                <a:ext cx="1309751" cy="708748"/>
              </a:xfrm>
              <a:custGeom>
                <a:avLst/>
                <a:gdLst/>
                <a:ahLst/>
                <a:cxnLst/>
                <a:rect l="l" t="t" r="r" b="b"/>
                <a:pathLst>
                  <a:path w="264" h="143" extrusionOk="0">
                    <a:moveTo>
                      <a:pt x="256" y="126"/>
                    </a:moveTo>
                    <a:cubicBezTo>
                      <a:pt x="241" y="115"/>
                      <a:pt x="225" y="106"/>
                      <a:pt x="209" y="98"/>
                    </a:cubicBezTo>
                    <a:cubicBezTo>
                      <a:pt x="198" y="93"/>
                      <a:pt x="186" y="88"/>
                      <a:pt x="177" y="80"/>
                    </a:cubicBezTo>
                    <a:cubicBezTo>
                      <a:pt x="166" y="71"/>
                      <a:pt x="159" y="57"/>
                      <a:pt x="146" y="51"/>
                    </a:cubicBezTo>
                    <a:cubicBezTo>
                      <a:pt x="140" y="48"/>
                      <a:pt x="132" y="47"/>
                      <a:pt x="125" y="44"/>
                    </a:cubicBezTo>
                    <a:cubicBezTo>
                      <a:pt x="106" y="38"/>
                      <a:pt x="94" y="19"/>
                      <a:pt x="77" y="9"/>
                    </a:cubicBezTo>
                    <a:cubicBezTo>
                      <a:pt x="61" y="0"/>
                      <a:pt x="41" y="0"/>
                      <a:pt x="25" y="8"/>
                    </a:cubicBezTo>
                    <a:cubicBezTo>
                      <a:pt x="31" y="2"/>
                      <a:pt x="31" y="2"/>
                      <a:pt x="31" y="2"/>
                    </a:cubicBezTo>
                    <a:cubicBezTo>
                      <a:pt x="26" y="4"/>
                      <a:pt x="21" y="6"/>
                      <a:pt x="17" y="9"/>
                    </a:cubicBezTo>
                    <a:cubicBezTo>
                      <a:pt x="8" y="13"/>
                      <a:pt x="0" y="21"/>
                      <a:pt x="3" y="30"/>
                    </a:cubicBezTo>
                    <a:cubicBezTo>
                      <a:pt x="6" y="40"/>
                      <a:pt x="20" y="40"/>
                      <a:pt x="29" y="45"/>
                    </a:cubicBezTo>
                    <a:cubicBezTo>
                      <a:pt x="38" y="51"/>
                      <a:pt x="42" y="63"/>
                      <a:pt x="49" y="72"/>
                    </a:cubicBezTo>
                    <a:cubicBezTo>
                      <a:pt x="62" y="89"/>
                      <a:pt x="87" y="92"/>
                      <a:pt x="108" y="97"/>
                    </a:cubicBezTo>
                    <a:cubicBezTo>
                      <a:pt x="157" y="109"/>
                      <a:pt x="201" y="143"/>
                      <a:pt x="251" y="143"/>
                    </a:cubicBezTo>
                    <a:cubicBezTo>
                      <a:pt x="255" y="143"/>
                      <a:pt x="260" y="142"/>
                      <a:pt x="262" y="138"/>
                    </a:cubicBezTo>
                    <a:cubicBezTo>
                      <a:pt x="264" y="134"/>
                      <a:pt x="260" y="129"/>
                      <a:pt x="256" y="126"/>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99" name="Google Shape;3399;p54"/>
              <p:cNvSpPr/>
              <p:nvPr/>
            </p:nvSpPr>
            <p:spPr>
              <a:xfrm>
                <a:off x="9071962" y="2434962"/>
                <a:ext cx="317515" cy="221131"/>
              </a:xfrm>
              <a:custGeom>
                <a:avLst/>
                <a:gdLst/>
                <a:ahLst/>
                <a:cxnLst/>
                <a:rect l="l" t="t" r="r" b="b"/>
                <a:pathLst>
                  <a:path w="64" h="45" extrusionOk="0">
                    <a:moveTo>
                      <a:pt x="56" y="28"/>
                    </a:moveTo>
                    <a:cubicBezTo>
                      <a:pt x="41" y="17"/>
                      <a:pt x="25" y="8"/>
                      <a:pt x="9" y="0"/>
                    </a:cubicBezTo>
                    <a:cubicBezTo>
                      <a:pt x="9" y="0"/>
                      <a:pt x="9" y="0"/>
                      <a:pt x="9" y="0"/>
                    </a:cubicBezTo>
                    <a:cubicBezTo>
                      <a:pt x="21" y="6"/>
                      <a:pt x="33" y="14"/>
                      <a:pt x="44" y="23"/>
                    </a:cubicBezTo>
                    <a:cubicBezTo>
                      <a:pt x="48" y="25"/>
                      <a:pt x="52" y="30"/>
                      <a:pt x="50" y="34"/>
                    </a:cubicBezTo>
                    <a:cubicBezTo>
                      <a:pt x="49" y="38"/>
                      <a:pt x="44" y="39"/>
                      <a:pt x="40" y="39"/>
                    </a:cubicBezTo>
                    <a:cubicBezTo>
                      <a:pt x="26" y="39"/>
                      <a:pt x="0" y="35"/>
                      <a:pt x="0" y="35"/>
                    </a:cubicBezTo>
                    <a:cubicBezTo>
                      <a:pt x="17" y="41"/>
                      <a:pt x="33" y="45"/>
                      <a:pt x="51" y="45"/>
                    </a:cubicBezTo>
                    <a:cubicBezTo>
                      <a:pt x="55" y="45"/>
                      <a:pt x="60" y="44"/>
                      <a:pt x="62" y="40"/>
                    </a:cubicBezTo>
                    <a:cubicBezTo>
                      <a:pt x="64" y="36"/>
                      <a:pt x="60" y="31"/>
                      <a:pt x="56" y="28"/>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00" name="Google Shape;3400;p54"/>
              <p:cNvSpPr/>
              <p:nvPr/>
            </p:nvSpPr>
            <p:spPr>
              <a:xfrm>
                <a:off x="8594259" y="2094764"/>
                <a:ext cx="56699" cy="45360"/>
              </a:xfrm>
              <a:custGeom>
                <a:avLst/>
                <a:gdLst/>
                <a:ahLst/>
                <a:cxnLst/>
                <a:rect l="l" t="t" r="r" b="b"/>
                <a:pathLst>
                  <a:path w="12" h="9" extrusionOk="0">
                    <a:moveTo>
                      <a:pt x="0" y="0"/>
                    </a:moveTo>
                    <a:cubicBezTo>
                      <a:pt x="4" y="4"/>
                      <a:pt x="8" y="7"/>
                      <a:pt x="12" y="9"/>
                    </a:cubicBezTo>
                    <a:cubicBezTo>
                      <a:pt x="12" y="9"/>
                      <a:pt x="12" y="9"/>
                      <a:pt x="12" y="9"/>
                    </a:cubicBezTo>
                    <a:cubicBezTo>
                      <a:pt x="11" y="9"/>
                      <a:pt x="10" y="8"/>
                      <a:pt x="9" y="7"/>
                    </a:cubicBezTo>
                    <a:cubicBezTo>
                      <a:pt x="8" y="7"/>
                      <a:pt x="8" y="7"/>
                      <a:pt x="8" y="7"/>
                    </a:cubicBezTo>
                    <a:cubicBezTo>
                      <a:pt x="6" y="5"/>
                      <a:pt x="3" y="3"/>
                      <a:pt x="0" y="0"/>
                    </a:cubicBezTo>
                    <a:cubicBezTo>
                      <a:pt x="0" y="0"/>
                      <a:pt x="0" y="0"/>
                      <a:pt x="0" y="0"/>
                    </a:cubicBezTo>
                  </a:path>
                </a:pathLst>
              </a:custGeom>
              <a:solidFill>
                <a:srgbClr val="D336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01" name="Google Shape;3401;p54"/>
              <p:cNvSpPr/>
              <p:nvPr/>
            </p:nvSpPr>
            <p:spPr>
              <a:xfrm>
                <a:off x="8327775" y="2304551"/>
                <a:ext cx="0" cy="0"/>
              </a:xfrm>
              <a:custGeom>
                <a:avLst/>
                <a:gdLst/>
                <a:ahLst/>
                <a:cxnLst/>
                <a:rect l="l" t="t" r="r" b="b"/>
                <a:pathLst>
                  <a:path w="120000" h="120000" extrusionOk="0">
                    <a:moveTo>
                      <a:pt x="0" y="0"/>
                    </a:moveTo>
                    <a:cubicBezTo>
                      <a:pt x="0" y="0"/>
                      <a:pt x="0" y="0"/>
                      <a:pt x="0" y="0"/>
                    </a:cubicBezTo>
                    <a:cubicBezTo>
                      <a:pt x="0" y="0"/>
                      <a:pt x="0" y="0"/>
                      <a:pt x="0" y="0"/>
                    </a:cubicBezTo>
                  </a:path>
                </a:pathLst>
              </a:custGeom>
              <a:solidFill>
                <a:srgbClr val="E853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02" name="Google Shape;3402;p54"/>
              <p:cNvSpPr/>
              <p:nvPr/>
            </p:nvSpPr>
            <p:spPr>
              <a:xfrm>
                <a:off x="8945794" y="2332903"/>
                <a:ext cx="215457" cy="119071"/>
              </a:xfrm>
              <a:custGeom>
                <a:avLst/>
                <a:gdLst/>
                <a:ahLst/>
                <a:cxnLst/>
                <a:rect l="l" t="t" r="r" b="b"/>
                <a:pathLst>
                  <a:path w="43" h="24" extrusionOk="0">
                    <a:moveTo>
                      <a:pt x="2" y="2"/>
                    </a:moveTo>
                    <a:cubicBezTo>
                      <a:pt x="2" y="2"/>
                      <a:pt x="3" y="2"/>
                      <a:pt x="3" y="2"/>
                    </a:cubicBezTo>
                    <a:cubicBezTo>
                      <a:pt x="12" y="10"/>
                      <a:pt x="24" y="15"/>
                      <a:pt x="35" y="20"/>
                    </a:cubicBezTo>
                    <a:cubicBezTo>
                      <a:pt x="35" y="20"/>
                      <a:pt x="35" y="20"/>
                      <a:pt x="35" y="20"/>
                    </a:cubicBezTo>
                    <a:cubicBezTo>
                      <a:pt x="35" y="20"/>
                      <a:pt x="35" y="20"/>
                      <a:pt x="35" y="20"/>
                    </a:cubicBezTo>
                    <a:cubicBezTo>
                      <a:pt x="38" y="21"/>
                      <a:pt x="40" y="23"/>
                      <a:pt x="43" y="24"/>
                    </a:cubicBezTo>
                    <a:cubicBezTo>
                      <a:pt x="40" y="23"/>
                      <a:pt x="38" y="21"/>
                      <a:pt x="35" y="20"/>
                    </a:cubicBezTo>
                    <a:cubicBezTo>
                      <a:pt x="24" y="15"/>
                      <a:pt x="12" y="10"/>
                      <a:pt x="3" y="2"/>
                    </a:cubicBezTo>
                    <a:cubicBezTo>
                      <a:pt x="3" y="2"/>
                      <a:pt x="2" y="2"/>
                      <a:pt x="2" y="2"/>
                    </a:cubicBezTo>
                    <a:moveTo>
                      <a:pt x="1" y="1"/>
                    </a:moveTo>
                    <a:cubicBezTo>
                      <a:pt x="1" y="1"/>
                      <a:pt x="2" y="1"/>
                      <a:pt x="2" y="2"/>
                    </a:cubicBezTo>
                    <a:cubicBezTo>
                      <a:pt x="2" y="1"/>
                      <a:pt x="1" y="1"/>
                      <a:pt x="1" y="1"/>
                    </a:cubicBezTo>
                    <a:moveTo>
                      <a:pt x="0" y="0"/>
                    </a:moveTo>
                    <a:cubicBezTo>
                      <a:pt x="1" y="0"/>
                      <a:pt x="1" y="0"/>
                      <a:pt x="1" y="1"/>
                    </a:cubicBezTo>
                    <a:cubicBezTo>
                      <a:pt x="1" y="0"/>
                      <a:pt x="1" y="0"/>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03" name="Google Shape;3403;p54"/>
              <p:cNvSpPr/>
              <p:nvPr/>
            </p:nvSpPr>
            <p:spPr>
              <a:xfrm>
                <a:off x="8571580" y="2417951"/>
                <a:ext cx="39691" cy="5672"/>
              </a:xfrm>
              <a:custGeom>
                <a:avLst/>
                <a:gdLst/>
                <a:ahLst/>
                <a:cxnLst/>
                <a:rect l="l" t="t" r="r" b="b"/>
                <a:pathLst>
                  <a:path w="8" h="1" extrusionOk="0">
                    <a:moveTo>
                      <a:pt x="0" y="0"/>
                    </a:moveTo>
                    <a:cubicBezTo>
                      <a:pt x="2" y="0"/>
                      <a:pt x="3" y="0"/>
                      <a:pt x="5" y="1"/>
                    </a:cubicBezTo>
                    <a:cubicBezTo>
                      <a:pt x="6" y="1"/>
                      <a:pt x="7" y="1"/>
                      <a:pt x="8" y="1"/>
                    </a:cubicBezTo>
                    <a:cubicBezTo>
                      <a:pt x="5" y="1"/>
                      <a:pt x="3" y="0"/>
                      <a:pt x="0" y="0"/>
                    </a:cubicBezTo>
                  </a:path>
                </a:pathLst>
              </a:custGeom>
              <a:solidFill>
                <a:srgbClr val="E853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04" name="Google Shape;3404;p54"/>
              <p:cNvSpPr/>
              <p:nvPr/>
            </p:nvSpPr>
            <p:spPr>
              <a:xfrm>
                <a:off x="8248397" y="2066413"/>
                <a:ext cx="1077283" cy="589677"/>
              </a:xfrm>
              <a:custGeom>
                <a:avLst/>
                <a:gdLst/>
                <a:ahLst/>
                <a:cxnLst/>
                <a:rect l="l" t="t" r="r" b="b"/>
                <a:pathLst>
                  <a:path w="216" h="119" extrusionOk="0">
                    <a:moveTo>
                      <a:pt x="51" y="0"/>
                    </a:moveTo>
                    <a:cubicBezTo>
                      <a:pt x="51" y="0"/>
                      <a:pt x="51" y="0"/>
                      <a:pt x="51" y="0"/>
                    </a:cubicBezTo>
                    <a:cubicBezTo>
                      <a:pt x="51" y="0"/>
                      <a:pt x="51" y="0"/>
                      <a:pt x="51" y="0"/>
                    </a:cubicBezTo>
                    <a:cubicBezTo>
                      <a:pt x="51" y="0"/>
                      <a:pt x="51" y="0"/>
                      <a:pt x="51" y="0"/>
                    </a:cubicBezTo>
                    <a:cubicBezTo>
                      <a:pt x="52" y="1"/>
                      <a:pt x="52" y="3"/>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2" y="4"/>
                      <a:pt x="52" y="4"/>
                      <a:pt x="52" y="4"/>
                    </a:cubicBezTo>
                    <a:cubicBezTo>
                      <a:pt x="54" y="14"/>
                      <a:pt x="50" y="24"/>
                      <a:pt x="53" y="32"/>
                    </a:cubicBezTo>
                    <a:cubicBezTo>
                      <a:pt x="53" y="32"/>
                      <a:pt x="52" y="32"/>
                      <a:pt x="52" y="32"/>
                    </a:cubicBezTo>
                    <a:cubicBezTo>
                      <a:pt x="53" y="33"/>
                      <a:pt x="53" y="34"/>
                      <a:pt x="53" y="35"/>
                    </a:cubicBezTo>
                    <a:cubicBezTo>
                      <a:pt x="56" y="40"/>
                      <a:pt x="61" y="43"/>
                      <a:pt x="65" y="47"/>
                    </a:cubicBezTo>
                    <a:cubicBezTo>
                      <a:pt x="69" y="51"/>
                      <a:pt x="72" y="57"/>
                      <a:pt x="72" y="62"/>
                    </a:cubicBezTo>
                    <a:cubicBezTo>
                      <a:pt x="72" y="62"/>
                      <a:pt x="72" y="62"/>
                      <a:pt x="72" y="62"/>
                    </a:cubicBezTo>
                    <a:cubicBezTo>
                      <a:pt x="72" y="62"/>
                      <a:pt x="72" y="62"/>
                      <a:pt x="72" y="62"/>
                    </a:cubicBezTo>
                    <a:cubicBezTo>
                      <a:pt x="72" y="62"/>
                      <a:pt x="72" y="62"/>
                      <a:pt x="72" y="62"/>
                    </a:cubicBezTo>
                    <a:cubicBezTo>
                      <a:pt x="72" y="62"/>
                      <a:pt x="72" y="62"/>
                      <a:pt x="72" y="63"/>
                    </a:cubicBezTo>
                    <a:cubicBezTo>
                      <a:pt x="71" y="64"/>
                      <a:pt x="71" y="66"/>
                      <a:pt x="69" y="67"/>
                    </a:cubicBezTo>
                    <a:cubicBezTo>
                      <a:pt x="69" y="67"/>
                      <a:pt x="69" y="67"/>
                      <a:pt x="69" y="67"/>
                    </a:cubicBezTo>
                    <a:cubicBezTo>
                      <a:pt x="69" y="67"/>
                      <a:pt x="69" y="67"/>
                      <a:pt x="69" y="67"/>
                    </a:cubicBezTo>
                    <a:cubicBezTo>
                      <a:pt x="68" y="67"/>
                      <a:pt x="68" y="67"/>
                      <a:pt x="68" y="67"/>
                    </a:cubicBezTo>
                    <a:cubicBezTo>
                      <a:pt x="66" y="67"/>
                      <a:pt x="65" y="66"/>
                      <a:pt x="64" y="66"/>
                    </a:cubicBezTo>
                    <a:cubicBezTo>
                      <a:pt x="64" y="66"/>
                      <a:pt x="64" y="66"/>
                      <a:pt x="64" y="66"/>
                    </a:cubicBezTo>
                    <a:cubicBezTo>
                      <a:pt x="64" y="66"/>
                      <a:pt x="64" y="66"/>
                      <a:pt x="63" y="66"/>
                    </a:cubicBezTo>
                    <a:cubicBezTo>
                      <a:pt x="52" y="61"/>
                      <a:pt x="41" y="56"/>
                      <a:pt x="32" y="48"/>
                    </a:cubicBezTo>
                    <a:cubicBezTo>
                      <a:pt x="28" y="44"/>
                      <a:pt x="25" y="39"/>
                      <a:pt x="21" y="35"/>
                    </a:cubicBezTo>
                    <a:cubicBezTo>
                      <a:pt x="15" y="30"/>
                      <a:pt x="8" y="28"/>
                      <a:pt x="0" y="26"/>
                    </a:cubicBezTo>
                    <a:cubicBezTo>
                      <a:pt x="0" y="26"/>
                      <a:pt x="0" y="26"/>
                      <a:pt x="0" y="26"/>
                    </a:cubicBezTo>
                    <a:cubicBezTo>
                      <a:pt x="6" y="32"/>
                      <a:pt x="9" y="41"/>
                      <a:pt x="15" y="48"/>
                    </a:cubicBezTo>
                    <a:cubicBezTo>
                      <a:pt x="15" y="48"/>
                      <a:pt x="15" y="48"/>
                      <a:pt x="15" y="48"/>
                    </a:cubicBezTo>
                    <a:cubicBezTo>
                      <a:pt x="15" y="48"/>
                      <a:pt x="15" y="48"/>
                      <a:pt x="15" y="48"/>
                    </a:cubicBezTo>
                    <a:cubicBezTo>
                      <a:pt x="16" y="50"/>
                      <a:pt x="18" y="52"/>
                      <a:pt x="20" y="53"/>
                    </a:cubicBezTo>
                    <a:cubicBezTo>
                      <a:pt x="20" y="54"/>
                      <a:pt x="20" y="54"/>
                      <a:pt x="20" y="54"/>
                    </a:cubicBezTo>
                    <a:cubicBezTo>
                      <a:pt x="22" y="55"/>
                      <a:pt x="23" y="56"/>
                      <a:pt x="25" y="57"/>
                    </a:cubicBezTo>
                    <a:cubicBezTo>
                      <a:pt x="26" y="58"/>
                      <a:pt x="26" y="58"/>
                      <a:pt x="26" y="58"/>
                    </a:cubicBezTo>
                    <a:cubicBezTo>
                      <a:pt x="28" y="59"/>
                      <a:pt x="30" y="60"/>
                      <a:pt x="32" y="61"/>
                    </a:cubicBezTo>
                    <a:cubicBezTo>
                      <a:pt x="33" y="62"/>
                      <a:pt x="33" y="62"/>
                      <a:pt x="33" y="62"/>
                    </a:cubicBezTo>
                    <a:cubicBezTo>
                      <a:pt x="35" y="62"/>
                      <a:pt x="37" y="63"/>
                      <a:pt x="39" y="64"/>
                    </a:cubicBezTo>
                    <a:cubicBezTo>
                      <a:pt x="39" y="64"/>
                      <a:pt x="39" y="64"/>
                      <a:pt x="40" y="64"/>
                    </a:cubicBezTo>
                    <a:cubicBezTo>
                      <a:pt x="42" y="65"/>
                      <a:pt x="44" y="66"/>
                      <a:pt x="46" y="66"/>
                    </a:cubicBezTo>
                    <a:cubicBezTo>
                      <a:pt x="47" y="67"/>
                      <a:pt x="47" y="67"/>
                      <a:pt x="47" y="67"/>
                    </a:cubicBezTo>
                    <a:cubicBezTo>
                      <a:pt x="49" y="67"/>
                      <a:pt x="51" y="68"/>
                      <a:pt x="53" y="68"/>
                    </a:cubicBezTo>
                    <a:cubicBezTo>
                      <a:pt x="54" y="68"/>
                      <a:pt x="54" y="68"/>
                      <a:pt x="55" y="69"/>
                    </a:cubicBezTo>
                    <a:cubicBezTo>
                      <a:pt x="56" y="69"/>
                      <a:pt x="58" y="69"/>
                      <a:pt x="60" y="70"/>
                    </a:cubicBezTo>
                    <a:cubicBezTo>
                      <a:pt x="61" y="70"/>
                      <a:pt x="63" y="70"/>
                      <a:pt x="64" y="71"/>
                    </a:cubicBezTo>
                    <a:cubicBezTo>
                      <a:pt x="67" y="71"/>
                      <a:pt x="69" y="72"/>
                      <a:pt x="72" y="72"/>
                    </a:cubicBezTo>
                    <a:cubicBezTo>
                      <a:pt x="73" y="73"/>
                      <a:pt x="73" y="73"/>
                      <a:pt x="74" y="73"/>
                    </a:cubicBezTo>
                    <a:cubicBezTo>
                      <a:pt x="122" y="85"/>
                      <a:pt x="166" y="118"/>
                      <a:pt x="216" y="119"/>
                    </a:cubicBezTo>
                    <a:cubicBezTo>
                      <a:pt x="199" y="118"/>
                      <a:pt x="182" y="114"/>
                      <a:pt x="166" y="109"/>
                    </a:cubicBezTo>
                    <a:cubicBezTo>
                      <a:pt x="166" y="109"/>
                      <a:pt x="191" y="113"/>
                      <a:pt x="205" y="113"/>
                    </a:cubicBezTo>
                    <a:cubicBezTo>
                      <a:pt x="205" y="113"/>
                      <a:pt x="205" y="113"/>
                      <a:pt x="206" y="113"/>
                    </a:cubicBezTo>
                    <a:cubicBezTo>
                      <a:pt x="209" y="113"/>
                      <a:pt x="213" y="112"/>
                      <a:pt x="215" y="109"/>
                    </a:cubicBezTo>
                    <a:cubicBezTo>
                      <a:pt x="205" y="107"/>
                      <a:pt x="195" y="105"/>
                      <a:pt x="184" y="104"/>
                    </a:cubicBezTo>
                    <a:cubicBezTo>
                      <a:pt x="171" y="103"/>
                      <a:pt x="162" y="96"/>
                      <a:pt x="149" y="93"/>
                    </a:cubicBezTo>
                    <a:cubicBezTo>
                      <a:pt x="133" y="89"/>
                      <a:pt x="123" y="77"/>
                      <a:pt x="108" y="73"/>
                    </a:cubicBezTo>
                    <a:cubicBezTo>
                      <a:pt x="96" y="70"/>
                      <a:pt x="85" y="64"/>
                      <a:pt x="76" y="55"/>
                    </a:cubicBezTo>
                    <a:cubicBezTo>
                      <a:pt x="69" y="49"/>
                      <a:pt x="63" y="43"/>
                      <a:pt x="57" y="36"/>
                    </a:cubicBezTo>
                    <a:cubicBezTo>
                      <a:pt x="59" y="31"/>
                      <a:pt x="62" y="27"/>
                      <a:pt x="67" y="26"/>
                    </a:cubicBezTo>
                    <a:cubicBezTo>
                      <a:pt x="69" y="26"/>
                      <a:pt x="70" y="25"/>
                      <a:pt x="72" y="25"/>
                    </a:cubicBezTo>
                    <a:cubicBezTo>
                      <a:pt x="75" y="25"/>
                      <a:pt x="78" y="26"/>
                      <a:pt x="81" y="28"/>
                    </a:cubicBezTo>
                    <a:cubicBezTo>
                      <a:pt x="88" y="35"/>
                      <a:pt x="95" y="43"/>
                      <a:pt x="103" y="47"/>
                    </a:cubicBezTo>
                    <a:cubicBezTo>
                      <a:pt x="112" y="51"/>
                      <a:pt x="122" y="53"/>
                      <a:pt x="131" y="57"/>
                    </a:cubicBezTo>
                    <a:cubicBezTo>
                      <a:pt x="141" y="61"/>
                      <a:pt x="154" y="69"/>
                      <a:pt x="164" y="74"/>
                    </a:cubicBezTo>
                    <a:cubicBezTo>
                      <a:pt x="172" y="78"/>
                      <a:pt x="178" y="79"/>
                      <a:pt x="185" y="80"/>
                    </a:cubicBezTo>
                    <a:cubicBezTo>
                      <a:pt x="182" y="78"/>
                      <a:pt x="178" y="76"/>
                      <a:pt x="175" y="74"/>
                    </a:cubicBezTo>
                    <a:cubicBezTo>
                      <a:pt x="164" y="69"/>
                      <a:pt x="152" y="64"/>
                      <a:pt x="143" y="56"/>
                    </a:cubicBezTo>
                    <a:cubicBezTo>
                      <a:pt x="143" y="56"/>
                      <a:pt x="142" y="56"/>
                      <a:pt x="142" y="56"/>
                    </a:cubicBezTo>
                    <a:cubicBezTo>
                      <a:pt x="142" y="56"/>
                      <a:pt x="142" y="56"/>
                      <a:pt x="142" y="56"/>
                    </a:cubicBezTo>
                    <a:cubicBezTo>
                      <a:pt x="142" y="55"/>
                      <a:pt x="141" y="55"/>
                      <a:pt x="141" y="55"/>
                    </a:cubicBezTo>
                    <a:cubicBezTo>
                      <a:pt x="141" y="55"/>
                      <a:pt x="141" y="55"/>
                      <a:pt x="141" y="55"/>
                    </a:cubicBezTo>
                    <a:cubicBezTo>
                      <a:pt x="141" y="54"/>
                      <a:pt x="141" y="54"/>
                      <a:pt x="140" y="54"/>
                    </a:cubicBezTo>
                    <a:cubicBezTo>
                      <a:pt x="134" y="48"/>
                      <a:pt x="129" y="41"/>
                      <a:pt x="124" y="35"/>
                    </a:cubicBezTo>
                    <a:cubicBezTo>
                      <a:pt x="123" y="35"/>
                      <a:pt x="123" y="34"/>
                      <a:pt x="122" y="34"/>
                    </a:cubicBezTo>
                    <a:cubicBezTo>
                      <a:pt x="122" y="33"/>
                      <a:pt x="121" y="33"/>
                      <a:pt x="120" y="32"/>
                    </a:cubicBezTo>
                    <a:cubicBezTo>
                      <a:pt x="120" y="32"/>
                      <a:pt x="119" y="31"/>
                      <a:pt x="118" y="30"/>
                    </a:cubicBezTo>
                    <a:cubicBezTo>
                      <a:pt x="118" y="30"/>
                      <a:pt x="117" y="30"/>
                      <a:pt x="117" y="29"/>
                    </a:cubicBezTo>
                    <a:cubicBezTo>
                      <a:pt x="116" y="29"/>
                      <a:pt x="116" y="29"/>
                      <a:pt x="116" y="29"/>
                    </a:cubicBezTo>
                    <a:cubicBezTo>
                      <a:pt x="112" y="31"/>
                      <a:pt x="108" y="32"/>
                      <a:pt x="104" y="32"/>
                    </a:cubicBezTo>
                    <a:cubicBezTo>
                      <a:pt x="98" y="32"/>
                      <a:pt x="92" y="30"/>
                      <a:pt x="88" y="26"/>
                    </a:cubicBezTo>
                    <a:cubicBezTo>
                      <a:pt x="85" y="23"/>
                      <a:pt x="83" y="19"/>
                      <a:pt x="81" y="15"/>
                    </a:cubicBezTo>
                    <a:cubicBezTo>
                      <a:pt x="77" y="13"/>
                      <a:pt x="73" y="10"/>
                      <a:pt x="69" y="6"/>
                    </a:cubicBezTo>
                    <a:cubicBezTo>
                      <a:pt x="68" y="6"/>
                      <a:pt x="66" y="5"/>
                      <a:pt x="64" y="5"/>
                    </a:cubicBezTo>
                    <a:cubicBezTo>
                      <a:pt x="64" y="5"/>
                      <a:pt x="64" y="5"/>
                      <a:pt x="64" y="5"/>
                    </a:cubicBezTo>
                    <a:cubicBezTo>
                      <a:pt x="60" y="3"/>
                      <a:pt x="56" y="1"/>
                      <a:pt x="51" y="0"/>
                    </a:cubicBezTo>
                  </a:path>
                </a:pathLst>
              </a:custGeom>
              <a:solidFill>
                <a:srgbClr val="B9222F">
                  <a:alpha val="297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05" name="Google Shape;3405;p54"/>
              <p:cNvSpPr/>
              <p:nvPr/>
            </p:nvSpPr>
            <p:spPr>
              <a:xfrm>
                <a:off x="9382378" y="2633410"/>
                <a:ext cx="0" cy="0"/>
              </a:xfrm>
              <a:custGeom>
                <a:avLst/>
                <a:gdLst/>
                <a:ahLst/>
                <a:cxnLst/>
                <a:rect l="l" t="t" r="r" b="b"/>
                <a:pathLst>
                  <a:path w="120000" h="120000" extrusionOk="0">
                    <a:moveTo>
                      <a:pt x="0" y="0"/>
                    </a:moveTo>
                    <a:cubicBezTo>
                      <a:pt x="0" y="0"/>
                      <a:pt x="0" y="0"/>
                      <a:pt x="0" y="0"/>
                    </a:cubicBezTo>
                    <a:cubicBezTo>
                      <a:pt x="0" y="0"/>
                      <a:pt x="0" y="0"/>
                      <a:pt x="0" y="0"/>
                    </a:cubicBezTo>
                  </a:path>
                </a:pathLst>
              </a:custGeom>
              <a:solidFill>
                <a:srgbClr val="E8A5C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06" name="Google Shape;3406;p54"/>
              <p:cNvSpPr/>
              <p:nvPr/>
            </p:nvSpPr>
            <p:spPr>
              <a:xfrm>
                <a:off x="9325679" y="2656090"/>
                <a:ext cx="5400" cy="5400"/>
              </a:xfrm>
              <a:prstGeom prst="ellipse">
                <a:avLst/>
              </a:prstGeom>
              <a:solidFill>
                <a:srgbClr val="E853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07" name="Google Shape;3407;p54"/>
              <p:cNvSpPr/>
              <p:nvPr/>
            </p:nvSpPr>
            <p:spPr>
              <a:xfrm>
                <a:off x="9076203" y="2434962"/>
                <a:ext cx="306175" cy="221131"/>
              </a:xfrm>
              <a:custGeom>
                <a:avLst/>
                <a:gdLst/>
                <a:ahLst/>
                <a:cxnLst/>
                <a:rect l="l" t="t" r="r" b="b"/>
                <a:pathLst>
                  <a:path w="62" h="45" extrusionOk="0">
                    <a:moveTo>
                      <a:pt x="0" y="35"/>
                    </a:moveTo>
                    <a:cubicBezTo>
                      <a:pt x="16" y="40"/>
                      <a:pt x="33" y="44"/>
                      <a:pt x="50" y="45"/>
                    </a:cubicBezTo>
                    <a:cubicBezTo>
                      <a:pt x="50" y="45"/>
                      <a:pt x="50" y="45"/>
                      <a:pt x="50" y="45"/>
                    </a:cubicBezTo>
                    <a:cubicBezTo>
                      <a:pt x="50" y="45"/>
                      <a:pt x="50" y="45"/>
                      <a:pt x="51" y="45"/>
                    </a:cubicBezTo>
                    <a:cubicBezTo>
                      <a:pt x="51" y="45"/>
                      <a:pt x="51" y="45"/>
                      <a:pt x="51" y="45"/>
                    </a:cubicBezTo>
                    <a:cubicBezTo>
                      <a:pt x="51" y="45"/>
                      <a:pt x="51" y="45"/>
                      <a:pt x="51" y="45"/>
                    </a:cubicBezTo>
                    <a:cubicBezTo>
                      <a:pt x="55" y="45"/>
                      <a:pt x="60" y="44"/>
                      <a:pt x="62" y="40"/>
                    </a:cubicBezTo>
                    <a:cubicBezTo>
                      <a:pt x="62" y="40"/>
                      <a:pt x="62" y="40"/>
                      <a:pt x="62" y="40"/>
                    </a:cubicBezTo>
                    <a:cubicBezTo>
                      <a:pt x="62" y="40"/>
                      <a:pt x="62" y="40"/>
                      <a:pt x="62" y="40"/>
                    </a:cubicBezTo>
                    <a:cubicBezTo>
                      <a:pt x="62" y="39"/>
                      <a:pt x="62" y="39"/>
                      <a:pt x="62" y="38"/>
                    </a:cubicBezTo>
                    <a:cubicBezTo>
                      <a:pt x="58" y="37"/>
                      <a:pt x="54" y="36"/>
                      <a:pt x="49" y="35"/>
                    </a:cubicBezTo>
                    <a:cubicBezTo>
                      <a:pt x="47" y="38"/>
                      <a:pt x="43" y="39"/>
                      <a:pt x="40" y="39"/>
                    </a:cubicBezTo>
                    <a:cubicBezTo>
                      <a:pt x="39" y="39"/>
                      <a:pt x="39" y="39"/>
                      <a:pt x="39" y="39"/>
                    </a:cubicBezTo>
                    <a:cubicBezTo>
                      <a:pt x="25" y="39"/>
                      <a:pt x="0" y="35"/>
                      <a:pt x="0" y="35"/>
                    </a:cubicBezTo>
                    <a:moveTo>
                      <a:pt x="9" y="0"/>
                    </a:moveTo>
                    <a:cubicBezTo>
                      <a:pt x="9" y="0"/>
                      <a:pt x="9" y="0"/>
                      <a:pt x="9" y="0"/>
                    </a:cubicBezTo>
                    <a:cubicBezTo>
                      <a:pt x="12" y="2"/>
                      <a:pt x="16" y="4"/>
                      <a:pt x="19" y="6"/>
                    </a:cubicBezTo>
                    <a:cubicBezTo>
                      <a:pt x="20" y="6"/>
                      <a:pt x="20" y="6"/>
                      <a:pt x="21" y="6"/>
                    </a:cubicBezTo>
                    <a:cubicBezTo>
                      <a:pt x="20" y="5"/>
                      <a:pt x="18" y="5"/>
                      <a:pt x="17" y="4"/>
                    </a:cubicBezTo>
                    <a:cubicBezTo>
                      <a:pt x="14" y="3"/>
                      <a:pt x="12" y="1"/>
                      <a:pt x="9" y="0"/>
                    </a:cubicBezTo>
                    <a:cubicBezTo>
                      <a:pt x="9" y="0"/>
                      <a:pt x="9" y="0"/>
                      <a:pt x="9"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08" name="Google Shape;3408;p54"/>
              <p:cNvSpPr/>
              <p:nvPr/>
            </p:nvSpPr>
            <p:spPr>
              <a:xfrm>
                <a:off x="8066960" y="1947345"/>
                <a:ext cx="544311" cy="453598"/>
              </a:xfrm>
              <a:custGeom>
                <a:avLst/>
                <a:gdLst/>
                <a:ahLst/>
                <a:cxnLst/>
                <a:rect l="l" t="t" r="r" b="b"/>
                <a:pathLst>
                  <a:path w="110" h="91" extrusionOk="0">
                    <a:moveTo>
                      <a:pt x="90" y="59"/>
                    </a:moveTo>
                    <a:cubicBezTo>
                      <a:pt x="86" y="49"/>
                      <a:pt x="91" y="38"/>
                      <a:pt x="89" y="28"/>
                    </a:cubicBezTo>
                    <a:cubicBezTo>
                      <a:pt x="88" y="20"/>
                      <a:pt x="81" y="13"/>
                      <a:pt x="74" y="9"/>
                    </a:cubicBezTo>
                    <a:cubicBezTo>
                      <a:pt x="67" y="5"/>
                      <a:pt x="58" y="3"/>
                      <a:pt x="50" y="2"/>
                    </a:cubicBezTo>
                    <a:cubicBezTo>
                      <a:pt x="41" y="1"/>
                      <a:pt x="31" y="0"/>
                      <a:pt x="23" y="4"/>
                    </a:cubicBezTo>
                    <a:cubicBezTo>
                      <a:pt x="19" y="6"/>
                      <a:pt x="16" y="9"/>
                      <a:pt x="13" y="11"/>
                    </a:cubicBezTo>
                    <a:cubicBezTo>
                      <a:pt x="9" y="15"/>
                      <a:pt x="5" y="18"/>
                      <a:pt x="3" y="23"/>
                    </a:cubicBezTo>
                    <a:cubicBezTo>
                      <a:pt x="0" y="28"/>
                      <a:pt x="0" y="34"/>
                      <a:pt x="4" y="38"/>
                    </a:cubicBezTo>
                    <a:cubicBezTo>
                      <a:pt x="6" y="40"/>
                      <a:pt x="9" y="41"/>
                      <a:pt x="12" y="42"/>
                    </a:cubicBezTo>
                    <a:cubicBezTo>
                      <a:pt x="20" y="44"/>
                      <a:pt x="29" y="47"/>
                      <a:pt x="37" y="50"/>
                    </a:cubicBezTo>
                    <a:cubicBezTo>
                      <a:pt x="45" y="52"/>
                      <a:pt x="52" y="54"/>
                      <a:pt x="58" y="59"/>
                    </a:cubicBezTo>
                    <a:cubicBezTo>
                      <a:pt x="62" y="63"/>
                      <a:pt x="65" y="68"/>
                      <a:pt x="69" y="72"/>
                    </a:cubicBezTo>
                    <a:cubicBezTo>
                      <a:pt x="78" y="80"/>
                      <a:pt x="90" y="85"/>
                      <a:pt x="101" y="90"/>
                    </a:cubicBezTo>
                    <a:cubicBezTo>
                      <a:pt x="103" y="91"/>
                      <a:pt x="104" y="91"/>
                      <a:pt x="106" y="91"/>
                    </a:cubicBezTo>
                    <a:cubicBezTo>
                      <a:pt x="108" y="90"/>
                      <a:pt x="108" y="88"/>
                      <a:pt x="109" y="87"/>
                    </a:cubicBezTo>
                    <a:cubicBezTo>
                      <a:pt x="110" y="81"/>
                      <a:pt x="106" y="75"/>
                      <a:pt x="102" y="71"/>
                    </a:cubicBezTo>
                    <a:cubicBezTo>
                      <a:pt x="98" y="67"/>
                      <a:pt x="93" y="64"/>
                      <a:pt x="90" y="59"/>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09" name="Google Shape;3409;p54"/>
              <p:cNvSpPr/>
              <p:nvPr/>
            </p:nvSpPr>
            <p:spPr>
              <a:xfrm>
                <a:off x="8469521" y="2026725"/>
                <a:ext cx="51031" cy="198451"/>
              </a:xfrm>
              <a:custGeom>
                <a:avLst/>
                <a:gdLst/>
                <a:ahLst/>
                <a:cxnLst/>
                <a:rect l="l" t="t" r="r" b="b"/>
                <a:pathLst>
                  <a:path w="10" h="40" extrusionOk="0">
                    <a:moveTo>
                      <a:pt x="8" y="12"/>
                    </a:moveTo>
                    <a:cubicBezTo>
                      <a:pt x="8" y="8"/>
                      <a:pt x="5" y="4"/>
                      <a:pt x="3" y="0"/>
                    </a:cubicBezTo>
                    <a:cubicBezTo>
                      <a:pt x="3" y="1"/>
                      <a:pt x="3" y="3"/>
                      <a:pt x="3" y="4"/>
                    </a:cubicBezTo>
                    <a:cubicBezTo>
                      <a:pt x="5" y="14"/>
                      <a:pt x="0" y="25"/>
                      <a:pt x="4" y="34"/>
                    </a:cubicBezTo>
                    <a:cubicBezTo>
                      <a:pt x="5" y="37"/>
                      <a:pt x="7" y="38"/>
                      <a:pt x="9" y="40"/>
                    </a:cubicBezTo>
                    <a:cubicBezTo>
                      <a:pt x="6" y="31"/>
                      <a:pt x="10" y="21"/>
                      <a:pt x="8" y="12"/>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10" name="Google Shape;3410;p54"/>
              <p:cNvSpPr/>
              <p:nvPr/>
            </p:nvSpPr>
            <p:spPr>
              <a:xfrm>
                <a:off x="8072628" y="2100432"/>
                <a:ext cx="538643" cy="300510"/>
              </a:xfrm>
              <a:custGeom>
                <a:avLst/>
                <a:gdLst/>
                <a:ahLst/>
                <a:cxnLst/>
                <a:rect l="l" t="t" r="r" b="b"/>
                <a:pathLst>
                  <a:path w="108" h="60" extrusionOk="0">
                    <a:moveTo>
                      <a:pt x="103" y="47"/>
                    </a:moveTo>
                    <a:cubicBezTo>
                      <a:pt x="103" y="49"/>
                      <a:pt x="102" y="51"/>
                      <a:pt x="100" y="52"/>
                    </a:cubicBezTo>
                    <a:cubicBezTo>
                      <a:pt x="98" y="52"/>
                      <a:pt x="97" y="51"/>
                      <a:pt x="95" y="51"/>
                    </a:cubicBezTo>
                    <a:cubicBezTo>
                      <a:pt x="84" y="46"/>
                      <a:pt x="72" y="41"/>
                      <a:pt x="63" y="32"/>
                    </a:cubicBezTo>
                    <a:cubicBezTo>
                      <a:pt x="60" y="28"/>
                      <a:pt x="56" y="24"/>
                      <a:pt x="52" y="20"/>
                    </a:cubicBezTo>
                    <a:cubicBezTo>
                      <a:pt x="46" y="15"/>
                      <a:pt x="39" y="13"/>
                      <a:pt x="31" y="10"/>
                    </a:cubicBezTo>
                    <a:cubicBezTo>
                      <a:pt x="23" y="8"/>
                      <a:pt x="14" y="5"/>
                      <a:pt x="6" y="2"/>
                    </a:cubicBezTo>
                    <a:cubicBezTo>
                      <a:pt x="4" y="2"/>
                      <a:pt x="2" y="1"/>
                      <a:pt x="0" y="0"/>
                    </a:cubicBezTo>
                    <a:cubicBezTo>
                      <a:pt x="0" y="2"/>
                      <a:pt x="1" y="5"/>
                      <a:pt x="3" y="7"/>
                    </a:cubicBezTo>
                    <a:cubicBezTo>
                      <a:pt x="5" y="9"/>
                      <a:pt x="8" y="10"/>
                      <a:pt x="11" y="11"/>
                    </a:cubicBezTo>
                    <a:cubicBezTo>
                      <a:pt x="19" y="13"/>
                      <a:pt x="28" y="16"/>
                      <a:pt x="36" y="19"/>
                    </a:cubicBezTo>
                    <a:cubicBezTo>
                      <a:pt x="44" y="21"/>
                      <a:pt x="51" y="23"/>
                      <a:pt x="57" y="28"/>
                    </a:cubicBezTo>
                    <a:cubicBezTo>
                      <a:pt x="61" y="32"/>
                      <a:pt x="64" y="37"/>
                      <a:pt x="68" y="41"/>
                    </a:cubicBezTo>
                    <a:cubicBezTo>
                      <a:pt x="77" y="49"/>
                      <a:pt x="89" y="54"/>
                      <a:pt x="100" y="59"/>
                    </a:cubicBezTo>
                    <a:cubicBezTo>
                      <a:pt x="102" y="60"/>
                      <a:pt x="103" y="60"/>
                      <a:pt x="105" y="60"/>
                    </a:cubicBezTo>
                    <a:cubicBezTo>
                      <a:pt x="107" y="59"/>
                      <a:pt x="107" y="57"/>
                      <a:pt x="108" y="56"/>
                    </a:cubicBezTo>
                    <a:cubicBezTo>
                      <a:pt x="108" y="51"/>
                      <a:pt x="106" y="46"/>
                      <a:pt x="102" y="42"/>
                    </a:cubicBezTo>
                    <a:cubicBezTo>
                      <a:pt x="103" y="44"/>
                      <a:pt x="103" y="46"/>
                      <a:pt x="103" y="47"/>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11" name="Google Shape;3411;p54"/>
              <p:cNvSpPr/>
              <p:nvPr/>
            </p:nvSpPr>
            <p:spPr>
              <a:xfrm>
                <a:off x="8509212" y="2083424"/>
                <a:ext cx="0" cy="0"/>
              </a:xfrm>
              <a:custGeom>
                <a:avLst/>
                <a:gdLst/>
                <a:ahLst/>
                <a:cxnLst/>
                <a:rect l="l" t="t" r="r" b="b"/>
                <a:pathLst>
                  <a:path w="120000" h="120000" extrusionOk="0">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D336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12" name="Google Shape;3412;p54"/>
              <p:cNvSpPr/>
              <p:nvPr/>
            </p:nvSpPr>
            <p:spPr>
              <a:xfrm>
                <a:off x="8169018" y="2032393"/>
                <a:ext cx="334526" cy="300511"/>
              </a:xfrm>
              <a:custGeom>
                <a:avLst/>
                <a:gdLst/>
                <a:ahLst/>
                <a:cxnLst/>
                <a:rect l="l" t="t" r="r" b="b"/>
                <a:pathLst>
                  <a:path w="68" h="61" extrusionOk="0">
                    <a:moveTo>
                      <a:pt x="68" y="7"/>
                    </a:moveTo>
                    <a:cubicBezTo>
                      <a:pt x="68" y="7"/>
                      <a:pt x="68" y="7"/>
                      <a:pt x="68" y="7"/>
                    </a:cubicBezTo>
                    <a:cubicBezTo>
                      <a:pt x="68" y="7"/>
                      <a:pt x="68" y="7"/>
                      <a:pt x="68" y="7"/>
                    </a:cubicBezTo>
                    <a:moveTo>
                      <a:pt x="68" y="7"/>
                    </a:moveTo>
                    <a:cubicBezTo>
                      <a:pt x="68" y="7"/>
                      <a:pt x="68" y="7"/>
                      <a:pt x="68" y="7"/>
                    </a:cubicBezTo>
                    <a:cubicBezTo>
                      <a:pt x="68" y="7"/>
                      <a:pt x="68" y="7"/>
                      <a:pt x="68" y="7"/>
                    </a:cubicBezTo>
                    <a:cubicBezTo>
                      <a:pt x="68" y="7"/>
                      <a:pt x="68" y="7"/>
                      <a:pt x="68" y="7"/>
                    </a:cubicBezTo>
                    <a:moveTo>
                      <a:pt x="26" y="0"/>
                    </a:moveTo>
                    <a:cubicBezTo>
                      <a:pt x="22" y="2"/>
                      <a:pt x="17" y="3"/>
                      <a:pt x="12" y="3"/>
                    </a:cubicBezTo>
                    <a:cubicBezTo>
                      <a:pt x="11" y="8"/>
                      <a:pt x="9" y="12"/>
                      <a:pt x="6" y="15"/>
                    </a:cubicBezTo>
                    <a:cubicBezTo>
                      <a:pt x="4" y="17"/>
                      <a:pt x="2" y="19"/>
                      <a:pt x="0" y="21"/>
                    </a:cubicBezTo>
                    <a:cubicBezTo>
                      <a:pt x="4" y="22"/>
                      <a:pt x="8" y="23"/>
                      <a:pt x="12" y="24"/>
                    </a:cubicBezTo>
                    <a:cubicBezTo>
                      <a:pt x="20" y="27"/>
                      <a:pt x="27" y="29"/>
                      <a:pt x="33" y="34"/>
                    </a:cubicBezTo>
                    <a:cubicBezTo>
                      <a:pt x="35" y="36"/>
                      <a:pt x="36" y="37"/>
                      <a:pt x="38" y="39"/>
                    </a:cubicBezTo>
                    <a:cubicBezTo>
                      <a:pt x="43" y="43"/>
                      <a:pt x="48" y="49"/>
                      <a:pt x="53" y="54"/>
                    </a:cubicBezTo>
                    <a:cubicBezTo>
                      <a:pt x="58" y="57"/>
                      <a:pt x="62" y="59"/>
                      <a:pt x="67" y="61"/>
                    </a:cubicBezTo>
                    <a:cubicBezTo>
                      <a:pt x="63" y="57"/>
                      <a:pt x="59" y="53"/>
                      <a:pt x="57" y="50"/>
                    </a:cubicBezTo>
                    <a:cubicBezTo>
                      <a:pt x="38" y="19"/>
                      <a:pt x="21" y="29"/>
                      <a:pt x="11" y="16"/>
                    </a:cubicBezTo>
                    <a:cubicBezTo>
                      <a:pt x="10" y="15"/>
                      <a:pt x="15" y="12"/>
                      <a:pt x="18" y="11"/>
                    </a:cubicBezTo>
                    <a:cubicBezTo>
                      <a:pt x="22" y="9"/>
                      <a:pt x="27" y="8"/>
                      <a:pt x="32" y="8"/>
                    </a:cubicBezTo>
                    <a:cubicBezTo>
                      <a:pt x="42" y="8"/>
                      <a:pt x="54" y="13"/>
                      <a:pt x="64" y="20"/>
                    </a:cubicBezTo>
                    <a:cubicBezTo>
                      <a:pt x="64" y="15"/>
                      <a:pt x="65" y="11"/>
                      <a:pt x="65" y="6"/>
                    </a:cubicBezTo>
                    <a:cubicBezTo>
                      <a:pt x="58" y="4"/>
                      <a:pt x="51" y="2"/>
                      <a:pt x="43" y="2"/>
                    </a:cubicBezTo>
                    <a:cubicBezTo>
                      <a:pt x="38" y="2"/>
                      <a:pt x="32" y="2"/>
                      <a:pt x="27" y="0"/>
                    </a:cubicBezTo>
                    <a:cubicBezTo>
                      <a:pt x="27" y="0"/>
                      <a:pt x="26" y="0"/>
                      <a:pt x="26"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13" name="Google Shape;3413;p54"/>
              <p:cNvSpPr/>
              <p:nvPr/>
            </p:nvSpPr>
            <p:spPr>
              <a:xfrm>
                <a:off x="8565912" y="2395271"/>
                <a:ext cx="5672" cy="0"/>
              </a:xfrm>
              <a:custGeom>
                <a:avLst/>
                <a:gdLst/>
                <a:ahLst/>
                <a:cxnLst/>
                <a:rect l="l" t="t" r="r" b="b"/>
                <a:pathLst>
                  <a:path w="1" h="120000" extrusionOk="0">
                    <a:moveTo>
                      <a:pt x="0" y="0"/>
                    </a:moveTo>
                    <a:cubicBezTo>
                      <a:pt x="1" y="0"/>
                      <a:pt x="1" y="0"/>
                      <a:pt x="1" y="0"/>
                    </a:cubicBezTo>
                    <a:cubicBezTo>
                      <a:pt x="1" y="0"/>
                      <a:pt x="1" y="0"/>
                      <a:pt x="0" y="0"/>
                    </a:cubicBezTo>
                  </a:path>
                </a:pathLst>
              </a:custGeom>
              <a:solidFill>
                <a:srgbClr val="D336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14" name="Google Shape;3414;p54"/>
              <p:cNvSpPr/>
              <p:nvPr/>
            </p:nvSpPr>
            <p:spPr>
              <a:xfrm>
                <a:off x="8163346" y="2134452"/>
                <a:ext cx="436585" cy="266490"/>
              </a:xfrm>
              <a:custGeom>
                <a:avLst/>
                <a:gdLst/>
                <a:ahLst/>
                <a:cxnLst/>
                <a:rect l="l" t="t" r="r" b="b"/>
                <a:pathLst>
                  <a:path w="88" h="53" extrusionOk="0">
                    <a:moveTo>
                      <a:pt x="54" y="33"/>
                    </a:moveTo>
                    <a:cubicBezTo>
                      <a:pt x="59" y="37"/>
                      <a:pt x="63" y="42"/>
                      <a:pt x="67" y="45"/>
                    </a:cubicBezTo>
                    <a:cubicBezTo>
                      <a:pt x="72" y="48"/>
                      <a:pt x="77" y="50"/>
                      <a:pt x="81" y="52"/>
                    </a:cubicBezTo>
                    <a:cubicBezTo>
                      <a:pt x="82" y="52"/>
                      <a:pt x="82" y="52"/>
                      <a:pt x="82" y="52"/>
                    </a:cubicBezTo>
                    <a:cubicBezTo>
                      <a:pt x="82" y="52"/>
                      <a:pt x="82" y="52"/>
                      <a:pt x="82" y="52"/>
                    </a:cubicBezTo>
                    <a:cubicBezTo>
                      <a:pt x="83" y="52"/>
                      <a:pt x="84" y="53"/>
                      <a:pt x="86" y="53"/>
                    </a:cubicBezTo>
                    <a:cubicBezTo>
                      <a:pt x="86" y="53"/>
                      <a:pt x="86" y="53"/>
                      <a:pt x="87" y="53"/>
                    </a:cubicBezTo>
                    <a:cubicBezTo>
                      <a:pt x="87" y="53"/>
                      <a:pt x="87" y="53"/>
                      <a:pt x="87" y="53"/>
                    </a:cubicBezTo>
                    <a:cubicBezTo>
                      <a:pt x="87" y="53"/>
                      <a:pt x="87" y="53"/>
                      <a:pt x="87" y="53"/>
                    </a:cubicBezTo>
                    <a:cubicBezTo>
                      <a:pt x="88" y="52"/>
                      <a:pt x="88" y="52"/>
                      <a:pt x="88" y="51"/>
                    </a:cubicBezTo>
                    <a:cubicBezTo>
                      <a:pt x="82" y="50"/>
                      <a:pt x="74" y="45"/>
                      <a:pt x="68" y="40"/>
                    </a:cubicBezTo>
                    <a:cubicBezTo>
                      <a:pt x="63" y="38"/>
                      <a:pt x="59" y="36"/>
                      <a:pt x="54" y="33"/>
                    </a:cubicBezTo>
                    <a:moveTo>
                      <a:pt x="1" y="0"/>
                    </a:moveTo>
                    <a:cubicBezTo>
                      <a:pt x="1" y="0"/>
                      <a:pt x="0" y="0"/>
                      <a:pt x="0" y="1"/>
                    </a:cubicBezTo>
                    <a:cubicBezTo>
                      <a:pt x="1" y="1"/>
                      <a:pt x="1" y="1"/>
                      <a:pt x="2" y="2"/>
                    </a:cubicBezTo>
                    <a:cubicBezTo>
                      <a:pt x="11" y="5"/>
                      <a:pt x="21" y="7"/>
                      <a:pt x="29" y="11"/>
                    </a:cubicBezTo>
                    <a:cubicBezTo>
                      <a:pt x="33" y="13"/>
                      <a:pt x="36" y="16"/>
                      <a:pt x="39" y="18"/>
                    </a:cubicBezTo>
                    <a:cubicBezTo>
                      <a:pt x="37" y="16"/>
                      <a:pt x="36" y="15"/>
                      <a:pt x="34" y="13"/>
                    </a:cubicBezTo>
                    <a:cubicBezTo>
                      <a:pt x="28" y="8"/>
                      <a:pt x="21" y="6"/>
                      <a:pt x="13" y="3"/>
                    </a:cubicBezTo>
                    <a:cubicBezTo>
                      <a:pt x="9" y="2"/>
                      <a:pt x="5" y="1"/>
                      <a:pt x="1" y="0"/>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15" name="Google Shape;3415;p54"/>
              <p:cNvSpPr/>
              <p:nvPr/>
            </p:nvSpPr>
            <p:spPr>
              <a:xfrm>
                <a:off x="8049948" y="1958685"/>
                <a:ext cx="158757" cy="17012"/>
              </a:xfrm>
              <a:custGeom>
                <a:avLst/>
                <a:gdLst/>
                <a:ahLst/>
                <a:cxnLst/>
                <a:rect l="l" t="t" r="r" b="b"/>
                <a:pathLst>
                  <a:path w="32" h="4" extrusionOk="0">
                    <a:moveTo>
                      <a:pt x="25" y="0"/>
                    </a:moveTo>
                    <a:cubicBezTo>
                      <a:pt x="17" y="1"/>
                      <a:pt x="8" y="1"/>
                      <a:pt x="0" y="1"/>
                    </a:cubicBezTo>
                    <a:cubicBezTo>
                      <a:pt x="32" y="4"/>
                      <a:pt x="32" y="4"/>
                      <a:pt x="32" y="4"/>
                    </a:cubicBezTo>
                    <a:cubicBezTo>
                      <a:pt x="32" y="3"/>
                      <a:pt x="32" y="2"/>
                      <a:pt x="31" y="1"/>
                    </a:cubicBezTo>
                    <a:cubicBezTo>
                      <a:pt x="29" y="0"/>
                      <a:pt x="27" y="0"/>
                      <a:pt x="25" y="0"/>
                    </a:cubicBezTo>
                  </a:path>
                </a:pathLst>
              </a:custGeom>
              <a:solidFill>
                <a:srgbClr val="FF80B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16" name="Google Shape;3416;p54"/>
              <p:cNvSpPr/>
              <p:nvPr/>
            </p:nvSpPr>
            <p:spPr>
              <a:xfrm>
                <a:off x="7777793" y="1947345"/>
                <a:ext cx="561322" cy="470610"/>
              </a:xfrm>
              <a:custGeom>
                <a:avLst/>
                <a:gdLst/>
                <a:ahLst/>
                <a:cxnLst/>
                <a:rect l="l" t="t" r="r" b="b"/>
                <a:pathLst>
                  <a:path w="113" h="95" extrusionOk="0">
                    <a:moveTo>
                      <a:pt x="74" y="0"/>
                    </a:moveTo>
                    <a:cubicBezTo>
                      <a:pt x="68" y="0"/>
                      <a:pt x="63" y="0"/>
                      <a:pt x="58" y="2"/>
                    </a:cubicBezTo>
                    <a:cubicBezTo>
                      <a:pt x="50" y="4"/>
                      <a:pt x="44" y="9"/>
                      <a:pt x="38" y="14"/>
                    </a:cubicBezTo>
                    <a:cubicBezTo>
                      <a:pt x="29" y="21"/>
                      <a:pt x="20" y="28"/>
                      <a:pt x="15" y="37"/>
                    </a:cubicBezTo>
                    <a:cubicBezTo>
                      <a:pt x="12" y="43"/>
                      <a:pt x="10" y="48"/>
                      <a:pt x="9" y="54"/>
                    </a:cubicBezTo>
                    <a:cubicBezTo>
                      <a:pt x="6" y="63"/>
                      <a:pt x="4" y="72"/>
                      <a:pt x="1" y="82"/>
                    </a:cubicBezTo>
                    <a:cubicBezTo>
                      <a:pt x="1" y="84"/>
                      <a:pt x="0" y="87"/>
                      <a:pt x="2" y="89"/>
                    </a:cubicBezTo>
                    <a:cubicBezTo>
                      <a:pt x="3" y="90"/>
                      <a:pt x="4" y="91"/>
                      <a:pt x="5" y="91"/>
                    </a:cubicBezTo>
                    <a:cubicBezTo>
                      <a:pt x="19" y="95"/>
                      <a:pt x="32" y="86"/>
                      <a:pt x="42" y="76"/>
                    </a:cubicBezTo>
                    <a:cubicBezTo>
                      <a:pt x="51" y="66"/>
                      <a:pt x="58" y="54"/>
                      <a:pt x="68" y="45"/>
                    </a:cubicBezTo>
                    <a:cubicBezTo>
                      <a:pt x="74" y="41"/>
                      <a:pt x="80" y="37"/>
                      <a:pt x="84" y="32"/>
                    </a:cubicBezTo>
                    <a:cubicBezTo>
                      <a:pt x="90" y="26"/>
                      <a:pt x="91" y="17"/>
                      <a:pt x="89" y="9"/>
                    </a:cubicBezTo>
                    <a:cubicBezTo>
                      <a:pt x="89" y="8"/>
                      <a:pt x="88" y="7"/>
                      <a:pt x="87" y="6"/>
                    </a:cubicBezTo>
                    <a:cubicBezTo>
                      <a:pt x="55" y="3"/>
                      <a:pt x="55" y="3"/>
                      <a:pt x="55" y="3"/>
                    </a:cubicBezTo>
                    <a:cubicBezTo>
                      <a:pt x="63" y="3"/>
                      <a:pt x="72" y="3"/>
                      <a:pt x="80" y="2"/>
                    </a:cubicBezTo>
                    <a:cubicBezTo>
                      <a:pt x="82" y="2"/>
                      <a:pt x="84" y="2"/>
                      <a:pt x="86" y="3"/>
                    </a:cubicBezTo>
                    <a:cubicBezTo>
                      <a:pt x="87" y="4"/>
                      <a:pt x="87" y="5"/>
                      <a:pt x="87" y="6"/>
                    </a:cubicBezTo>
                    <a:cubicBezTo>
                      <a:pt x="113" y="8"/>
                      <a:pt x="113" y="8"/>
                      <a:pt x="113" y="8"/>
                    </a:cubicBezTo>
                    <a:cubicBezTo>
                      <a:pt x="100" y="3"/>
                      <a:pt x="87" y="1"/>
                      <a:pt x="74" y="0"/>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17" name="Google Shape;3417;p54"/>
              <p:cNvSpPr/>
              <p:nvPr/>
            </p:nvSpPr>
            <p:spPr>
              <a:xfrm>
                <a:off x="7773551" y="2055073"/>
                <a:ext cx="215457" cy="362878"/>
              </a:xfrm>
              <a:custGeom>
                <a:avLst/>
                <a:gdLst/>
                <a:ahLst/>
                <a:cxnLst/>
                <a:rect l="l" t="t" r="r" b="b"/>
                <a:pathLst>
                  <a:path w="43" h="73" extrusionOk="0">
                    <a:moveTo>
                      <a:pt x="12" y="63"/>
                    </a:moveTo>
                    <a:cubicBezTo>
                      <a:pt x="10" y="62"/>
                      <a:pt x="9" y="62"/>
                      <a:pt x="8" y="60"/>
                    </a:cubicBezTo>
                    <a:cubicBezTo>
                      <a:pt x="7" y="58"/>
                      <a:pt x="7" y="56"/>
                      <a:pt x="8" y="53"/>
                    </a:cubicBezTo>
                    <a:cubicBezTo>
                      <a:pt x="10" y="44"/>
                      <a:pt x="13" y="35"/>
                      <a:pt x="15" y="26"/>
                    </a:cubicBezTo>
                    <a:cubicBezTo>
                      <a:pt x="17" y="20"/>
                      <a:pt x="18" y="14"/>
                      <a:pt x="21" y="9"/>
                    </a:cubicBezTo>
                    <a:cubicBezTo>
                      <a:pt x="23" y="6"/>
                      <a:pt x="25" y="3"/>
                      <a:pt x="28" y="0"/>
                    </a:cubicBezTo>
                    <a:cubicBezTo>
                      <a:pt x="23" y="4"/>
                      <a:pt x="18" y="9"/>
                      <a:pt x="15" y="15"/>
                    </a:cubicBezTo>
                    <a:cubicBezTo>
                      <a:pt x="12" y="21"/>
                      <a:pt x="10" y="26"/>
                      <a:pt x="9" y="32"/>
                    </a:cubicBezTo>
                    <a:cubicBezTo>
                      <a:pt x="6" y="41"/>
                      <a:pt x="4" y="50"/>
                      <a:pt x="1" y="60"/>
                    </a:cubicBezTo>
                    <a:cubicBezTo>
                      <a:pt x="1" y="62"/>
                      <a:pt x="0" y="65"/>
                      <a:pt x="2" y="67"/>
                    </a:cubicBezTo>
                    <a:cubicBezTo>
                      <a:pt x="3" y="68"/>
                      <a:pt x="4" y="69"/>
                      <a:pt x="5" y="69"/>
                    </a:cubicBezTo>
                    <a:cubicBezTo>
                      <a:pt x="19" y="73"/>
                      <a:pt x="32" y="64"/>
                      <a:pt x="42" y="54"/>
                    </a:cubicBezTo>
                    <a:cubicBezTo>
                      <a:pt x="42" y="54"/>
                      <a:pt x="42" y="53"/>
                      <a:pt x="43" y="53"/>
                    </a:cubicBezTo>
                    <a:cubicBezTo>
                      <a:pt x="34" y="61"/>
                      <a:pt x="23" y="66"/>
                      <a:pt x="12" y="63"/>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18" name="Google Shape;3418;p54"/>
              <p:cNvSpPr/>
              <p:nvPr/>
            </p:nvSpPr>
            <p:spPr>
              <a:xfrm>
                <a:off x="7857171" y="2038064"/>
                <a:ext cx="368546" cy="328858"/>
              </a:xfrm>
              <a:custGeom>
                <a:avLst/>
                <a:gdLst/>
                <a:ahLst/>
                <a:cxnLst/>
                <a:rect l="l" t="t" r="r" b="b"/>
                <a:pathLst>
                  <a:path w="74" h="67" extrusionOk="0">
                    <a:moveTo>
                      <a:pt x="17" y="0"/>
                    </a:moveTo>
                    <a:cubicBezTo>
                      <a:pt x="14" y="2"/>
                      <a:pt x="11" y="5"/>
                      <a:pt x="8" y="8"/>
                    </a:cubicBezTo>
                    <a:cubicBezTo>
                      <a:pt x="8" y="8"/>
                      <a:pt x="8" y="8"/>
                      <a:pt x="8" y="8"/>
                    </a:cubicBezTo>
                    <a:cubicBezTo>
                      <a:pt x="9" y="6"/>
                      <a:pt x="10" y="5"/>
                      <a:pt x="12" y="4"/>
                    </a:cubicBezTo>
                    <a:cubicBezTo>
                      <a:pt x="11" y="5"/>
                      <a:pt x="10" y="6"/>
                      <a:pt x="9" y="8"/>
                    </a:cubicBezTo>
                    <a:cubicBezTo>
                      <a:pt x="16" y="9"/>
                      <a:pt x="23" y="9"/>
                      <a:pt x="30" y="9"/>
                    </a:cubicBezTo>
                    <a:cubicBezTo>
                      <a:pt x="37" y="9"/>
                      <a:pt x="44" y="9"/>
                      <a:pt x="52" y="8"/>
                    </a:cubicBezTo>
                    <a:cubicBezTo>
                      <a:pt x="54" y="8"/>
                      <a:pt x="56" y="8"/>
                      <a:pt x="57" y="8"/>
                    </a:cubicBezTo>
                    <a:cubicBezTo>
                      <a:pt x="58" y="8"/>
                      <a:pt x="59" y="8"/>
                      <a:pt x="60" y="8"/>
                    </a:cubicBezTo>
                    <a:cubicBezTo>
                      <a:pt x="50" y="19"/>
                      <a:pt x="35" y="29"/>
                      <a:pt x="28" y="37"/>
                    </a:cubicBezTo>
                    <a:cubicBezTo>
                      <a:pt x="18" y="46"/>
                      <a:pt x="10" y="58"/>
                      <a:pt x="0" y="67"/>
                    </a:cubicBezTo>
                    <a:cubicBezTo>
                      <a:pt x="1" y="67"/>
                      <a:pt x="2" y="67"/>
                      <a:pt x="3" y="67"/>
                    </a:cubicBezTo>
                    <a:cubicBezTo>
                      <a:pt x="4" y="67"/>
                      <a:pt x="6" y="67"/>
                      <a:pt x="8" y="67"/>
                    </a:cubicBezTo>
                    <a:cubicBezTo>
                      <a:pt x="16" y="63"/>
                      <a:pt x="20" y="56"/>
                      <a:pt x="27" y="47"/>
                    </a:cubicBezTo>
                    <a:cubicBezTo>
                      <a:pt x="36" y="34"/>
                      <a:pt x="68" y="20"/>
                      <a:pt x="73" y="3"/>
                    </a:cubicBezTo>
                    <a:cubicBezTo>
                      <a:pt x="73" y="3"/>
                      <a:pt x="74" y="2"/>
                      <a:pt x="74" y="2"/>
                    </a:cubicBezTo>
                    <a:cubicBezTo>
                      <a:pt x="73" y="2"/>
                      <a:pt x="73" y="2"/>
                      <a:pt x="72" y="2"/>
                    </a:cubicBezTo>
                    <a:cubicBezTo>
                      <a:pt x="70" y="2"/>
                      <a:pt x="68" y="2"/>
                      <a:pt x="66" y="2"/>
                    </a:cubicBezTo>
                    <a:cubicBezTo>
                      <a:pt x="66" y="2"/>
                      <a:pt x="66" y="2"/>
                      <a:pt x="66" y="2"/>
                    </a:cubicBezTo>
                    <a:cubicBezTo>
                      <a:pt x="66" y="2"/>
                      <a:pt x="65" y="2"/>
                      <a:pt x="65" y="2"/>
                    </a:cubicBezTo>
                    <a:cubicBezTo>
                      <a:pt x="65" y="2"/>
                      <a:pt x="65" y="2"/>
                      <a:pt x="65" y="2"/>
                    </a:cubicBezTo>
                    <a:cubicBezTo>
                      <a:pt x="63" y="1"/>
                      <a:pt x="62" y="0"/>
                      <a:pt x="61" y="0"/>
                    </a:cubicBezTo>
                    <a:cubicBezTo>
                      <a:pt x="59" y="0"/>
                      <a:pt x="56" y="0"/>
                      <a:pt x="54" y="0"/>
                    </a:cubicBezTo>
                    <a:cubicBezTo>
                      <a:pt x="45" y="0"/>
                      <a:pt x="37" y="0"/>
                      <a:pt x="29" y="0"/>
                    </a:cubicBezTo>
                    <a:cubicBezTo>
                      <a:pt x="28" y="0"/>
                      <a:pt x="28" y="0"/>
                      <a:pt x="28" y="0"/>
                    </a:cubicBezTo>
                    <a:cubicBezTo>
                      <a:pt x="24" y="0"/>
                      <a:pt x="20" y="0"/>
                      <a:pt x="17"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19" name="Google Shape;3419;p54"/>
              <p:cNvSpPr/>
              <p:nvPr/>
            </p:nvSpPr>
            <p:spPr>
              <a:xfrm>
                <a:off x="7851503" y="2055073"/>
                <a:ext cx="68039" cy="328858"/>
              </a:xfrm>
              <a:custGeom>
                <a:avLst/>
                <a:gdLst/>
                <a:ahLst/>
                <a:cxnLst/>
                <a:rect l="l" t="t" r="r" b="b"/>
                <a:pathLst>
                  <a:path w="14" h="66" extrusionOk="0">
                    <a:moveTo>
                      <a:pt x="10" y="63"/>
                    </a:moveTo>
                    <a:cubicBezTo>
                      <a:pt x="8" y="63"/>
                      <a:pt x="6" y="63"/>
                      <a:pt x="5" y="63"/>
                    </a:cubicBezTo>
                    <a:cubicBezTo>
                      <a:pt x="4" y="63"/>
                      <a:pt x="3" y="63"/>
                      <a:pt x="2" y="63"/>
                    </a:cubicBezTo>
                    <a:cubicBezTo>
                      <a:pt x="1" y="64"/>
                      <a:pt x="0" y="65"/>
                      <a:pt x="0" y="66"/>
                    </a:cubicBezTo>
                    <a:cubicBezTo>
                      <a:pt x="4" y="65"/>
                      <a:pt x="7" y="64"/>
                      <a:pt x="10" y="63"/>
                    </a:cubicBezTo>
                    <a:moveTo>
                      <a:pt x="14" y="0"/>
                    </a:moveTo>
                    <a:cubicBezTo>
                      <a:pt x="12" y="1"/>
                      <a:pt x="11" y="2"/>
                      <a:pt x="10" y="4"/>
                    </a:cubicBezTo>
                    <a:cubicBezTo>
                      <a:pt x="10" y="4"/>
                      <a:pt x="10" y="4"/>
                      <a:pt x="11" y="4"/>
                    </a:cubicBezTo>
                    <a:cubicBezTo>
                      <a:pt x="12" y="2"/>
                      <a:pt x="13" y="1"/>
                      <a:pt x="14"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20" name="Google Shape;3420;p54"/>
              <p:cNvSpPr/>
              <p:nvPr/>
            </p:nvSpPr>
            <p:spPr>
              <a:xfrm>
                <a:off x="7675734" y="1788586"/>
                <a:ext cx="595343" cy="249479"/>
              </a:xfrm>
              <a:custGeom>
                <a:avLst/>
                <a:gdLst/>
                <a:ahLst/>
                <a:cxnLst/>
                <a:rect l="l" t="t" r="r" b="b"/>
                <a:pathLst>
                  <a:path w="120" h="50" extrusionOk="0">
                    <a:moveTo>
                      <a:pt x="17" y="5"/>
                    </a:moveTo>
                    <a:cubicBezTo>
                      <a:pt x="13" y="6"/>
                      <a:pt x="8" y="6"/>
                      <a:pt x="5" y="9"/>
                    </a:cubicBezTo>
                    <a:cubicBezTo>
                      <a:pt x="2" y="12"/>
                      <a:pt x="0" y="16"/>
                      <a:pt x="2" y="20"/>
                    </a:cubicBezTo>
                    <a:cubicBezTo>
                      <a:pt x="4" y="23"/>
                      <a:pt x="6" y="24"/>
                      <a:pt x="9" y="25"/>
                    </a:cubicBezTo>
                    <a:cubicBezTo>
                      <a:pt x="16" y="27"/>
                      <a:pt x="23" y="29"/>
                      <a:pt x="28" y="33"/>
                    </a:cubicBezTo>
                    <a:cubicBezTo>
                      <a:pt x="33" y="37"/>
                      <a:pt x="36" y="42"/>
                      <a:pt x="40" y="45"/>
                    </a:cubicBezTo>
                    <a:cubicBezTo>
                      <a:pt x="47" y="50"/>
                      <a:pt x="57" y="50"/>
                      <a:pt x="66" y="50"/>
                    </a:cubicBezTo>
                    <a:cubicBezTo>
                      <a:pt x="74" y="50"/>
                      <a:pt x="82" y="50"/>
                      <a:pt x="91" y="50"/>
                    </a:cubicBezTo>
                    <a:cubicBezTo>
                      <a:pt x="97" y="50"/>
                      <a:pt x="103" y="50"/>
                      <a:pt x="108" y="46"/>
                    </a:cubicBezTo>
                    <a:cubicBezTo>
                      <a:pt x="113" y="42"/>
                      <a:pt x="114" y="34"/>
                      <a:pt x="120" y="30"/>
                    </a:cubicBezTo>
                    <a:cubicBezTo>
                      <a:pt x="90" y="9"/>
                      <a:pt x="53" y="0"/>
                      <a:pt x="17" y="5"/>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21" name="Google Shape;3421;p54"/>
              <p:cNvSpPr/>
              <p:nvPr/>
            </p:nvSpPr>
            <p:spPr>
              <a:xfrm>
                <a:off x="7675734" y="1794254"/>
                <a:ext cx="493284" cy="124739"/>
              </a:xfrm>
              <a:custGeom>
                <a:avLst/>
                <a:gdLst/>
                <a:ahLst/>
                <a:cxnLst/>
                <a:rect l="l" t="t" r="r" b="b"/>
                <a:pathLst>
                  <a:path w="100" h="25" extrusionOk="0">
                    <a:moveTo>
                      <a:pt x="17" y="4"/>
                    </a:moveTo>
                    <a:cubicBezTo>
                      <a:pt x="13" y="5"/>
                      <a:pt x="8" y="5"/>
                      <a:pt x="5" y="8"/>
                    </a:cubicBezTo>
                    <a:cubicBezTo>
                      <a:pt x="2" y="11"/>
                      <a:pt x="0" y="15"/>
                      <a:pt x="2" y="19"/>
                    </a:cubicBezTo>
                    <a:cubicBezTo>
                      <a:pt x="4" y="22"/>
                      <a:pt x="6" y="23"/>
                      <a:pt x="9" y="24"/>
                    </a:cubicBezTo>
                    <a:cubicBezTo>
                      <a:pt x="10" y="24"/>
                      <a:pt x="11" y="25"/>
                      <a:pt x="12" y="25"/>
                    </a:cubicBezTo>
                    <a:cubicBezTo>
                      <a:pt x="11" y="24"/>
                      <a:pt x="11" y="24"/>
                      <a:pt x="10" y="23"/>
                    </a:cubicBezTo>
                    <a:cubicBezTo>
                      <a:pt x="8" y="19"/>
                      <a:pt x="10" y="14"/>
                      <a:pt x="13" y="12"/>
                    </a:cubicBezTo>
                    <a:cubicBezTo>
                      <a:pt x="16" y="9"/>
                      <a:pt x="21" y="8"/>
                      <a:pt x="25" y="8"/>
                    </a:cubicBezTo>
                    <a:cubicBezTo>
                      <a:pt x="50" y="4"/>
                      <a:pt x="77" y="8"/>
                      <a:pt x="100" y="18"/>
                    </a:cubicBezTo>
                    <a:cubicBezTo>
                      <a:pt x="75" y="5"/>
                      <a:pt x="45" y="0"/>
                      <a:pt x="17" y="4"/>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22" name="Google Shape;3422;p54"/>
              <p:cNvSpPr/>
              <p:nvPr/>
            </p:nvSpPr>
            <p:spPr>
              <a:xfrm>
                <a:off x="7800472" y="1941673"/>
                <a:ext cx="113398" cy="85051"/>
              </a:xfrm>
              <a:custGeom>
                <a:avLst/>
                <a:gdLst/>
                <a:ahLst/>
                <a:cxnLst/>
                <a:rect l="l" t="t" r="r" b="b"/>
                <a:pathLst>
                  <a:path w="23" h="17" extrusionOk="0">
                    <a:moveTo>
                      <a:pt x="0" y="0"/>
                    </a:moveTo>
                    <a:cubicBezTo>
                      <a:pt x="1" y="1"/>
                      <a:pt x="2" y="1"/>
                      <a:pt x="3" y="2"/>
                    </a:cubicBezTo>
                    <a:cubicBezTo>
                      <a:pt x="8" y="6"/>
                      <a:pt x="11" y="11"/>
                      <a:pt x="15" y="14"/>
                    </a:cubicBezTo>
                    <a:cubicBezTo>
                      <a:pt x="18" y="16"/>
                      <a:pt x="20" y="17"/>
                      <a:pt x="23" y="17"/>
                    </a:cubicBezTo>
                    <a:cubicBezTo>
                      <a:pt x="19" y="14"/>
                      <a:pt x="15" y="9"/>
                      <a:pt x="11" y="6"/>
                    </a:cubicBezTo>
                    <a:cubicBezTo>
                      <a:pt x="8" y="3"/>
                      <a:pt x="4" y="2"/>
                      <a:pt x="0" y="0"/>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23" name="Google Shape;3423;p54"/>
              <p:cNvSpPr/>
              <p:nvPr/>
            </p:nvSpPr>
            <p:spPr>
              <a:xfrm>
                <a:off x="7721094" y="1856625"/>
                <a:ext cx="425244" cy="164431"/>
              </a:xfrm>
              <a:custGeom>
                <a:avLst/>
                <a:gdLst/>
                <a:ahLst/>
                <a:cxnLst/>
                <a:rect l="l" t="t" r="r" b="b"/>
                <a:pathLst>
                  <a:path w="86" h="33" extrusionOk="0">
                    <a:moveTo>
                      <a:pt x="3" y="0"/>
                    </a:moveTo>
                    <a:cubicBezTo>
                      <a:pt x="1" y="2"/>
                      <a:pt x="0" y="4"/>
                      <a:pt x="0" y="7"/>
                    </a:cubicBezTo>
                    <a:cubicBezTo>
                      <a:pt x="1" y="7"/>
                      <a:pt x="2" y="8"/>
                      <a:pt x="3" y="8"/>
                    </a:cubicBezTo>
                    <a:cubicBezTo>
                      <a:pt x="10" y="11"/>
                      <a:pt x="17" y="12"/>
                      <a:pt x="22" y="16"/>
                    </a:cubicBezTo>
                    <a:cubicBezTo>
                      <a:pt x="27" y="20"/>
                      <a:pt x="30" y="25"/>
                      <a:pt x="35" y="28"/>
                    </a:cubicBezTo>
                    <a:cubicBezTo>
                      <a:pt x="41" y="33"/>
                      <a:pt x="50" y="33"/>
                      <a:pt x="59" y="33"/>
                    </a:cubicBezTo>
                    <a:cubicBezTo>
                      <a:pt x="59" y="33"/>
                      <a:pt x="60" y="33"/>
                      <a:pt x="60" y="33"/>
                    </a:cubicBezTo>
                    <a:cubicBezTo>
                      <a:pt x="68" y="33"/>
                      <a:pt x="77" y="33"/>
                      <a:pt x="85" y="33"/>
                    </a:cubicBezTo>
                    <a:cubicBezTo>
                      <a:pt x="85" y="33"/>
                      <a:pt x="85" y="33"/>
                      <a:pt x="86" y="33"/>
                    </a:cubicBezTo>
                    <a:cubicBezTo>
                      <a:pt x="85" y="33"/>
                      <a:pt x="84" y="32"/>
                      <a:pt x="84" y="32"/>
                    </a:cubicBezTo>
                    <a:cubicBezTo>
                      <a:pt x="84" y="32"/>
                      <a:pt x="84" y="32"/>
                      <a:pt x="84" y="32"/>
                    </a:cubicBezTo>
                    <a:cubicBezTo>
                      <a:pt x="82" y="31"/>
                      <a:pt x="81" y="29"/>
                      <a:pt x="80" y="28"/>
                    </a:cubicBezTo>
                    <a:cubicBezTo>
                      <a:pt x="78" y="28"/>
                      <a:pt x="77" y="28"/>
                      <a:pt x="75" y="28"/>
                    </a:cubicBezTo>
                    <a:cubicBezTo>
                      <a:pt x="63" y="28"/>
                      <a:pt x="52" y="26"/>
                      <a:pt x="40" y="19"/>
                    </a:cubicBezTo>
                    <a:cubicBezTo>
                      <a:pt x="27" y="11"/>
                      <a:pt x="17" y="4"/>
                      <a:pt x="3"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24" name="Google Shape;3424;p54"/>
              <p:cNvSpPr/>
              <p:nvPr/>
            </p:nvSpPr>
            <p:spPr>
              <a:xfrm>
                <a:off x="7913870" y="1618487"/>
                <a:ext cx="425244" cy="391230"/>
              </a:xfrm>
              <a:custGeom>
                <a:avLst/>
                <a:gdLst/>
                <a:ahLst/>
                <a:cxnLst/>
                <a:rect l="l" t="t" r="r" b="b"/>
                <a:pathLst>
                  <a:path w="86" h="79" extrusionOk="0">
                    <a:moveTo>
                      <a:pt x="54" y="12"/>
                    </a:moveTo>
                    <a:cubicBezTo>
                      <a:pt x="51" y="9"/>
                      <a:pt x="49" y="6"/>
                      <a:pt x="46" y="4"/>
                    </a:cubicBezTo>
                    <a:cubicBezTo>
                      <a:pt x="41" y="0"/>
                      <a:pt x="34" y="1"/>
                      <a:pt x="27" y="1"/>
                    </a:cubicBezTo>
                    <a:cubicBezTo>
                      <a:pt x="19" y="2"/>
                      <a:pt x="11" y="2"/>
                      <a:pt x="3" y="3"/>
                    </a:cubicBezTo>
                    <a:cubicBezTo>
                      <a:pt x="5" y="10"/>
                      <a:pt x="0" y="19"/>
                      <a:pt x="3" y="26"/>
                    </a:cubicBezTo>
                    <a:cubicBezTo>
                      <a:pt x="6" y="32"/>
                      <a:pt x="14" y="32"/>
                      <a:pt x="21" y="34"/>
                    </a:cubicBezTo>
                    <a:cubicBezTo>
                      <a:pt x="31" y="36"/>
                      <a:pt x="40" y="42"/>
                      <a:pt x="46" y="51"/>
                    </a:cubicBezTo>
                    <a:cubicBezTo>
                      <a:pt x="49" y="55"/>
                      <a:pt x="51" y="59"/>
                      <a:pt x="55" y="62"/>
                    </a:cubicBezTo>
                    <a:cubicBezTo>
                      <a:pt x="57" y="64"/>
                      <a:pt x="59" y="65"/>
                      <a:pt x="61" y="66"/>
                    </a:cubicBezTo>
                    <a:cubicBezTo>
                      <a:pt x="68" y="70"/>
                      <a:pt x="76" y="74"/>
                      <a:pt x="83" y="78"/>
                    </a:cubicBezTo>
                    <a:cubicBezTo>
                      <a:pt x="84" y="78"/>
                      <a:pt x="85" y="79"/>
                      <a:pt x="85" y="78"/>
                    </a:cubicBezTo>
                    <a:cubicBezTo>
                      <a:pt x="86" y="78"/>
                      <a:pt x="84" y="65"/>
                      <a:pt x="83" y="65"/>
                    </a:cubicBezTo>
                    <a:cubicBezTo>
                      <a:pt x="75" y="46"/>
                      <a:pt x="65" y="29"/>
                      <a:pt x="54" y="12"/>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25" name="Google Shape;3425;p54"/>
              <p:cNvSpPr/>
              <p:nvPr/>
            </p:nvSpPr>
            <p:spPr>
              <a:xfrm>
                <a:off x="7913870" y="1618487"/>
                <a:ext cx="249476" cy="147419"/>
              </a:xfrm>
              <a:custGeom>
                <a:avLst/>
                <a:gdLst/>
                <a:ahLst/>
                <a:cxnLst/>
                <a:rect l="l" t="t" r="r" b="b"/>
                <a:pathLst>
                  <a:path w="50" h="30" extrusionOk="0">
                    <a:moveTo>
                      <a:pt x="27" y="1"/>
                    </a:moveTo>
                    <a:cubicBezTo>
                      <a:pt x="19" y="2"/>
                      <a:pt x="11" y="2"/>
                      <a:pt x="3" y="3"/>
                    </a:cubicBezTo>
                    <a:cubicBezTo>
                      <a:pt x="5" y="10"/>
                      <a:pt x="0" y="19"/>
                      <a:pt x="3" y="26"/>
                    </a:cubicBezTo>
                    <a:cubicBezTo>
                      <a:pt x="4" y="28"/>
                      <a:pt x="6" y="29"/>
                      <a:pt x="8" y="30"/>
                    </a:cubicBezTo>
                    <a:cubicBezTo>
                      <a:pt x="8" y="30"/>
                      <a:pt x="7" y="30"/>
                      <a:pt x="7" y="29"/>
                    </a:cubicBezTo>
                    <a:cubicBezTo>
                      <a:pt x="4" y="22"/>
                      <a:pt x="10" y="14"/>
                      <a:pt x="7" y="6"/>
                    </a:cubicBezTo>
                    <a:cubicBezTo>
                      <a:pt x="15" y="6"/>
                      <a:pt x="23" y="5"/>
                      <a:pt x="32" y="5"/>
                    </a:cubicBezTo>
                    <a:cubicBezTo>
                      <a:pt x="38" y="4"/>
                      <a:pt x="45" y="4"/>
                      <a:pt x="50" y="8"/>
                    </a:cubicBezTo>
                    <a:cubicBezTo>
                      <a:pt x="49" y="6"/>
                      <a:pt x="47" y="5"/>
                      <a:pt x="46" y="4"/>
                    </a:cubicBezTo>
                    <a:cubicBezTo>
                      <a:pt x="41" y="0"/>
                      <a:pt x="34" y="1"/>
                      <a:pt x="27" y="1"/>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26" name="Google Shape;3426;p54"/>
              <p:cNvSpPr/>
              <p:nvPr/>
            </p:nvSpPr>
            <p:spPr>
              <a:xfrm>
                <a:off x="7925210" y="1658175"/>
                <a:ext cx="5672" cy="51032"/>
              </a:xfrm>
              <a:custGeom>
                <a:avLst/>
                <a:gdLst/>
                <a:ahLst/>
                <a:cxnLst/>
                <a:rect l="l" t="t" r="r" b="b"/>
                <a:pathLst>
                  <a:path w="1" h="10" extrusionOk="0">
                    <a:moveTo>
                      <a:pt x="1" y="0"/>
                    </a:moveTo>
                    <a:cubicBezTo>
                      <a:pt x="1" y="3"/>
                      <a:pt x="0" y="6"/>
                      <a:pt x="0" y="10"/>
                    </a:cubicBezTo>
                    <a:cubicBezTo>
                      <a:pt x="0" y="10"/>
                      <a:pt x="0" y="10"/>
                      <a:pt x="0" y="10"/>
                    </a:cubicBezTo>
                    <a:cubicBezTo>
                      <a:pt x="0" y="6"/>
                      <a:pt x="1" y="3"/>
                      <a:pt x="1" y="0"/>
                    </a:cubicBezTo>
                    <a:cubicBezTo>
                      <a:pt x="1" y="0"/>
                      <a:pt x="1" y="0"/>
                      <a:pt x="1" y="0"/>
                    </a:cubicBezTo>
                  </a:path>
                </a:pathLst>
              </a:custGeom>
              <a:solidFill>
                <a:srgbClr val="D3367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27" name="Google Shape;3427;p54"/>
              <p:cNvSpPr/>
              <p:nvPr/>
            </p:nvSpPr>
            <p:spPr>
              <a:xfrm>
                <a:off x="7925210" y="1709206"/>
                <a:ext cx="5672" cy="39692"/>
              </a:xfrm>
              <a:custGeom>
                <a:avLst/>
                <a:gdLst/>
                <a:ahLst/>
                <a:cxnLst/>
                <a:rect l="l" t="t" r="r" b="b"/>
                <a:pathLst>
                  <a:path w="1" h="8" extrusionOk="0">
                    <a:moveTo>
                      <a:pt x="1" y="7"/>
                    </a:moveTo>
                    <a:cubicBezTo>
                      <a:pt x="1" y="7"/>
                      <a:pt x="1" y="7"/>
                      <a:pt x="1" y="8"/>
                    </a:cubicBezTo>
                    <a:cubicBezTo>
                      <a:pt x="1" y="7"/>
                      <a:pt x="1" y="7"/>
                      <a:pt x="1" y="7"/>
                    </a:cubicBezTo>
                    <a:moveTo>
                      <a:pt x="0" y="0"/>
                    </a:moveTo>
                    <a:cubicBezTo>
                      <a:pt x="0" y="2"/>
                      <a:pt x="0" y="5"/>
                      <a:pt x="1" y="7"/>
                    </a:cubicBezTo>
                    <a:cubicBezTo>
                      <a:pt x="0" y="6"/>
                      <a:pt x="0" y="4"/>
                      <a:pt x="0" y="2"/>
                    </a:cubicBezTo>
                    <a:cubicBezTo>
                      <a:pt x="0" y="1"/>
                      <a:pt x="0" y="0"/>
                      <a:pt x="0" y="0"/>
                    </a:cubicBezTo>
                    <a:cubicBezTo>
                      <a:pt x="0" y="0"/>
                      <a:pt x="0" y="0"/>
                      <a:pt x="0" y="0"/>
                    </a:cubicBezTo>
                  </a:path>
                </a:pathLst>
              </a:custGeom>
              <a:solidFill>
                <a:srgbClr val="E853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28" name="Google Shape;3428;p54"/>
              <p:cNvSpPr/>
              <p:nvPr/>
            </p:nvSpPr>
            <p:spPr>
              <a:xfrm>
                <a:off x="7930882" y="1692194"/>
                <a:ext cx="164429" cy="113399"/>
              </a:xfrm>
              <a:custGeom>
                <a:avLst/>
                <a:gdLst/>
                <a:ahLst/>
                <a:cxnLst/>
                <a:rect l="l" t="t" r="r" b="b"/>
                <a:pathLst>
                  <a:path w="34" h="23" extrusionOk="0">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4" y="0"/>
                    </a:moveTo>
                    <a:cubicBezTo>
                      <a:pt x="4" y="5"/>
                      <a:pt x="2" y="10"/>
                      <a:pt x="4" y="14"/>
                    </a:cubicBezTo>
                    <a:cubicBezTo>
                      <a:pt x="4" y="15"/>
                      <a:pt x="5" y="15"/>
                      <a:pt x="5" y="15"/>
                    </a:cubicBezTo>
                    <a:cubicBezTo>
                      <a:pt x="3" y="14"/>
                      <a:pt x="1" y="13"/>
                      <a:pt x="0" y="11"/>
                    </a:cubicBezTo>
                    <a:cubicBezTo>
                      <a:pt x="4" y="17"/>
                      <a:pt x="12" y="17"/>
                      <a:pt x="18" y="19"/>
                    </a:cubicBezTo>
                    <a:cubicBezTo>
                      <a:pt x="22" y="20"/>
                      <a:pt x="26" y="21"/>
                      <a:pt x="29" y="23"/>
                    </a:cubicBezTo>
                    <a:cubicBezTo>
                      <a:pt x="29" y="23"/>
                      <a:pt x="29" y="22"/>
                      <a:pt x="29" y="22"/>
                    </a:cubicBezTo>
                    <a:cubicBezTo>
                      <a:pt x="29" y="22"/>
                      <a:pt x="29" y="22"/>
                      <a:pt x="29" y="22"/>
                    </a:cubicBezTo>
                    <a:cubicBezTo>
                      <a:pt x="29" y="22"/>
                      <a:pt x="29" y="21"/>
                      <a:pt x="29" y="21"/>
                    </a:cubicBezTo>
                    <a:cubicBezTo>
                      <a:pt x="29" y="21"/>
                      <a:pt x="29" y="21"/>
                      <a:pt x="29" y="21"/>
                    </a:cubicBezTo>
                    <a:cubicBezTo>
                      <a:pt x="30" y="20"/>
                      <a:pt x="31" y="18"/>
                      <a:pt x="31" y="17"/>
                    </a:cubicBezTo>
                    <a:cubicBezTo>
                      <a:pt x="31" y="17"/>
                      <a:pt x="31" y="17"/>
                      <a:pt x="31" y="17"/>
                    </a:cubicBezTo>
                    <a:cubicBezTo>
                      <a:pt x="32" y="15"/>
                      <a:pt x="33" y="13"/>
                      <a:pt x="34" y="11"/>
                    </a:cubicBezTo>
                    <a:cubicBezTo>
                      <a:pt x="32" y="12"/>
                      <a:pt x="29" y="12"/>
                      <a:pt x="27" y="12"/>
                    </a:cubicBezTo>
                    <a:cubicBezTo>
                      <a:pt x="23" y="12"/>
                      <a:pt x="18" y="11"/>
                      <a:pt x="14" y="9"/>
                    </a:cubicBezTo>
                    <a:cubicBezTo>
                      <a:pt x="10" y="8"/>
                      <a:pt x="7" y="5"/>
                      <a:pt x="5" y="1"/>
                    </a:cubicBezTo>
                    <a:cubicBezTo>
                      <a:pt x="5" y="1"/>
                      <a:pt x="4" y="0"/>
                      <a:pt x="4"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29" name="Google Shape;3429;p54"/>
              <p:cNvSpPr/>
              <p:nvPr/>
            </p:nvSpPr>
            <p:spPr>
              <a:xfrm>
                <a:off x="8220045" y="1675186"/>
                <a:ext cx="555651" cy="328858"/>
              </a:xfrm>
              <a:custGeom>
                <a:avLst/>
                <a:gdLst/>
                <a:ahLst/>
                <a:cxnLst/>
                <a:rect l="l" t="t" r="r" b="b"/>
                <a:pathLst>
                  <a:path w="112" h="67" extrusionOk="0">
                    <a:moveTo>
                      <a:pt x="90" y="9"/>
                    </a:moveTo>
                    <a:cubicBezTo>
                      <a:pt x="84" y="9"/>
                      <a:pt x="79" y="5"/>
                      <a:pt x="73" y="4"/>
                    </a:cubicBezTo>
                    <a:cubicBezTo>
                      <a:pt x="59" y="0"/>
                      <a:pt x="45" y="8"/>
                      <a:pt x="32" y="15"/>
                    </a:cubicBezTo>
                    <a:cubicBezTo>
                      <a:pt x="24" y="20"/>
                      <a:pt x="15" y="25"/>
                      <a:pt x="10" y="34"/>
                    </a:cubicBezTo>
                    <a:cubicBezTo>
                      <a:pt x="7" y="38"/>
                      <a:pt x="5" y="43"/>
                      <a:pt x="4" y="48"/>
                    </a:cubicBezTo>
                    <a:cubicBezTo>
                      <a:pt x="2" y="54"/>
                      <a:pt x="0" y="63"/>
                      <a:pt x="6" y="66"/>
                    </a:cubicBezTo>
                    <a:cubicBezTo>
                      <a:pt x="8" y="67"/>
                      <a:pt x="11" y="67"/>
                      <a:pt x="13" y="67"/>
                    </a:cubicBezTo>
                    <a:cubicBezTo>
                      <a:pt x="26" y="65"/>
                      <a:pt x="36" y="54"/>
                      <a:pt x="48" y="48"/>
                    </a:cubicBezTo>
                    <a:cubicBezTo>
                      <a:pt x="58" y="43"/>
                      <a:pt x="70" y="41"/>
                      <a:pt x="79" y="33"/>
                    </a:cubicBezTo>
                    <a:cubicBezTo>
                      <a:pt x="81" y="31"/>
                      <a:pt x="83" y="29"/>
                      <a:pt x="85" y="28"/>
                    </a:cubicBezTo>
                    <a:cubicBezTo>
                      <a:pt x="88" y="27"/>
                      <a:pt x="92" y="28"/>
                      <a:pt x="95" y="28"/>
                    </a:cubicBezTo>
                    <a:cubicBezTo>
                      <a:pt x="99" y="28"/>
                      <a:pt x="104" y="27"/>
                      <a:pt x="107" y="24"/>
                    </a:cubicBezTo>
                    <a:cubicBezTo>
                      <a:pt x="111" y="22"/>
                      <a:pt x="112" y="16"/>
                      <a:pt x="110" y="13"/>
                    </a:cubicBezTo>
                    <a:cubicBezTo>
                      <a:pt x="107" y="9"/>
                      <a:pt x="101" y="9"/>
                      <a:pt x="96" y="9"/>
                    </a:cubicBezTo>
                    <a:cubicBezTo>
                      <a:pt x="94" y="9"/>
                      <a:pt x="92" y="9"/>
                      <a:pt x="90" y="9"/>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30" name="Google Shape;3430;p54"/>
              <p:cNvSpPr/>
              <p:nvPr/>
            </p:nvSpPr>
            <p:spPr>
              <a:xfrm>
                <a:off x="8316436" y="1675186"/>
                <a:ext cx="459264" cy="124739"/>
              </a:xfrm>
              <a:custGeom>
                <a:avLst/>
                <a:gdLst/>
                <a:ahLst/>
                <a:cxnLst/>
                <a:rect l="l" t="t" r="r" b="b"/>
                <a:pathLst>
                  <a:path w="93" h="26" extrusionOk="0">
                    <a:moveTo>
                      <a:pt x="71" y="9"/>
                    </a:moveTo>
                    <a:cubicBezTo>
                      <a:pt x="65" y="9"/>
                      <a:pt x="60" y="5"/>
                      <a:pt x="54" y="4"/>
                    </a:cubicBezTo>
                    <a:cubicBezTo>
                      <a:pt x="40" y="0"/>
                      <a:pt x="26" y="8"/>
                      <a:pt x="13" y="15"/>
                    </a:cubicBezTo>
                    <a:cubicBezTo>
                      <a:pt x="9" y="18"/>
                      <a:pt x="4" y="21"/>
                      <a:pt x="0" y="24"/>
                    </a:cubicBezTo>
                    <a:cubicBezTo>
                      <a:pt x="3" y="22"/>
                      <a:pt x="6" y="20"/>
                      <a:pt x="9" y="18"/>
                    </a:cubicBezTo>
                    <a:cubicBezTo>
                      <a:pt x="22" y="11"/>
                      <a:pt x="36" y="3"/>
                      <a:pt x="50" y="7"/>
                    </a:cubicBezTo>
                    <a:cubicBezTo>
                      <a:pt x="56" y="8"/>
                      <a:pt x="61" y="12"/>
                      <a:pt x="67" y="12"/>
                    </a:cubicBezTo>
                    <a:cubicBezTo>
                      <a:pt x="69" y="12"/>
                      <a:pt x="71" y="12"/>
                      <a:pt x="73" y="12"/>
                    </a:cubicBezTo>
                    <a:cubicBezTo>
                      <a:pt x="79" y="12"/>
                      <a:pt x="84" y="11"/>
                      <a:pt x="87" y="16"/>
                    </a:cubicBezTo>
                    <a:cubicBezTo>
                      <a:pt x="89" y="19"/>
                      <a:pt x="88" y="23"/>
                      <a:pt x="85" y="26"/>
                    </a:cubicBezTo>
                    <a:cubicBezTo>
                      <a:pt x="86" y="26"/>
                      <a:pt x="87" y="25"/>
                      <a:pt x="88" y="24"/>
                    </a:cubicBezTo>
                    <a:cubicBezTo>
                      <a:pt x="92" y="22"/>
                      <a:pt x="93" y="16"/>
                      <a:pt x="91" y="13"/>
                    </a:cubicBezTo>
                    <a:cubicBezTo>
                      <a:pt x="88" y="9"/>
                      <a:pt x="82" y="9"/>
                      <a:pt x="77" y="9"/>
                    </a:cubicBezTo>
                    <a:cubicBezTo>
                      <a:pt x="75" y="9"/>
                      <a:pt x="73" y="9"/>
                      <a:pt x="71" y="9"/>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31" name="Google Shape;3431;p54"/>
              <p:cNvSpPr/>
              <p:nvPr/>
            </p:nvSpPr>
            <p:spPr>
              <a:xfrm>
                <a:off x="8401482" y="1771574"/>
                <a:ext cx="351534" cy="124739"/>
              </a:xfrm>
              <a:custGeom>
                <a:avLst/>
                <a:gdLst/>
                <a:ahLst/>
                <a:cxnLst/>
                <a:rect l="l" t="t" r="r" b="b"/>
                <a:pathLst>
                  <a:path w="71" h="25" extrusionOk="0">
                    <a:moveTo>
                      <a:pt x="71" y="0"/>
                    </a:moveTo>
                    <a:cubicBezTo>
                      <a:pt x="66" y="3"/>
                      <a:pt x="60" y="3"/>
                      <a:pt x="54" y="3"/>
                    </a:cubicBezTo>
                    <a:cubicBezTo>
                      <a:pt x="42" y="4"/>
                      <a:pt x="33" y="13"/>
                      <a:pt x="21" y="14"/>
                    </a:cubicBezTo>
                    <a:cubicBezTo>
                      <a:pt x="15" y="14"/>
                      <a:pt x="8" y="16"/>
                      <a:pt x="1" y="18"/>
                    </a:cubicBezTo>
                    <a:cubicBezTo>
                      <a:pt x="1" y="18"/>
                      <a:pt x="1" y="18"/>
                      <a:pt x="1" y="18"/>
                    </a:cubicBezTo>
                    <a:cubicBezTo>
                      <a:pt x="1" y="19"/>
                      <a:pt x="1" y="19"/>
                      <a:pt x="1" y="20"/>
                    </a:cubicBezTo>
                    <a:cubicBezTo>
                      <a:pt x="1" y="20"/>
                      <a:pt x="1" y="20"/>
                      <a:pt x="1" y="20"/>
                    </a:cubicBezTo>
                    <a:cubicBezTo>
                      <a:pt x="1" y="20"/>
                      <a:pt x="1" y="20"/>
                      <a:pt x="1" y="20"/>
                    </a:cubicBezTo>
                    <a:cubicBezTo>
                      <a:pt x="1" y="20"/>
                      <a:pt x="1" y="20"/>
                      <a:pt x="1" y="20"/>
                    </a:cubicBezTo>
                    <a:cubicBezTo>
                      <a:pt x="1" y="20"/>
                      <a:pt x="1" y="20"/>
                      <a:pt x="1" y="20"/>
                    </a:cubicBezTo>
                    <a:cubicBezTo>
                      <a:pt x="1" y="20"/>
                      <a:pt x="1" y="20"/>
                      <a:pt x="1" y="20"/>
                    </a:cubicBezTo>
                    <a:cubicBezTo>
                      <a:pt x="1" y="22"/>
                      <a:pt x="0" y="23"/>
                      <a:pt x="0" y="25"/>
                    </a:cubicBezTo>
                    <a:cubicBezTo>
                      <a:pt x="1" y="25"/>
                      <a:pt x="3" y="25"/>
                      <a:pt x="4" y="25"/>
                    </a:cubicBezTo>
                    <a:cubicBezTo>
                      <a:pt x="4" y="25"/>
                      <a:pt x="5" y="25"/>
                      <a:pt x="5" y="25"/>
                    </a:cubicBezTo>
                    <a:cubicBezTo>
                      <a:pt x="7" y="25"/>
                      <a:pt x="9" y="25"/>
                      <a:pt x="11" y="25"/>
                    </a:cubicBezTo>
                    <a:cubicBezTo>
                      <a:pt x="22" y="20"/>
                      <a:pt x="34" y="18"/>
                      <a:pt x="42" y="10"/>
                    </a:cubicBezTo>
                    <a:cubicBezTo>
                      <a:pt x="44" y="8"/>
                      <a:pt x="46" y="6"/>
                      <a:pt x="49" y="5"/>
                    </a:cubicBezTo>
                    <a:cubicBezTo>
                      <a:pt x="50" y="4"/>
                      <a:pt x="52" y="4"/>
                      <a:pt x="53" y="4"/>
                    </a:cubicBezTo>
                    <a:cubicBezTo>
                      <a:pt x="55" y="4"/>
                      <a:pt x="56" y="4"/>
                      <a:pt x="58" y="5"/>
                    </a:cubicBezTo>
                    <a:cubicBezTo>
                      <a:pt x="58" y="5"/>
                      <a:pt x="59" y="5"/>
                      <a:pt x="59" y="5"/>
                    </a:cubicBezTo>
                    <a:cubicBezTo>
                      <a:pt x="63" y="5"/>
                      <a:pt x="67" y="4"/>
                      <a:pt x="70" y="1"/>
                    </a:cubicBezTo>
                    <a:cubicBezTo>
                      <a:pt x="71" y="1"/>
                      <a:pt x="71" y="1"/>
                      <a:pt x="71" y="1"/>
                    </a:cubicBezTo>
                    <a:cubicBezTo>
                      <a:pt x="71" y="1"/>
                      <a:pt x="71" y="0"/>
                      <a:pt x="71"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32" name="Google Shape;3432;p54"/>
              <p:cNvSpPr/>
              <p:nvPr/>
            </p:nvSpPr>
            <p:spPr>
              <a:xfrm>
                <a:off x="8753017" y="1771574"/>
                <a:ext cx="5672" cy="5672"/>
              </a:xfrm>
              <a:custGeom>
                <a:avLst/>
                <a:gdLst/>
                <a:ahLst/>
                <a:cxnLst/>
                <a:rect l="l" t="t" r="r" b="b"/>
                <a:pathLst>
                  <a:path w="1" h="1" extrusionOk="0">
                    <a:moveTo>
                      <a:pt x="1" y="0"/>
                    </a:moveTo>
                    <a:cubicBezTo>
                      <a:pt x="1" y="0"/>
                      <a:pt x="0" y="0"/>
                      <a:pt x="0" y="0"/>
                    </a:cubicBezTo>
                    <a:cubicBezTo>
                      <a:pt x="0" y="0"/>
                      <a:pt x="0" y="1"/>
                      <a:pt x="0" y="1"/>
                    </a:cubicBezTo>
                    <a:cubicBezTo>
                      <a:pt x="0" y="0"/>
                      <a:pt x="1" y="0"/>
                      <a:pt x="1" y="0"/>
                    </a:cubicBezTo>
                  </a:path>
                </a:pathLst>
              </a:custGeom>
              <a:solidFill>
                <a:srgbClr val="DB88C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33" name="Google Shape;3433;p54"/>
              <p:cNvSpPr/>
              <p:nvPr/>
            </p:nvSpPr>
            <p:spPr>
              <a:xfrm>
                <a:off x="8248397" y="1896313"/>
                <a:ext cx="606682" cy="340198"/>
              </a:xfrm>
              <a:custGeom>
                <a:avLst/>
                <a:gdLst/>
                <a:ahLst/>
                <a:cxnLst/>
                <a:rect l="l" t="t" r="r" b="b"/>
                <a:pathLst>
                  <a:path w="122" h="68" extrusionOk="0">
                    <a:moveTo>
                      <a:pt x="110" y="44"/>
                    </a:moveTo>
                    <a:cubicBezTo>
                      <a:pt x="107" y="41"/>
                      <a:pt x="106" y="38"/>
                      <a:pt x="104" y="35"/>
                    </a:cubicBezTo>
                    <a:cubicBezTo>
                      <a:pt x="99" y="22"/>
                      <a:pt x="88" y="13"/>
                      <a:pt x="75" y="7"/>
                    </a:cubicBezTo>
                    <a:cubicBezTo>
                      <a:pt x="63" y="2"/>
                      <a:pt x="49" y="0"/>
                      <a:pt x="35" y="0"/>
                    </a:cubicBezTo>
                    <a:cubicBezTo>
                      <a:pt x="26" y="0"/>
                      <a:pt x="16" y="1"/>
                      <a:pt x="8" y="5"/>
                    </a:cubicBezTo>
                    <a:cubicBezTo>
                      <a:pt x="4" y="8"/>
                      <a:pt x="1" y="11"/>
                      <a:pt x="0" y="15"/>
                    </a:cubicBezTo>
                    <a:cubicBezTo>
                      <a:pt x="0" y="21"/>
                      <a:pt x="4" y="25"/>
                      <a:pt x="10" y="27"/>
                    </a:cubicBezTo>
                    <a:cubicBezTo>
                      <a:pt x="15" y="29"/>
                      <a:pt x="21" y="29"/>
                      <a:pt x="26" y="29"/>
                    </a:cubicBezTo>
                    <a:cubicBezTo>
                      <a:pt x="39" y="30"/>
                      <a:pt x="52" y="34"/>
                      <a:pt x="64" y="39"/>
                    </a:cubicBezTo>
                    <a:cubicBezTo>
                      <a:pt x="69" y="40"/>
                      <a:pt x="73" y="42"/>
                      <a:pt x="77" y="45"/>
                    </a:cubicBezTo>
                    <a:cubicBezTo>
                      <a:pt x="81" y="49"/>
                      <a:pt x="84" y="55"/>
                      <a:pt x="88" y="60"/>
                    </a:cubicBezTo>
                    <a:cubicBezTo>
                      <a:pt x="96" y="68"/>
                      <a:pt x="111" y="68"/>
                      <a:pt x="119" y="60"/>
                    </a:cubicBezTo>
                    <a:cubicBezTo>
                      <a:pt x="120" y="59"/>
                      <a:pt x="121" y="58"/>
                      <a:pt x="121" y="57"/>
                    </a:cubicBezTo>
                    <a:cubicBezTo>
                      <a:pt x="122" y="54"/>
                      <a:pt x="120" y="51"/>
                      <a:pt x="118" y="49"/>
                    </a:cubicBezTo>
                    <a:cubicBezTo>
                      <a:pt x="115" y="47"/>
                      <a:pt x="112" y="46"/>
                      <a:pt x="110" y="44"/>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34" name="Google Shape;3434;p54"/>
              <p:cNvSpPr/>
              <p:nvPr/>
            </p:nvSpPr>
            <p:spPr>
              <a:xfrm>
                <a:off x="8701989" y="1981365"/>
                <a:ext cx="85050" cy="119071"/>
              </a:xfrm>
              <a:custGeom>
                <a:avLst/>
                <a:gdLst/>
                <a:ahLst/>
                <a:cxnLst/>
                <a:rect l="l" t="t" r="r" b="b"/>
                <a:pathLst>
                  <a:path w="17" h="24" extrusionOk="0">
                    <a:moveTo>
                      <a:pt x="0" y="0"/>
                    </a:moveTo>
                    <a:cubicBezTo>
                      <a:pt x="3" y="4"/>
                      <a:pt x="6" y="8"/>
                      <a:pt x="8" y="13"/>
                    </a:cubicBezTo>
                    <a:cubicBezTo>
                      <a:pt x="10" y="16"/>
                      <a:pt x="11" y="20"/>
                      <a:pt x="14" y="22"/>
                    </a:cubicBezTo>
                    <a:cubicBezTo>
                      <a:pt x="14" y="23"/>
                      <a:pt x="15" y="24"/>
                      <a:pt x="17" y="24"/>
                    </a:cubicBezTo>
                    <a:cubicBezTo>
                      <a:pt x="15" y="22"/>
                      <a:pt x="14" y="20"/>
                      <a:pt x="13" y="18"/>
                    </a:cubicBezTo>
                    <a:cubicBezTo>
                      <a:pt x="10" y="11"/>
                      <a:pt x="6" y="5"/>
                      <a:pt x="0" y="0"/>
                    </a:cubicBezTo>
                    <a:close/>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35" name="Google Shape;3435;p54"/>
              <p:cNvSpPr/>
              <p:nvPr/>
            </p:nvSpPr>
            <p:spPr>
              <a:xfrm>
                <a:off x="8259737" y="1998373"/>
                <a:ext cx="362874" cy="113399"/>
              </a:xfrm>
              <a:custGeom>
                <a:avLst/>
                <a:gdLst/>
                <a:ahLst/>
                <a:cxnLst/>
                <a:rect l="l" t="t" r="r" b="b"/>
                <a:pathLst>
                  <a:path w="73" h="22" extrusionOk="0">
                    <a:moveTo>
                      <a:pt x="57" y="13"/>
                    </a:moveTo>
                    <a:cubicBezTo>
                      <a:pt x="45" y="8"/>
                      <a:pt x="32" y="4"/>
                      <a:pt x="19" y="3"/>
                    </a:cubicBezTo>
                    <a:cubicBezTo>
                      <a:pt x="14" y="3"/>
                      <a:pt x="8" y="3"/>
                      <a:pt x="3" y="1"/>
                    </a:cubicBezTo>
                    <a:cubicBezTo>
                      <a:pt x="2" y="1"/>
                      <a:pt x="1" y="1"/>
                      <a:pt x="0" y="0"/>
                    </a:cubicBezTo>
                    <a:cubicBezTo>
                      <a:pt x="2" y="3"/>
                      <a:pt x="5" y="5"/>
                      <a:pt x="8" y="6"/>
                    </a:cubicBezTo>
                    <a:cubicBezTo>
                      <a:pt x="13" y="8"/>
                      <a:pt x="19" y="8"/>
                      <a:pt x="24" y="8"/>
                    </a:cubicBezTo>
                    <a:cubicBezTo>
                      <a:pt x="37" y="9"/>
                      <a:pt x="50" y="13"/>
                      <a:pt x="62" y="18"/>
                    </a:cubicBezTo>
                    <a:cubicBezTo>
                      <a:pt x="66" y="19"/>
                      <a:pt x="70" y="20"/>
                      <a:pt x="73" y="22"/>
                    </a:cubicBezTo>
                    <a:cubicBezTo>
                      <a:pt x="72" y="21"/>
                      <a:pt x="71" y="20"/>
                      <a:pt x="70" y="19"/>
                    </a:cubicBezTo>
                    <a:cubicBezTo>
                      <a:pt x="66" y="16"/>
                      <a:pt x="62" y="14"/>
                      <a:pt x="57" y="13"/>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36" name="Google Shape;3436;p54"/>
              <p:cNvSpPr/>
              <p:nvPr/>
            </p:nvSpPr>
            <p:spPr>
              <a:xfrm>
                <a:off x="8679310" y="2134452"/>
                <a:ext cx="175769" cy="102060"/>
              </a:xfrm>
              <a:custGeom>
                <a:avLst/>
                <a:gdLst/>
                <a:ahLst/>
                <a:cxnLst/>
                <a:rect l="l" t="t" r="r" b="b"/>
                <a:pathLst>
                  <a:path w="36" h="20" extrusionOk="0">
                    <a:moveTo>
                      <a:pt x="30" y="0"/>
                    </a:moveTo>
                    <a:cubicBezTo>
                      <a:pt x="30" y="1"/>
                      <a:pt x="31" y="3"/>
                      <a:pt x="30" y="4"/>
                    </a:cubicBezTo>
                    <a:cubicBezTo>
                      <a:pt x="30" y="5"/>
                      <a:pt x="29" y="6"/>
                      <a:pt x="28" y="7"/>
                    </a:cubicBezTo>
                    <a:cubicBezTo>
                      <a:pt x="21" y="14"/>
                      <a:pt x="9" y="15"/>
                      <a:pt x="0" y="10"/>
                    </a:cubicBezTo>
                    <a:cubicBezTo>
                      <a:pt x="1" y="10"/>
                      <a:pt x="2" y="11"/>
                      <a:pt x="2" y="12"/>
                    </a:cubicBezTo>
                    <a:cubicBezTo>
                      <a:pt x="10" y="20"/>
                      <a:pt x="25" y="20"/>
                      <a:pt x="33" y="12"/>
                    </a:cubicBezTo>
                    <a:cubicBezTo>
                      <a:pt x="34" y="11"/>
                      <a:pt x="35" y="10"/>
                      <a:pt x="35" y="9"/>
                    </a:cubicBezTo>
                    <a:cubicBezTo>
                      <a:pt x="36" y="6"/>
                      <a:pt x="34" y="3"/>
                      <a:pt x="32" y="1"/>
                    </a:cubicBezTo>
                    <a:cubicBezTo>
                      <a:pt x="31" y="1"/>
                      <a:pt x="30" y="0"/>
                      <a:pt x="30" y="0"/>
                    </a:cubicBezTo>
                  </a:path>
                </a:pathLst>
              </a:custGeom>
              <a:solidFill>
                <a:srgbClr val="FFF4E3">
                  <a:alpha val="4937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37" name="Google Shape;3437;p54"/>
              <p:cNvSpPr/>
              <p:nvPr/>
            </p:nvSpPr>
            <p:spPr>
              <a:xfrm>
                <a:off x="8344783" y="1964353"/>
                <a:ext cx="408233" cy="232470"/>
              </a:xfrm>
              <a:custGeom>
                <a:avLst/>
                <a:gdLst/>
                <a:ahLst/>
                <a:cxnLst/>
                <a:rect l="l" t="t" r="r" b="b"/>
                <a:pathLst>
                  <a:path w="82" h="47" extrusionOk="0">
                    <a:moveTo>
                      <a:pt x="4" y="0"/>
                    </a:moveTo>
                    <a:cubicBezTo>
                      <a:pt x="3" y="2"/>
                      <a:pt x="1" y="4"/>
                      <a:pt x="0" y="6"/>
                    </a:cubicBezTo>
                    <a:cubicBezTo>
                      <a:pt x="12" y="9"/>
                      <a:pt x="25" y="10"/>
                      <a:pt x="36" y="16"/>
                    </a:cubicBezTo>
                    <a:cubicBezTo>
                      <a:pt x="53" y="23"/>
                      <a:pt x="65" y="37"/>
                      <a:pt x="80" y="47"/>
                    </a:cubicBezTo>
                    <a:cubicBezTo>
                      <a:pt x="81" y="47"/>
                      <a:pt x="81" y="47"/>
                      <a:pt x="82" y="47"/>
                    </a:cubicBezTo>
                    <a:cubicBezTo>
                      <a:pt x="78" y="44"/>
                      <a:pt x="75" y="40"/>
                      <a:pt x="71" y="36"/>
                    </a:cubicBezTo>
                    <a:cubicBezTo>
                      <a:pt x="64" y="27"/>
                      <a:pt x="53" y="9"/>
                      <a:pt x="41" y="7"/>
                    </a:cubicBezTo>
                    <a:cubicBezTo>
                      <a:pt x="29" y="4"/>
                      <a:pt x="15" y="5"/>
                      <a:pt x="4" y="0"/>
                    </a:cubicBezTo>
                  </a:path>
                </a:pathLst>
              </a:custGeom>
              <a:solidFill>
                <a:srgbClr val="730302">
                  <a:alpha val="59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38" name="Google Shape;3438;p54"/>
              <p:cNvSpPr/>
              <p:nvPr/>
            </p:nvSpPr>
            <p:spPr>
              <a:xfrm>
                <a:off x="8061288" y="1329316"/>
                <a:ext cx="385553" cy="720088"/>
              </a:xfrm>
              <a:custGeom>
                <a:avLst/>
                <a:gdLst/>
                <a:ahLst/>
                <a:cxnLst/>
                <a:rect l="l" t="t" r="r" b="b"/>
                <a:pathLst>
                  <a:path w="77" h="145" extrusionOk="0">
                    <a:moveTo>
                      <a:pt x="70" y="46"/>
                    </a:moveTo>
                    <a:cubicBezTo>
                      <a:pt x="68" y="41"/>
                      <a:pt x="64" y="38"/>
                      <a:pt x="61" y="34"/>
                    </a:cubicBezTo>
                    <a:cubicBezTo>
                      <a:pt x="55" y="26"/>
                      <a:pt x="53" y="17"/>
                      <a:pt x="49" y="8"/>
                    </a:cubicBezTo>
                    <a:cubicBezTo>
                      <a:pt x="48" y="6"/>
                      <a:pt x="47" y="3"/>
                      <a:pt x="45" y="2"/>
                    </a:cubicBezTo>
                    <a:cubicBezTo>
                      <a:pt x="42" y="0"/>
                      <a:pt x="37" y="3"/>
                      <a:pt x="35" y="6"/>
                    </a:cubicBezTo>
                    <a:cubicBezTo>
                      <a:pt x="33" y="9"/>
                      <a:pt x="33" y="13"/>
                      <a:pt x="32" y="17"/>
                    </a:cubicBezTo>
                    <a:cubicBezTo>
                      <a:pt x="29" y="39"/>
                      <a:pt x="21" y="59"/>
                      <a:pt x="11" y="78"/>
                    </a:cubicBezTo>
                    <a:cubicBezTo>
                      <a:pt x="8" y="83"/>
                      <a:pt x="5" y="89"/>
                      <a:pt x="2" y="94"/>
                    </a:cubicBezTo>
                    <a:cubicBezTo>
                      <a:pt x="0" y="110"/>
                      <a:pt x="3" y="128"/>
                      <a:pt x="15" y="138"/>
                    </a:cubicBezTo>
                    <a:cubicBezTo>
                      <a:pt x="17" y="140"/>
                      <a:pt x="20" y="142"/>
                      <a:pt x="24" y="144"/>
                    </a:cubicBezTo>
                    <a:cubicBezTo>
                      <a:pt x="36" y="145"/>
                      <a:pt x="47" y="144"/>
                      <a:pt x="56" y="135"/>
                    </a:cubicBezTo>
                    <a:cubicBezTo>
                      <a:pt x="63" y="128"/>
                      <a:pt x="67" y="119"/>
                      <a:pt x="69" y="109"/>
                    </a:cubicBezTo>
                    <a:cubicBezTo>
                      <a:pt x="68" y="103"/>
                      <a:pt x="67" y="96"/>
                      <a:pt x="67" y="90"/>
                    </a:cubicBezTo>
                    <a:cubicBezTo>
                      <a:pt x="68" y="75"/>
                      <a:pt x="77" y="59"/>
                      <a:pt x="70" y="46"/>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39" name="Google Shape;3439;p54"/>
              <p:cNvSpPr/>
              <p:nvPr/>
            </p:nvSpPr>
            <p:spPr>
              <a:xfrm>
                <a:off x="8180358" y="2043733"/>
                <a:ext cx="5672" cy="0"/>
              </a:xfrm>
              <a:custGeom>
                <a:avLst/>
                <a:gdLst/>
                <a:ahLst/>
                <a:cxnLst/>
                <a:rect l="l" t="t" r="r" b="b"/>
                <a:pathLst>
                  <a:path w="1" h="120000" extrusionOk="0">
                    <a:moveTo>
                      <a:pt x="0" y="0"/>
                    </a:moveTo>
                    <a:cubicBezTo>
                      <a:pt x="0" y="0"/>
                      <a:pt x="1" y="0"/>
                      <a:pt x="1" y="0"/>
                    </a:cubicBezTo>
                    <a:cubicBezTo>
                      <a:pt x="1" y="0"/>
                      <a:pt x="1" y="0"/>
                      <a:pt x="1" y="0"/>
                    </a:cubicBezTo>
                    <a:cubicBezTo>
                      <a:pt x="1" y="0"/>
                      <a:pt x="0" y="0"/>
                      <a:pt x="0"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40" name="Google Shape;3440;p54"/>
              <p:cNvSpPr/>
              <p:nvPr/>
            </p:nvSpPr>
            <p:spPr>
              <a:xfrm>
                <a:off x="8072628" y="1777246"/>
                <a:ext cx="11340" cy="22680"/>
              </a:xfrm>
              <a:custGeom>
                <a:avLst/>
                <a:gdLst/>
                <a:ahLst/>
                <a:cxnLst/>
                <a:rect l="l" t="t" r="r" b="b"/>
                <a:pathLst>
                  <a:path w="2" h="4" extrusionOk="0">
                    <a:moveTo>
                      <a:pt x="2" y="0"/>
                    </a:moveTo>
                    <a:cubicBezTo>
                      <a:pt x="2" y="1"/>
                      <a:pt x="1" y="3"/>
                      <a:pt x="0" y="4"/>
                    </a:cubicBezTo>
                    <a:cubicBezTo>
                      <a:pt x="0" y="4"/>
                      <a:pt x="0" y="4"/>
                      <a:pt x="0" y="4"/>
                    </a:cubicBezTo>
                    <a:cubicBezTo>
                      <a:pt x="0" y="4"/>
                      <a:pt x="0" y="4"/>
                      <a:pt x="0" y="4"/>
                    </a:cubicBezTo>
                    <a:cubicBezTo>
                      <a:pt x="1" y="3"/>
                      <a:pt x="2" y="1"/>
                      <a:pt x="2" y="0"/>
                    </a:cubicBezTo>
                    <a:cubicBezTo>
                      <a:pt x="2" y="0"/>
                      <a:pt x="2" y="0"/>
                      <a:pt x="2" y="0"/>
                    </a:cubicBezTo>
                  </a:path>
                </a:pathLst>
              </a:custGeom>
              <a:solidFill>
                <a:srgbClr val="D91D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41" name="Google Shape;3441;p54"/>
              <p:cNvSpPr/>
              <p:nvPr/>
            </p:nvSpPr>
            <p:spPr>
              <a:xfrm>
                <a:off x="8395814" y="1799926"/>
                <a:ext cx="5672" cy="39692"/>
              </a:xfrm>
              <a:custGeom>
                <a:avLst/>
                <a:gdLst/>
                <a:ahLst/>
                <a:cxnLst/>
                <a:rect l="l" t="t" r="r" b="b"/>
                <a:pathLst>
                  <a:path w="1" h="8" extrusionOk="0">
                    <a:moveTo>
                      <a:pt x="0" y="0"/>
                    </a:moveTo>
                    <a:cubicBezTo>
                      <a:pt x="0" y="0"/>
                      <a:pt x="0" y="0"/>
                      <a:pt x="0" y="0"/>
                    </a:cubicBezTo>
                    <a:cubicBezTo>
                      <a:pt x="0" y="0"/>
                      <a:pt x="0" y="0"/>
                      <a:pt x="0" y="0"/>
                    </a:cubicBezTo>
                    <a:cubicBezTo>
                      <a:pt x="0" y="2"/>
                      <a:pt x="1" y="5"/>
                      <a:pt x="1" y="8"/>
                    </a:cubicBezTo>
                    <a:cubicBezTo>
                      <a:pt x="1" y="5"/>
                      <a:pt x="0" y="2"/>
                      <a:pt x="0" y="0"/>
                    </a:cubicBezTo>
                  </a:path>
                </a:pathLst>
              </a:custGeom>
              <a:solidFill>
                <a:srgbClr val="EE2D1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42" name="Google Shape;3442;p54"/>
              <p:cNvSpPr/>
              <p:nvPr/>
            </p:nvSpPr>
            <p:spPr>
              <a:xfrm>
                <a:off x="8407154" y="1873633"/>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path>
                </a:pathLst>
              </a:custGeom>
              <a:solidFill>
                <a:srgbClr val="D91D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43" name="Google Shape;3443;p54"/>
              <p:cNvSpPr/>
              <p:nvPr/>
            </p:nvSpPr>
            <p:spPr>
              <a:xfrm>
                <a:off x="8072628" y="1896313"/>
                <a:ext cx="45359" cy="102060"/>
              </a:xfrm>
              <a:custGeom>
                <a:avLst/>
                <a:gdLst/>
                <a:ahLst/>
                <a:cxnLst/>
                <a:rect l="l" t="t" r="r" b="b"/>
                <a:pathLst>
                  <a:path w="9" h="20" extrusionOk="0">
                    <a:moveTo>
                      <a:pt x="1" y="1"/>
                    </a:moveTo>
                    <a:cubicBezTo>
                      <a:pt x="2" y="8"/>
                      <a:pt x="5" y="15"/>
                      <a:pt x="9" y="20"/>
                    </a:cubicBezTo>
                    <a:cubicBezTo>
                      <a:pt x="9" y="20"/>
                      <a:pt x="9" y="20"/>
                      <a:pt x="9" y="20"/>
                    </a:cubicBezTo>
                    <a:cubicBezTo>
                      <a:pt x="6" y="17"/>
                      <a:pt x="4" y="13"/>
                      <a:pt x="2" y="8"/>
                    </a:cubicBezTo>
                    <a:cubicBezTo>
                      <a:pt x="2" y="8"/>
                      <a:pt x="2" y="8"/>
                      <a:pt x="2" y="8"/>
                    </a:cubicBezTo>
                    <a:cubicBezTo>
                      <a:pt x="2" y="8"/>
                      <a:pt x="2" y="8"/>
                      <a:pt x="2" y="8"/>
                    </a:cubicBezTo>
                    <a:cubicBezTo>
                      <a:pt x="2" y="8"/>
                      <a:pt x="2" y="8"/>
                      <a:pt x="2" y="8"/>
                    </a:cubicBezTo>
                    <a:cubicBezTo>
                      <a:pt x="2" y="8"/>
                      <a:pt x="2" y="7"/>
                      <a:pt x="2" y="7"/>
                    </a:cubicBezTo>
                    <a:cubicBezTo>
                      <a:pt x="2" y="7"/>
                      <a:pt x="2" y="7"/>
                      <a:pt x="2" y="7"/>
                    </a:cubicBezTo>
                    <a:cubicBezTo>
                      <a:pt x="2" y="7"/>
                      <a:pt x="2" y="7"/>
                      <a:pt x="2" y="7"/>
                    </a:cubicBezTo>
                    <a:cubicBezTo>
                      <a:pt x="2" y="7"/>
                      <a:pt x="2" y="7"/>
                      <a:pt x="2" y="7"/>
                    </a:cubicBezTo>
                    <a:cubicBezTo>
                      <a:pt x="2" y="7"/>
                      <a:pt x="2" y="7"/>
                      <a:pt x="2" y="7"/>
                    </a:cubicBezTo>
                    <a:cubicBezTo>
                      <a:pt x="2" y="7"/>
                      <a:pt x="2" y="7"/>
                      <a:pt x="2" y="7"/>
                    </a:cubicBezTo>
                    <a:cubicBezTo>
                      <a:pt x="2" y="6"/>
                      <a:pt x="2" y="6"/>
                      <a:pt x="2" y="6"/>
                    </a:cubicBezTo>
                    <a:cubicBezTo>
                      <a:pt x="2" y="6"/>
                      <a:pt x="2" y="6"/>
                      <a:pt x="2" y="6"/>
                    </a:cubicBezTo>
                    <a:cubicBezTo>
                      <a:pt x="2" y="6"/>
                      <a:pt x="2" y="6"/>
                      <a:pt x="2" y="6"/>
                    </a:cubicBezTo>
                    <a:cubicBezTo>
                      <a:pt x="2" y="6"/>
                      <a:pt x="2" y="6"/>
                      <a:pt x="2" y="6"/>
                    </a:cubicBezTo>
                    <a:cubicBezTo>
                      <a:pt x="2" y="6"/>
                      <a:pt x="2" y="6"/>
                      <a:pt x="2" y="6"/>
                    </a:cubicBezTo>
                    <a:cubicBezTo>
                      <a:pt x="1" y="4"/>
                      <a:pt x="1" y="3"/>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0" y="0"/>
                    </a:moveTo>
                    <a:cubicBezTo>
                      <a:pt x="0" y="0"/>
                      <a:pt x="0" y="0"/>
                      <a:pt x="0" y="0"/>
                    </a:cubicBezTo>
                    <a:cubicBezTo>
                      <a:pt x="0" y="0"/>
                      <a:pt x="0" y="0"/>
                      <a:pt x="0" y="0"/>
                    </a:cubicBezTo>
                  </a:path>
                </a:pathLst>
              </a:custGeom>
              <a:solidFill>
                <a:srgbClr val="EE2D1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44" name="Google Shape;3444;p54"/>
              <p:cNvSpPr/>
              <p:nvPr/>
            </p:nvSpPr>
            <p:spPr>
              <a:xfrm>
                <a:off x="8117987" y="1998373"/>
                <a:ext cx="17012" cy="17012"/>
              </a:xfrm>
              <a:custGeom>
                <a:avLst/>
                <a:gdLst/>
                <a:ahLst/>
                <a:cxnLst/>
                <a:rect l="l" t="t" r="r" b="b"/>
                <a:pathLst>
                  <a:path w="4" h="4" extrusionOk="0">
                    <a:moveTo>
                      <a:pt x="0" y="0"/>
                    </a:moveTo>
                    <a:cubicBezTo>
                      <a:pt x="0" y="0"/>
                      <a:pt x="0" y="0"/>
                      <a:pt x="0" y="0"/>
                    </a:cubicBezTo>
                    <a:cubicBezTo>
                      <a:pt x="1" y="1"/>
                      <a:pt x="2" y="3"/>
                      <a:pt x="4" y="4"/>
                    </a:cubicBezTo>
                    <a:cubicBezTo>
                      <a:pt x="2" y="3"/>
                      <a:pt x="1" y="1"/>
                      <a:pt x="0" y="0"/>
                    </a:cubicBezTo>
                  </a:path>
                </a:pathLst>
              </a:custGeom>
              <a:solidFill>
                <a:srgbClr val="D91D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45" name="Google Shape;3445;p54"/>
              <p:cNvSpPr/>
              <p:nvPr/>
            </p:nvSpPr>
            <p:spPr>
              <a:xfrm>
                <a:off x="8083968" y="1924665"/>
                <a:ext cx="96390" cy="119071"/>
              </a:xfrm>
              <a:custGeom>
                <a:avLst/>
                <a:gdLst/>
                <a:ahLst/>
                <a:cxnLst/>
                <a:rect l="l" t="t" r="r" b="b"/>
                <a:pathLst>
                  <a:path w="20" h="24" extrusionOk="0">
                    <a:moveTo>
                      <a:pt x="0" y="2"/>
                    </a:moveTo>
                    <a:cubicBezTo>
                      <a:pt x="2" y="7"/>
                      <a:pt x="4" y="11"/>
                      <a:pt x="7" y="14"/>
                    </a:cubicBezTo>
                    <a:cubicBezTo>
                      <a:pt x="8" y="15"/>
                      <a:pt x="9" y="17"/>
                      <a:pt x="11" y="18"/>
                    </a:cubicBezTo>
                    <a:cubicBezTo>
                      <a:pt x="11" y="18"/>
                      <a:pt x="11" y="18"/>
                      <a:pt x="11" y="18"/>
                    </a:cubicBezTo>
                    <a:cubicBezTo>
                      <a:pt x="13" y="20"/>
                      <a:pt x="16" y="22"/>
                      <a:pt x="20" y="24"/>
                    </a:cubicBezTo>
                    <a:cubicBezTo>
                      <a:pt x="20" y="24"/>
                      <a:pt x="20" y="24"/>
                      <a:pt x="20" y="24"/>
                    </a:cubicBezTo>
                    <a:cubicBezTo>
                      <a:pt x="20" y="24"/>
                      <a:pt x="20" y="24"/>
                      <a:pt x="20" y="24"/>
                    </a:cubicBezTo>
                    <a:cubicBezTo>
                      <a:pt x="20" y="24"/>
                      <a:pt x="20" y="24"/>
                      <a:pt x="20" y="24"/>
                    </a:cubicBezTo>
                    <a:cubicBezTo>
                      <a:pt x="16" y="22"/>
                      <a:pt x="13" y="20"/>
                      <a:pt x="11" y="18"/>
                    </a:cubicBezTo>
                    <a:cubicBezTo>
                      <a:pt x="6" y="14"/>
                      <a:pt x="2" y="8"/>
                      <a:pt x="0" y="2"/>
                    </a:cubicBezTo>
                    <a:moveTo>
                      <a:pt x="0" y="2"/>
                    </a:moveTo>
                    <a:cubicBezTo>
                      <a:pt x="0" y="2"/>
                      <a:pt x="0" y="2"/>
                      <a:pt x="0" y="2"/>
                    </a:cubicBezTo>
                    <a:cubicBezTo>
                      <a:pt x="0" y="2"/>
                      <a:pt x="0" y="2"/>
                      <a:pt x="0" y="2"/>
                    </a:cubicBezTo>
                    <a:moveTo>
                      <a:pt x="0" y="1"/>
                    </a:moveTo>
                    <a:cubicBezTo>
                      <a:pt x="0" y="1"/>
                      <a:pt x="0" y="2"/>
                      <a:pt x="0" y="2"/>
                    </a:cubicBezTo>
                    <a:cubicBezTo>
                      <a:pt x="0" y="2"/>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E401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46" name="Google Shape;3446;p54"/>
              <p:cNvSpPr/>
              <p:nvPr/>
            </p:nvSpPr>
            <p:spPr>
              <a:xfrm>
                <a:off x="8129327" y="1323602"/>
                <a:ext cx="317515" cy="703077"/>
              </a:xfrm>
              <a:custGeom>
                <a:avLst/>
                <a:gdLst/>
                <a:ahLst/>
                <a:cxnLst/>
                <a:rect l="l" t="t" r="r" b="b"/>
                <a:pathLst>
                  <a:path w="64" h="141" extrusionOk="0">
                    <a:moveTo>
                      <a:pt x="48" y="34"/>
                    </a:moveTo>
                    <a:cubicBezTo>
                      <a:pt x="42" y="26"/>
                      <a:pt x="40" y="17"/>
                      <a:pt x="36" y="8"/>
                    </a:cubicBezTo>
                    <a:cubicBezTo>
                      <a:pt x="35" y="6"/>
                      <a:pt x="34" y="3"/>
                      <a:pt x="32" y="2"/>
                    </a:cubicBezTo>
                    <a:cubicBezTo>
                      <a:pt x="29" y="0"/>
                      <a:pt x="24" y="3"/>
                      <a:pt x="22" y="6"/>
                    </a:cubicBezTo>
                    <a:cubicBezTo>
                      <a:pt x="20" y="9"/>
                      <a:pt x="20" y="13"/>
                      <a:pt x="19" y="17"/>
                    </a:cubicBezTo>
                    <a:cubicBezTo>
                      <a:pt x="17" y="37"/>
                      <a:pt x="9" y="56"/>
                      <a:pt x="0" y="74"/>
                    </a:cubicBezTo>
                    <a:cubicBezTo>
                      <a:pt x="0" y="86"/>
                      <a:pt x="1" y="99"/>
                      <a:pt x="2" y="111"/>
                    </a:cubicBezTo>
                    <a:cubicBezTo>
                      <a:pt x="13" y="101"/>
                      <a:pt x="6" y="81"/>
                      <a:pt x="15" y="71"/>
                    </a:cubicBezTo>
                    <a:cubicBezTo>
                      <a:pt x="16" y="91"/>
                      <a:pt x="17" y="112"/>
                      <a:pt x="18" y="132"/>
                    </a:cubicBezTo>
                    <a:cubicBezTo>
                      <a:pt x="18" y="136"/>
                      <a:pt x="18" y="140"/>
                      <a:pt x="21" y="141"/>
                    </a:cubicBezTo>
                    <a:cubicBezTo>
                      <a:pt x="26" y="120"/>
                      <a:pt x="30" y="97"/>
                      <a:pt x="32" y="75"/>
                    </a:cubicBezTo>
                    <a:cubicBezTo>
                      <a:pt x="36" y="74"/>
                      <a:pt x="39" y="80"/>
                      <a:pt x="39" y="84"/>
                    </a:cubicBezTo>
                    <a:cubicBezTo>
                      <a:pt x="40" y="97"/>
                      <a:pt x="36" y="111"/>
                      <a:pt x="45" y="120"/>
                    </a:cubicBezTo>
                    <a:cubicBezTo>
                      <a:pt x="48" y="111"/>
                      <a:pt x="51" y="102"/>
                      <a:pt x="54" y="94"/>
                    </a:cubicBezTo>
                    <a:cubicBezTo>
                      <a:pt x="54" y="92"/>
                      <a:pt x="54" y="91"/>
                      <a:pt x="54" y="90"/>
                    </a:cubicBezTo>
                    <a:cubicBezTo>
                      <a:pt x="55" y="75"/>
                      <a:pt x="64" y="59"/>
                      <a:pt x="57" y="46"/>
                    </a:cubicBezTo>
                    <a:cubicBezTo>
                      <a:pt x="55" y="41"/>
                      <a:pt x="51" y="38"/>
                      <a:pt x="48" y="34"/>
                    </a:cubicBezTo>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47" name="Google Shape;3447;p54"/>
              <p:cNvSpPr/>
              <p:nvPr/>
            </p:nvSpPr>
            <p:spPr>
              <a:xfrm>
                <a:off x="8072628" y="1805594"/>
                <a:ext cx="0" cy="11340"/>
              </a:xfrm>
              <a:custGeom>
                <a:avLst/>
                <a:gdLst/>
                <a:ahLst/>
                <a:cxnLst/>
                <a:rect l="l" t="t" r="r" b="b"/>
                <a:pathLst>
                  <a:path w="120000" h="2" extrusionOk="0">
                    <a:moveTo>
                      <a:pt x="0" y="0"/>
                    </a:moveTo>
                    <a:cubicBezTo>
                      <a:pt x="0" y="1"/>
                      <a:pt x="0" y="2"/>
                      <a:pt x="0" y="2"/>
                    </a:cubicBezTo>
                    <a:cubicBezTo>
                      <a:pt x="0" y="2"/>
                      <a:pt x="0" y="2"/>
                      <a:pt x="0" y="2"/>
                    </a:cubicBezTo>
                    <a:cubicBezTo>
                      <a:pt x="0" y="2"/>
                      <a:pt x="0" y="1"/>
                      <a:pt x="0" y="0"/>
                    </a:cubicBezTo>
                    <a:cubicBezTo>
                      <a:pt x="0" y="0"/>
                      <a:pt x="0" y="0"/>
                      <a:pt x="0"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48" name="Google Shape;3448;p54"/>
              <p:cNvSpPr/>
              <p:nvPr/>
            </p:nvSpPr>
            <p:spPr>
              <a:xfrm>
                <a:off x="8072628" y="1816934"/>
                <a:ext cx="0" cy="22680"/>
              </a:xfrm>
              <a:custGeom>
                <a:avLst/>
                <a:gdLst/>
                <a:ahLst/>
                <a:cxnLst/>
                <a:rect l="l" t="t" r="r" b="b"/>
                <a:pathLst>
                  <a:path w="120000" h="4" extrusionOk="0">
                    <a:moveTo>
                      <a:pt x="0" y="0"/>
                    </a:moveTo>
                    <a:cubicBezTo>
                      <a:pt x="0" y="2"/>
                      <a:pt x="0" y="3"/>
                      <a:pt x="0" y="4"/>
                    </a:cubicBezTo>
                    <a:cubicBezTo>
                      <a:pt x="0" y="4"/>
                      <a:pt x="0" y="4"/>
                      <a:pt x="0" y="4"/>
                    </a:cubicBezTo>
                    <a:cubicBezTo>
                      <a:pt x="0" y="3"/>
                      <a:pt x="0" y="2"/>
                      <a:pt x="0" y="0"/>
                    </a:cubicBezTo>
                    <a:cubicBezTo>
                      <a:pt x="0" y="0"/>
                      <a:pt x="0" y="0"/>
                      <a:pt x="0"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49" name="Google Shape;3449;p54"/>
              <p:cNvSpPr/>
              <p:nvPr/>
            </p:nvSpPr>
            <p:spPr>
              <a:xfrm>
                <a:off x="8072628" y="1839614"/>
                <a:ext cx="0" cy="56700"/>
              </a:xfrm>
              <a:custGeom>
                <a:avLst/>
                <a:gdLst/>
                <a:ahLst/>
                <a:cxnLst/>
                <a:rect l="l" t="t" r="r" b="b"/>
                <a:pathLst>
                  <a:path w="120000" h="12" extrusionOk="0">
                    <a:moveTo>
                      <a:pt x="0" y="2"/>
                    </a:moveTo>
                    <a:cubicBezTo>
                      <a:pt x="0" y="5"/>
                      <a:pt x="0" y="9"/>
                      <a:pt x="0" y="12"/>
                    </a:cubicBezTo>
                    <a:cubicBezTo>
                      <a:pt x="0" y="9"/>
                      <a:pt x="0" y="5"/>
                      <a:pt x="0" y="2"/>
                    </a:cubicBezTo>
                    <a:cubicBezTo>
                      <a:pt x="0" y="2"/>
                      <a:pt x="0" y="2"/>
                      <a:pt x="0" y="2"/>
                    </a:cubicBezTo>
                    <a:moveTo>
                      <a:pt x="0" y="0"/>
                    </a:moveTo>
                    <a:cubicBezTo>
                      <a:pt x="0" y="0"/>
                      <a:pt x="0" y="0"/>
                      <a:pt x="0" y="0"/>
                    </a:cubicBezTo>
                    <a:cubicBezTo>
                      <a:pt x="0" y="0"/>
                      <a:pt x="0" y="0"/>
                      <a:pt x="0" y="0"/>
                    </a:cubicBezTo>
                    <a:cubicBezTo>
                      <a:pt x="0" y="0"/>
                      <a:pt x="0" y="0"/>
                      <a:pt x="0" y="0"/>
                    </a:cubicBezTo>
                    <a:cubicBezTo>
                      <a:pt x="0" y="0"/>
                      <a:pt x="0" y="0"/>
                      <a:pt x="0"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50" name="Google Shape;3450;p54"/>
              <p:cNvSpPr/>
              <p:nvPr/>
            </p:nvSpPr>
            <p:spPr>
              <a:xfrm>
                <a:off x="8072628" y="1839614"/>
                <a:ext cx="0" cy="5672"/>
              </a:xfrm>
              <a:custGeom>
                <a:avLst/>
                <a:gdLst/>
                <a:ahLst/>
                <a:cxnLst/>
                <a:rect l="l" t="t" r="r" b="b"/>
                <a:pathLst>
                  <a:path w="120000" h="2" extrusionOk="0">
                    <a:moveTo>
                      <a:pt x="0" y="0"/>
                    </a:moveTo>
                    <a:cubicBezTo>
                      <a:pt x="0" y="1"/>
                      <a:pt x="0" y="1"/>
                      <a:pt x="0" y="2"/>
                    </a:cubicBezTo>
                    <a:cubicBezTo>
                      <a:pt x="0" y="2"/>
                      <a:pt x="0" y="2"/>
                      <a:pt x="0" y="2"/>
                    </a:cubicBezTo>
                    <a:cubicBezTo>
                      <a:pt x="0" y="1"/>
                      <a:pt x="0" y="1"/>
                      <a:pt x="0" y="1"/>
                    </a:cubicBezTo>
                    <a:cubicBezTo>
                      <a:pt x="0" y="1"/>
                      <a:pt x="0" y="0"/>
                      <a:pt x="0" y="0"/>
                    </a:cubicBezTo>
                    <a:cubicBezTo>
                      <a:pt x="0" y="0"/>
                      <a:pt x="0" y="0"/>
                      <a:pt x="0" y="0"/>
                    </a:cubicBezTo>
                  </a:path>
                </a:pathLst>
              </a:custGeom>
              <a:solidFill>
                <a:srgbClr val="E1968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51" name="Google Shape;3451;p54"/>
              <p:cNvSpPr/>
              <p:nvPr/>
            </p:nvSpPr>
            <p:spPr>
              <a:xfrm>
                <a:off x="8072628" y="1799926"/>
                <a:ext cx="0" cy="5672"/>
              </a:xfrm>
              <a:custGeom>
                <a:avLst/>
                <a:gdLst/>
                <a:ahLst/>
                <a:cxnLst/>
                <a:rect l="l" t="t" r="r" b="b"/>
                <a:pathLst>
                  <a:path w="120000" h="1" extrusionOk="0">
                    <a:moveTo>
                      <a:pt x="0" y="0"/>
                    </a:moveTo>
                    <a:cubicBezTo>
                      <a:pt x="0" y="0"/>
                      <a:pt x="0" y="0"/>
                      <a:pt x="0" y="0"/>
                    </a:cubicBezTo>
                    <a:cubicBezTo>
                      <a:pt x="0" y="0"/>
                      <a:pt x="0" y="1"/>
                      <a:pt x="0" y="1"/>
                    </a:cubicBezTo>
                    <a:cubicBezTo>
                      <a:pt x="0" y="1"/>
                      <a:pt x="0" y="1"/>
                      <a:pt x="0" y="1"/>
                    </a:cubicBezTo>
                    <a:cubicBezTo>
                      <a:pt x="0" y="1"/>
                      <a:pt x="0" y="0"/>
                      <a:pt x="0"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52" name="Google Shape;3452;p54"/>
              <p:cNvSpPr/>
              <p:nvPr/>
            </p:nvSpPr>
            <p:spPr>
              <a:xfrm>
                <a:off x="8072628" y="1799926"/>
                <a:ext cx="0" cy="39692"/>
              </a:xfrm>
              <a:custGeom>
                <a:avLst/>
                <a:gdLst/>
                <a:ahLst/>
                <a:cxnLst/>
                <a:rect l="l" t="t" r="r" b="b"/>
                <a:pathLst>
                  <a:path w="120000" h="8" extrusionOk="0">
                    <a:moveTo>
                      <a:pt x="0" y="0"/>
                    </a:moveTo>
                    <a:cubicBezTo>
                      <a:pt x="0" y="0"/>
                      <a:pt x="0" y="0"/>
                      <a:pt x="0" y="0"/>
                    </a:cubicBezTo>
                    <a:cubicBezTo>
                      <a:pt x="0" y="0"/>
                      <a:pt x="0" y="1"/>
                      <a:pt x="0" y="1"/>
                    </a:cubicBezTo>
                    <a:cubicBezTo>
                      <a:pt x="0" y="1"/>
                      <a:pt x="0" y="1"/>
                      <a:pt x="0" y="1"/>
                    </a:cubicBezTo>
                    <a:cubicBezTo>
                      <a:pt x="0" y="2"/>
                      <a:pt x="0" y="3"/>
                      <a:pt x="0" y="3"/>
                    </a:cubicBezTo>
                    <a:cubicBezTo>
                      <a:pt x="0" y="5"/>
                      <a:pt x="0" y="6"/>
                      <a:pt x="0" y="7"/>
                    </a:cubicBezTo>
                    <a:cubicBezTo>
                      <a:pt x="0" y="7"/>
                      <a:pt x="0" y="7"/>
                      <a:pt x="0" y="7"/>
                    </a:cubicBezTo>
                    <a:cubicBezTo>
                      <a:pt x="0" y="7"/>
                      <a:pt x="0" y="8"/>
                      <a:pt x="0" y="8"/>
                    </a:cubicBezTo>
                    <a:cubicBezTo>
                      <a:pt x="0" y="5"/>
                      <a:pt x="0" y="2"/>
                      <a:pt x="0" y="0"/>
                    </a:cubicBezTo>
                  </a:path>
                </a:pathLst>
              </a:custGeom>
              <a:solidFill>
                <a:srgbClr val="DE824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53" name="Google Shape;3453;p54"/>
              <p:cNvSpPr/>
              <p:nvPr/>
            </p:nvSpPr>
            <p:spPr>
              <a:xfrm>
                <a:off x="8401482" y="1839614"/>
                <a:ext cx="5672" cy="22680"/>
              </a:xfrm>
              <a:custGeom>
                <a:avLst/>
                <a:gdLst/>
                <a:ahLst/>
                <a:cxnLst/>
                <a:rect l="l" t="t" r="r" b="b"/>
                <a:pathLst>
                  <a:path w="1" h="4" extrusionOk="0">
                    <a:moveTo>
                      <a:pt x="0" y="0"/>
                    </a:moveTo>
                    <a:cubicBezTo>
                      <a:pt x="0" y="0"/>
                      <a:pt x="0" y="0"/>
                      <a:pt x="0" y="0"/>
                    </a:cubicBezTo>
                    <a:cubicBezTo>
                      <a:pt x="1" y="1"/>
                      <a:pt x="1" y="3"/>
                      <a:pt x="1" y="4"/>
                    </a:cubicBezTo>
                    <a:cubicBezTo>
                      <a:pt x="1" y="4"/>
                      <a:pt x="1" y="4"/>
                      <a:pt x="1" y="4"/>
                    </a:cubicBezTo>
                    <a:cubicBezTo>
                      <a:pt x="1" y="3"/>
                      <a:pt x="1" y="1"/>
                      <a:pt x="0"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54" name="Google Shape;3454;p54"/>
              <p:cNvSpPr/>
              <p:nvPr/>
            </p:nvSpPr>
            <p:spPr>
              <a:xfrm>
                <a:off x="8407154" y="1862294"/>
                <a:ext cx="0" cy="11340"/>
              </a:xfrm>
              <a:custGeom>
                <a:avLst/>
                <a:gdLst/>
                <a:ahLst/>
                <a:cxnLst/>
                <a:rect l="l" t="t" r="r" b="b"/>
                <a:pathLst>
                  <a:path w="120000" h="2" extrusionOk="0">
                    <a:moveTo>
                      <a:pt x="0" y="2"/>
                    </a:moveTo>
                    <a:cubicBezTo>
                      <a:pt x="0" y="2"/>
                      <a:pt x="0" y="2"/>
                      <a:pt x="0" y="2"/>
                    </a:cubicBezTo>
                    <a:cubicBezTo>
                      <a:pt x="0" y="2"/>
                      <a:pt x="0" y="2"/>
                      <a:pt x="0" y="2"/>
                    </a:cubicBezTo>
                    <a:cubicBezTo>
                      <a:pt x="0" y="2"/>
                      <a:pt x="0" y="2"/>
                      <a:pt x="0" y="2"/>
                    </a:cubicBezTo>
                    <a:cubicBezTo>
                      <a:pt x="0" y="2"/>
                      <a:pt x="0" y="2"/>
                      <a:pt x="0" y="2"/>
                    </a:cubicBezTo>
                    <a:moveTo>
                      <a:pt x="0" y="0"/>
                    </a:moveTo>
                    <a:cubicBezTo>
                      <a:pt x="0" y="0"/>
                      <a:pt x="0" y="0"/>
                      <a:pt x="0" y="0"/>
                    </a:cubicBezTo>
                    <a:cubicBezTo>
                      <a:pt x="0" y="0"/>
                      <a:pt x="0" y="0"/>
                      <a:pt x="0" y="0"/>
                    </a:cubicBezTo>
                    <a:cubicBezTo>
                      <a:pt x="0" y="0"/>
                      <a:pt x="0" y="0"/>
                      <a:pt x="0"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55" name="Google Shape;3455;p54"/>
              <p:cNvSpPr/>
              <p:nvPr/>
            </p:nvSpPr>
            <p:spPr>
              <a:xfrm>
                <a:off x="8401482" y="1839614"/>
                <a:ext cx="5672" cy="34020"/>
              </a:xfrm>
              <a:custGeom>
                <a:avLst/>
                <a:gdLst/>
                <a:ahLst/>
                <a:cxnLst/>
                <a:rect l="l" t="t" r="r" b="b"/>
                <a:pathLst>
                  <a:path w="1" h="6" extrusionOk="0">
                    <a:moveTo>
                      <a:pt x="0" y="0"/>
                    </a:moveTo>
                    <a:cubicBezTo>
                      <a:pt x="0" y="0"/>
                      <a:pt x="0" y="0"/>
                      <a:pt x="0" y="0"/>
                    </a:cubicBezTo>
                    <a:cubicBezTo>
                      <a:pt x="1" y="2"/>
                      <a:pt x="1" y="4"/>
                      <a:pt x="1" y="6"/>
                    </a:cubicBezTo>
                    <a:cubicBezTo>
                      <a:pt x="1" y="6"/>
                      <a:pt x="1" y="6"/>
                      <a:pt x="1" y="6"/>
                    </a:cubicBezTo>
                    <a:cubicBezTo>
                      <a:pt x="1" y="5"/>
                      <a:pt x="1" y="5"/>
                      <a:pt x="1" y="4"/>
                    </a:cubicBezTo>
                    <a:cubicBezTo>
                      <a:pt x="1" y="4"/>
                      <a:pt x="1" y="4"/>
                      <a:pt x="1" y="4"/>
                    </a:cubicBezTo>
                    <a:cubicBezTo>
                      <a:pt x="1" y="3"/>
                      <a:pt x="1" y="1"/>
                      <a:pt x="0" y="0"/>
                    </a:cubicBezTo>
                  </a:path>
                </a:pathLst>
              </a:custGeom>
              <a:solidFill>
                <a:srgbClr val="DE824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56" name="Google Shape;3456;p54"/>
              <p:cNvSpPr/>
              <p:nvPr/>
            </p:nvSpPr>
            <p:spPr>
              <a:xfrm>
                <a:off x="8401482" y="1873633"/>
                <a:ext cx="5672" cy="22680"/>
              </a:xfrm>
              <a:custGeom>
                <a:avLst/>
                <a:gdLst/>
                <a:ahLst/>
                <a:cxnLst/>
                <a:rect l="l" t="t" r="r" b="b"/>
                <a:pathLst>
                  <a:path w="1" h="5" extrusionOk="0">
                    <a:moveTo>
                      <a:pt x="1" y="0"/>
                    </a:moveTo>
                    <a:cubicBezTo>
                      <a:pt x="1" y="1"/>
                      <a:pt x="1" y="2"/>
                      <a:pt x="1" y="2"/>
                    </a:cubicBezTo>
                    <a:cubicBezTo>
                      <a:pt x="0" y="3"/>
                      <a:pt x="0" y="4"/>
                      <a:pt x="0" y="5"/>
                    </a:cubicBezTo>
                    <a:cubicBezTo>
                      <a:pt x="0" y="5"/>
                      <a:pt x="0" y="5"/>
                      <a:pt x="0" y="5"/>
                    </a:cubicBezTo>
                    <a:cubicBezTo>
                      <a:pt x="0" y="3"/>
                      <a:pt x="1" y="2"/>
                      <a:pt x="1" y="0"/>
                    </a:cubicBezTo>
                  </a:path>
                </a:pathLst>
              </a:custGeom>
              <a:solidFill>
                <a:srgbClr val="D93B5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57" name="Google Shape;3457;p54"/>
              <p:cNvSpPr/>
              <p:nvPr/>
            </p:nvSpPr>
            <p:spPr>
              <a:xfrm>
                <a:off x="8373135" y="1896313"/>
                <a:ext cx="28351" cy="62371"/>
              </a:xfrm>
              <a:custGeom>
                <a:avLst/>
                <a:gdLst/>
                <a:ahLst/>
                <a:cxnLst/>
                <a:rect l="l" t="t" r="r" b="b"/>
                <a:pathLst>
                  <a:path w="5" h="12" extrusionOk="0">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5" y="0"/>
                    </a:moveTo>
                    <a:cubicBezTo>
                      <a:pt x="5" y="0"/>
                      <a:pt x="5" y="0"/>
                      <a:pt x="5" y="0"/>
                    </a:cubicBezTo>
                    <a:cubicBezTo>
                      <a:pt x="3" y="4"/>
                      <a:pt x="2" y="8"/>
                      <a:pt x="0" y="12"/>
                    </a:cubicBezTo>
                    <a:cubicBezTo>
                      <a:pt x="2" y="8"/>
                      <a:pt x="3" y="4"/>
                      <a:pt x="5"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58" name="Google Shape;3458;p54"/>
              <p:cNvSpPr/>
              <p:nvPr/>
            </p:nvSpPr>
            <p:spPr>
              <a:xfrm>
                <a:off x="8339115" y="1879305"/>
                <a:ext cx="68039" cy="119071"/>
              </a:xfrm>
              <a:custGeom>
                <a:avLst/>
                <a:gdLst/>
                <a:ahLst/>
                <a:cxnLst/>
                <a:rect l="l" t="t" r="r" b="b"/>
                <a:pathLst>
                  <a:path w="13" h="24" extrusionOk="0">
                    <a:moveTo>
                      <a:pt x="13" y="0"/>
                    </a:moveTo>
                    <a:cubicBezTo>
                      <a:pt x="10" y="9"/>
                      <a:pt x="6" y="17"/>
                      <a:pt x="0" y="24"/>
                    </a:cubicBezTo>
                    <a:cubicBezTo>
                      <a:pt x="3" y="21"/>
                      <a:pt x="5" y="18"/>
                      <a:pt x="7" y="15"/>
                    </a:cubicBezTo>
                    <a:cubicBezTo>
                      <a:pt x="7" y="15"/>
                      <a:pt x="7" y="15"/>
                      <a:pt x="7" y="15"/>
                    </a:cubicBezTo>
                    <a:cubicBezTo>
                      <a:pt x="7" y="15"/>
                      <a:pt x="7" y="15"/>
                      <a:pt x="7" y="15"/>
                    </a:cubicBezTo>
                    <a:cubicBezTo>
                      <a:pt x="7" y="15"/>
                      <a:pt x="7" y="15"/>
                      <a:pt x="7" y="15"/>
                    </a:cubicBezTo>
                    <a:cubicBezTo>
                      <a:pt x="7" y="15"/>
                      <a:pt x="7" y="15"/>
                      <a:pt x="7" y="15"/>
                    </a:cubicBezTo>
                    <a:cubicBezTo>
                      <a:pt x="9" y="11"/>
                      <a:pt x="10" y="7"/>
                      <a:pt x="12" y="3"/>
                    </a:cubicBezTo>
                    <a:cubicBezTo>
                      <a:pt x="12" y="2"/>
                      <a:pt x="12" y="1"/>
                      <a:pt x="13" y="0"/>
                    </a:cubicBezTo>
                  </a:path>
                </a:pathLst>
              </a:custGeom>
              <a:solidFill>
                <a:srgbClr val="DE824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59" name="Google Shape;3459;p54"/>
              <p:cNvSpPr/>
              <p:nvPr/>
            </p:nvSpPr>
            <p:spPr>
              <a:xfrm>
                <a:off x="8072628" y="1896313"/>
                <a:ext cx="5672" cy="5672"/>
              </a:xfrm>
              <a:custGeom>
                <a:avLst/>
                <a:gdLst/>
                <a:ahLst/>
                <a:cxnLst/>
                <a:rect l="l" t="t" r="r" b="b"/>
                <a:pathLst>
                  <a:path w="1" h="1" extrusionOk="0">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0" y="0"/>
                    </a:moveTo>
                    <a:cubicBezTo>
                      <a:pt x="1" y="0"/>
                      <a:pt x="1" y="0"/>
                      <a:pt x="1" y="1"/>
                    </a:cubicBezTo>
                    <a:cubicBezTo>
                      <a:pt x="1" y="0"/>
                      <a:pt x="1" y="0"/>
                      <a:pt x="0" y="0"/>
                    </a:cubicBezTo>
                  </a:path>
                </a:pathLst>
              </a:custGeom>
              <a:solidFill>
                <a:srgbClr val="EE5B6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60" name="Google Shape;3460;p54"/>
              <p:cNvSpPr/>
              <p:nvPr/>
            </p:nvSpPr>
            <p:spPr>
              <a:xfrm>
                <a:off x="8072628" y="1845285"/>
                <a:ext cx="11340" cy="79380"/>
              </a:xfrm>
              <a:custGeom>
                <a:avLst/>
                <a:gdLst/>
                <a:ahLst/>
                <a:cxnLst/>
                <a:rect l="l" t="t" r="r" b="b"/>
                <a:pathLst>
                  <a:path w="2" h="16" extrusionOk="0">
                    <a:moveTo>
                      <a:pt x="0" y="0"/>
                    </a:moveTo>
                    <a:cubicBezTo>
                      <a:pt x="0" y="3"/>
                      <a:pt x="0" y="7"/>
                      <a:pt x="0" y="10"/>
                    </a:cubicBezTo>
                    <a:cubicBezTo>
                      <a:pt x="0" y="10"/>
                      <a:pt x="0" y="10"/>
                      <a:pt x="0" y="10"/>
                    </a:cubicBezTo>
                    <a:cubicBezTo>
                      <a:pt x="1" y="10"/>
                      <a:pt x="1" y="10"/>
                      <a:pt x="1" y="11"/>
                    </a:cubicBezTo>
                    <a:cubicBezTo>
                      <a:pt x="1" y="11"/>
                      <a:pt x="1" y="11"/>
                      <a:pt x="1" y="11"/>
                    </a:cubicBezTo>
                    <a:cubicBezTo>
                      <a:pt x="1" y="11"/>
                      <a:pt x="1" y="11"/>
                      <a:pt x="1" y="11"/>
                    </a:cubicBezTo>
                    <a:cubicBezTo>
                      <a:pt x="1" y="11"/>
                      <a:pt x="1" y="11"/>
                      <a:pt x="1" y="11"/>
                    </a:cubicBezTo>
                    <a:cubicBezTo>
                      <a:pt x="1" y="11"/>
                      <a:pt x="1" y="11"/>
                      <a:pt x="1" y="11"/>
                    </a:cubicBezTo>
                    <a:cubicBezTo>
                      <a:pt x="1" y="13"/>
                      <a:pt x="1" y="14"/>
                      <a:pt x="2" y="16"/>
                    </a:cubicBezTo>
                    <a:cubicBezTo>
                      <a:pt x="0" y="11"/>
                      <a:pt x="0" y="5"/>
                      <a:pt x="0" y="0"/>
                    </a:cubicBezTo>
                    <a:cubicBezTo>
                      <a:pt x="0" y="0"/>
                      <a:pt x="0" y="0"/>
                      <a:pt x="0" y="0"/>
                    </a:cubicBezTo>
                  </a:path>
                </a:pathLst>
              </a:custGeom>
              <a:solidFill>
                <a:srgbClr val="DE200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61" name="Google Shape;3461;p54"/>
              <p:cNvSpPr/>
              <p:nvPr/>
            </p:nvSpPr>
            <p:spPr>
              <a:xfrm>
                <a:off x="8072628" y="1839614"/>
                <a:ext cx="0" cy="5672"/>
              </a:xfrm>
              <a:custGeom>
                <a:avLst/>
                <a:gdLst/>
                <a:ahLst/>
                <a:cxnLst/>
                <a:rect l="l" t="t" r="r" b="b"/>
                <a:pathLst>
                  <a:path w="120000" h="1" extrusionOk="0">
                    <a:moveTo>
                      <a:pt x="0" y="0"/>
                    </a:moveTo>
                    <a:cubicBezTo>
                      <a:pt x="0" y="0"/>
                      <a:pt x="0" y="0"/>
                      <a:pt x="0" y="1"/>
                    </a:cubicBezTo>
                    <a:cubicBezTo>
                      <a:pt x="0" y="1"/>
                      <a:pt x="0" y="1"/>
                      <a:pt x="0" y="1"/>
                    </a:cubicBezTo>
                    <a:cubicBezTo>
                      <a:pt x="0" y="0"/>
                      <a:pt x="0" y="0"/>
                      <a:pt x="0" y="0"/>
                    </a:cubicBezTo>
                  </a:path>
                </a:pathLst>
              </a:custGeom>
              <a:solidFill>
                <a:srgbClr val="D2351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62" name="Google Shape;3462;p54"/>
              <p:cNvSpPr/>
              <p:nvPr/>
            </p:nvSpPr>
            <p:spPr>
              <a:xfrm>
                <a:off x="8083968" y="1924665"/>
                <a:ext cx="0" cy="11340"/>
              </a:xfrm>
              <a:custGeom>
                <a:avLst/>
                <a:gdLst/>
                <a:ahLst/>
                <a:cxnLst/>
                <a:rect l="l" t="t" r="r" b="b"/>
                <a:pathLst>
                  <a:path w="120000" h="2" extrusionOk="0">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E200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63" name="Google Shape;3463;p54"/>
              <p:cNvSpPr/>
              <p:nvPr/>
            </p:nvSpPr>
            <p:spPr>
              <a:xfrm>
                <a:off x="8407154" y="1873633"/>
                <a:ext cx="5400" cy="5400"/>
              </a:xfrm>
              <a:prstGeom prst="ellipse">
                <a:avLst/>
              </a:prstGeom>
              <a:solidFill>
                <a:srgbClr val="CB150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64" name="Google Shape;3464;p54"/>
              <p:cNvSpPr/>
              <p:nvPr/>
            </p:nvSpPr>
            <p:spPr>
              <a:xfrm>
                <a:off x="8214374" y="1890642"/>
                <a:ext cx="147418" cy="141751"/>
              </a:xfrm>
              <a:custGeom>
                <a:avLst/>
                <a:gdLst/>
                <a:ahLst/>
                <a:cxnLst/>
                <a:rect l="l" t="t" r="r" b="b"/>
                <a:pathLst>
                  <a:path w="29" h="28" extrusionOk="0">
                    <a:moveTo>
                      <a:pt x="6" y="16"/>
                    </a:moveTo>
                    <a:cubicBezTo>
                      <a:pt x="4" y="16"/>
                      <a:pt x="2" y="16"/>
                      <a:pt x="0" y="17"/>
                    </a:cubicBezTo>
                    <a:cubicBezTo>
                      <a:pt x="0" y="18"/>
                      <a:pt x="0" y="18"/>
                      <a:pt x="0" y="19"/>
                    </a:cubicBezTo>
                    <a:cubicBezTo>
                      <a:pt x="0" y="23"/>
                      <a:pt x="0" y="27"/>
                      <a:pt x="3" y="28"/>
                    </a:cubicBezTo>
                    <a:cubicBezTo>
                      <a:pt x="4" y="24"/>
                      <a:pt x="5" y="20"/>
                      <a:pt x="6" y="16"/>
                    </a:cubicBezTo>
                    <a:moveTo>
                      <a:pt x="26" y="2"/>
                    </a:moveTo>
                    <a:cubicBezTo>
                      <a:pt x="26" y="3"/>
                      <a:pt x="25" y="4"/>
                      <a:pt x="25" y="4"/>
                    </a:cubicBezTo>
                    <a:cubicBezTo>
                      <a:pt x="25" y="5"/>
                      <a:pt x="26" y="6"/>
                      <a:pt x="27" y="7"/>
                    </a:cubicBezTo>
                    <a:cubicBezTo>
                      <a:pt x="27" y="6"/>
                      <a:pt x="27" y="6"/>
                      <a:pt x="27" y="5"/>
                    </a:cubicBezTo>
                    <a:cubicBezTo>
                      <a:pt x="27" y="4"/>
                      <a:pt x="27" y="3"/>
                      <a:pt x="26" y="2"/>
                    </a:cubicBezTo>
                    <a:moveTo>
                      <a:pt x="29" y="0"/>
                    </a:moveTo>
                    <a:cubicBezTo>
                      <a:pt x="29" y="0"/>
                      <a:pt x="29" y="0"/>
                      <a:pt x="28" y="1"/>
                    </a:cubicBezTo>
                    <a:cubicBezTo>
                      <a:pt x="28" y="1"/>
                      <a:pt x="28" y="1"/>
                      <a:pt x="29" y="2"/>
                    </a:cubicBezTo>
                    <a:cubicBezTo>
                      <a:pt x="28" y="3"/>
                      <a:pt x="28" y="3"/>
                      <a:pt x="28" y="3"/>
                    </a:cubicBezTo>
                    <a:cubicBezTo>
                      <a:pt x="28" y="2"/>
                      <a:pt x="29" y="1"/>
                      <a:pt x="29" y="0"/>
                    </a:cubicBezTo>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3465" name="Google Shape;3465;p54"/>
            <p:cNvGrpSpPr/>
            <p:nvPr/>
          </p:nvGrpSpPr>
          <p:grpSpPr>
            <a:xfrm>
              <a:off x="1344138" y="1943627"/>
              <a:ext cx="3089923" cy="1910927"/>
              <a:chOff x="5201976" y="1128700"/>
              <a:chExt cx="1239838" cy="766763"/>
            </a:xfrm>
          </p:grpSpPr>
          <p:sp>
            <p:nvSpPr>
              <p:cNvPr id="3466" name="Google Shape;3466;p54"/>
              <p:cNvSpPr/>
              <p:nvPr/>
            </p:nvSpPr>
            <p:spPr>
              <a:xfrm>
                <a:off x="5617900" y="1128700"/>
                <a:ext cx="461963" cy="276225"/>
              </a:xfrm>
              <a:custGeom>
                <a:avLst/>
                <a:gdLst/>
                <a:ahLst/>
                <a:cxnLst/>
                <a:rect l="l" t="t" r="r" b="b"/>
                <a:pathLst>
                  <a:path w="333" h="199" extrusionOk="0">
                    <a:moveTo>
                      <a:pt x="298" y="139"/>
                    </a:moveTo>
                    <a:cubicBezTo>
                      <a:pt x="292" y="122"/>
                      <a:pt x="286" y="103"/>
                      <a:pt x="272" y="90"/>
                    </a:cubicBezTo>
                    <a:cubicBezTo>
                      <a:pt x="257" y="78"/>
                      <a:pt x="237" y="77"/>
                      <a:pt x="221" y="65"/>
                    </a:cubicBezTo>
                    <a:cubicBezTo>
                      <a:pt x="201" y="50"/>
                      <a:pt x="195" y="22"/>
                      <a:pt x="175" y="9"/>
                    </a:cubicBezTo>
                    <a:cubicBezTo>
                      <a:pt x="165" y="2"/>
                      <a:pt x="153" y="0"/>
                      <a:pt x="142" y="0"/>
                    </a:cubicBezTo>
                    <a:cubicBezTo>
                      <a:pt x="133" y="3"/>
                      <a:pt x="123" y="5"/>
                      <a:pt x="113" y="6"/>
                    </a:cubicBezTo>
                    <a:cubicBezTo>
                      <a:pt x="96" y="9"/>
                      <a:pt x="71" y="11"/>
                      <a:pt x="58" y="22"/>
                    </a:cubicBezTo>
                    <a:cubicBezTo>
                      <a:pt x="50" y="28"/>
                      <a:pt x="52" y="40"/>
                      <a:pt x="47" y="48"/>
                    </a:cubicBezTo>
                    <a:cubicBezTo>
                      <a:pt x="44" y="54"/>
                      <a:pt x="39" y="59"/>
                      <a:pt x="34" y="63"/>
                    </a:cubicBezTo>
                    <a:cubicBezTo>
                      <a:pt x="18" y="76"/>
                      <a:pt x="0" y="87"/>
                      <a:pt x="10" y="114"/>
                    </a:cubicBezTo>
                    <a:cubicBezTo>
                      <a:pt x="11" y="119"/>
                      <a:pt x="10" y="122"/>
                      <a:pt x="7" y="124"/>
                    </a:cubicBezTo>
                    <a:cubicBezTo>
                      <a:pt x="14" y="134"/>
                      <a:pt x="26" y="142"/>
                      <a:pt x="37" y="146"/>
                    </a:cubicBezTo>
                    <a:cubicBezTo>
                      <a:pt x="58" y="154"/>
                      <a:pt x="79" y="151"/>
                      <a:pt x="99" y="150"/>
                    </a:cubicBezTo>
                    <a:cubicBezTo>
                      <a:pt x="137" y="149"/>
                      <a:pt x="177" y="155"/>
                      <a:pt x="217" y="168"/>
                    </a:cubicBezTo>
                    <a:cubicBezTo>
                      <a:pt x="256" y="180"/>
                      <a:pt x="296" y="199"/>
                      <a:pt x="333" y="196"/>
                    </a:cubicBezTo>
                    <a:cubicBezTo>
                      <a:pt x="333" y="193"/>
                      <a:pt x="332" y="189"/>
                      <a:pt x="332" y="186"/>
                    </a:cubicBezTo>
                    <a:cubicBezTo>
                      <a:pt x="314" y="178"/>
                      <a:pt x="304" y="157"/>
                      <a:pt x="298" y="139"/>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67" name="Google Shape;3467;p54"/>
              <p:cNvSpPr/>
              <p:nvPr/>
            </p:nvSpPr>
            <p:spPr>
              <a:xfrm>
                <a:off x="5617900" y="1216013"/>
                <a:ext cx="130175" cy="125413"/>
              </a:xfrm>
              <a:custGeom>
                <a:avLst/>
                <a:gdLst/>
                <a:ahLst/>
                <a:cxnLst/>
                <a:rect l="l" t="t" r="r" b="b"/>
                <a:pathLst>
                  <a:path w="94" h="90" extrusionOk="0">
                    <a:moveTo>
                      <a:pt x="78" y="72"/>
                    </a:moveTo>
                    <a:cubicBezTo>
                      <a:pt x="72" y="63"/>
                      <a:pt x="63" y="50"/>
                      <a:pt x="62" y="39"/>
                    </a:cubicBezTo>
                    <a:cubicBezTo>
                      <a:pt x="62" y="34"/>
                      <a:pt x="62" y="30"/>
                      <a:pt x="65" y="26"/>
                    </a:cubicBezTo>
                    <a:cubicBezTo>
                      <a:pt x="71" y="17"/>
                      <a:pt x="67" y="14"/>
                      <a:pt x="57" y="11"/>
                    </a:cubicBezTo>
                    <a:cubicBezTo>
                      <a:pt x="48" y="8"/>
                      <a:pt x="41" y="4"/>
                      <a:pt x="33" y="0"/>
                    </a:cubicBezTo>
                    <a:cubicBezTo>
                      <a:pt x="18" y="13"/>
                      <a:pt x="0" y="24"/>
                      <a:pt x="10" y="51"/>
                    </a:cubicBezTo>
                    <a:cubicBezTo>
                      <a:pt x="11" y="56"/>
                      <a:pt x="10" y="59"/>
                      <a:pt x="7" y="61"/>
                    </a:cubicBezTo>
                    <a:cubicBezTo>
                      <a:pt x="14" y="71"/>
                      <a:pt x="26" y="79"/>
                      <a:pt x="37" y="83"/>
                    </a:cubicBezTo>
                    <a:cubicBezTo>
                      <a:pt x="56" y="90"/>
                      <a:pt x="75" y="88"/>
                      <a:pt x="94" y="88"/>
                    </a:cubicBezTo>
                    <a:cubicBezTo>
                      <a:pt x="88" y="84"/>
                      <a:pt x="83" y="79"/>
                      <a:pt x="78" y="72"/>
                    </a:cubicBezTo>
                  </a:path>
                </a:pathLst>
              </a:custGeom>
              <a:solidFill>
                <a:srgbClr val="1001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68" name="Google Shape;3468;p54"/>
              <p:cNvSpPr/>
              <p:nvPr/>
            </p:nvSpPr>
            <p:spPr>
              <a:xfrm>
                <a:off x="5663938" y="1185850"/>
                <a:ext cx="23813" cy="30163"/>
              </a:xfrm>
              <a:custGeom>
                <a:avLst/>
                <a:gdLst/>
                <a:ahLst/>
                <a:cxnLst/>
                <a:rect l="l" t="t" r="r" b="b"/>
                <a:pathLst>
                  <a:path w="17" h="22" extrusionOk="0">
                    <a:moveTo>
                      <a:pt x="17" y="0"/>
                    </a:moveTo>
                    <a:cubicBezTo>
                      <a:pt x="17" y="0"/>
                      <a:pt x="17" y="0"/>
                      <a:pt x="17" y="0"/>
                    </a:cubicBezTo>
                    <a:cubicBezTo>
                      <a:pt x="16" y="3"/>
                      <a:pt x="15" y="5"/>
                      <a:pt x="14" y="7"/>
                    </a:cubicBezTo>
                    <a:cubicBezTo>
                      <a:pt x="11" y="13"/>
                      <a:pt x="6" y="18"/>
                      <a:pt x="1" y="22"/>
                    </a:cubicBezTo>
                    <a:cubicBezTo>
                      <a:pt x="1" y="22"/>
                      <a:pt x="1" y="22"/>
                      <a:pt x="0" y="22"/>
                    </a:cubicBezTo>
                    <a:cubicBezTo>
                      <a:pt x="0" y="22"/>
                      <a:pt x="0" y="22"/>
                      <a:pt x="0" y="22"/>
                    </a:cubicBezTo>
                    <a:cubicBezTo>
                      <a:pt x="1" y="22"/>
                      <a:pt x="1" y="22"/>
                      <a:pt x="1" y="22"/>
                    </a:cubicBezTo>
                    <a:cubicBezTo>
                      <a:pt x="6" y="18"/>
                      <a:pt x="11" y="13"/>
                      <a:pt x="14" y="7"/>
                    </a:cubicBezTo>
                    <a:cubicBezTo>
                      <a:pt x="15" y="5"/>
                      <a:pt x="16" y="3"/>
                      <a:pt x="17" y="0"/>
                    </a:cubicBezTo>
                  </a:path>
                </a:pathLst>
              </a:custGeom>
              <a:solidFill>
                <a:srgbClr val="26A06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69" name="Google Shape;3469;p54"/>
              <p:cNvSpPr/>
              <p:nvPr/>
            </p:nvSpPr>
            <p:spPr>
              <a:xfrm>
                <a:off x="5663938" y="1166800"/>
                <a:ext cx="179388" cy="107950"/>
              </a:xfrm>
              <a:custGeom>
                <a:avLst/>
                <a:gdLst/>
                <a:ahLst/>
                <a:cxnLst/>
                <a:rect l="l" t="t" r="r" b="b"/>
                <a:pathLst>
                  <a:path w="130" h="78" extrusionOk="0">
                    <a:moveTo>
                      <a:pt x="44" y="0"/>
                    </a:moveTo>
                    <a:cubicBezTo>
                      <a:pt x="41" y="2"/>
                      <a:pt x="37" y="4"/>
                      <a:pt x="33" y="6"/>
                    </a:cubicBezTo>
                    <a:cubicBezTo>
                      <a:pt x="28" y="9"/>
                      <a:pt x="22" y="12"/>
                      <a:pt x="17" y="14"/>
                    </a:cubicBezTo>
                    <a:cubicBezTo>
                      <a:pt x="16" y="17"/>
                      <a:pt x="15" y="19"/>
                      <a:pt x="14" y="21"/>
                    </a:cubicBezTo>
                    <a:cubicBezTo>
                      <a:pt x="11" y="27"/>
                      <a:pt x="6" y="32"/>
                      <a:pt x="1" y="36"/>
                    </a:cubicBezTo>
                    <a:cubicBezTo>
                      <a:pt x="1" y="36"/>
                      <a:pt x="1" y="36"/>
                      <a:pt x="0" y="36"/>
                    </a:cubicBezTo>
                    <a:cubicBezTo>
                      <a:pt x="8" y="40"/>
                      <a:pt x="15" y="44"/>
                      <a:pt x="24" y="47"/>
                    </a:cubicBezTo>
                    <a:cubicBezTo>
                      <a:pt x="34" y="50"/>
                      <a:pt x="38" y="53"/>
                      <a:pt x="32" y="62"/>
                    </a:cubicBezTo>
                    <a:cubicBezTo>
                      <a:pt x="29" y="66"/>
                      <a:pt x="29" y="70"/>
                      <a:pt x="29" y="75"/>
                    </a:cubicBezTo>
                    <a:cubicBezTo>
                      <a:pt x="29" y="76"/>
                      <a:pt x="29" y="77"/>
                      <a:pt x="29" y="78"/>
                    </a:cubicBezTo>
                    <a:cubicBezTo>
                      <a:pt x="39" y="76"/>
                      <a:pt x="48" y="74"/>
                      <a:pt x="57" y="71"/>
                    </a:cubicBezTo>
                    <a:cubicBezTo>
                      <a:pt x="71" y="67"/>
                      <a:pt x="86" y="63"/>
                      <a:pt x="102" y="63"/>
                    </a:cubicBezTo>
                    <a:cubicBezTo>
                      <a:pt x="103" y="63"/>
                      <a:pt x="104" y="64"/>
                      <a:pt x="106" y="64"/>
                    </a:cubicBezTo>
                    <a:cubicBezTo>
                      <a:pt x="106" y="62"/>
                      <a:pt x="106" y="60"/>
                      <a:pt x="107" y="59"/>
                    </a:cubicBezTo>
                    <a:cubicBezTo>
                      <a:pt x="110" y="53"/>
                      <a:pt x="125" y="51"/>
                      <a:pt x="127" y="45"/>
                    </a:cubicBezTo>
                    <a:cubicBezTo>
                      <a:pt x="130" y="40"/>
                      <a:pt x="91" y="35"/>
                      <a:pt x="74" y="13"/>
                    </a:cubicBezTo>
                    <a:cubicBezTo>
                      <a:pt x="67" y="4"/>
                      <a:pt x="53" y="5"/>
                      <a:pt x="44" y="0"/>
                    </a:cubicBezTo>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70" name="Google Shape;3470;p54"/>
              <p:cNvSpPr/>
              <p:nvPr/>
            </p:nvSpPr>
            <p:spPr>
              <a:xfrm>
                <a:off x="5625838" y="1216013"/>
                <a:ext cx="90488" cy="63500"/>
              </a:xfrm>
              <a:custGeom>
                <a:avLst/>
                <a:gdLst/>
                <a:ahLst/>
                <a:cxnLst/>
                <a:rect l="l" t="t" r="r" b="b"/>
                <a:pathLst>
                  <a:path w="65" h="45" extrusionOk="0">
                    <a:moveTo>
                      <a:pt x="27" y="0"/>
                    </a:moveTo>
                    <a:cubicBezTo>
                      <a:pt x="15" y="11"/>
                      <a:pt x="0" y="20"/>
                      <a:pt x="1" y="38"/>
                    </a:cubicBezTo>
                    <a:cubicBezTo>
                      <a:pt x="2" y="38"/>
                      <a:pt x="3" y="39"/>
                      <a:pt x="4" y="39"/>
                    </a:cubicBezTo>
                    <a:cubicBezTo>
                      <a:pt x="14" y="43"/>
                      <a:pt x="24" y="45"/>
                      <a:pt x="34" y="45"/>
                    </a:cubicBezTo>
                    <a:cubicBezTo>
                      <a:pt x="39" y="45"/>
                      <a:pt x="45" y="44"/>
                      <a:pt x="51" y="43"/>
                    </a:cubicBezTo>
                    <a:cubicBezTo>
                      <a:pt x="51" y="43"/>
                      <a:pt x="51" y="43"/>
                      <a:pt x="51" y="43"/>
                    </a:cubicBezTo>
                    <a:cubicBezTo>
                      <a:pt x="53" y="43"/>
                      <a:pt x="55" y="43"/>
                      <a:pt x="56" y="42"/>
                    </a:cubicBezTo>
                    <a:cubicBezTo>
                      <a:pt x="56" y="41"/>
                      <a:pt x="56" y="40"/>
                      <a:pt x="56" y="39"/>
                    </a:cubicBezTo>
                    <a:cubicBezTo>
                      <a:pt x="56" y="34"/>
                      <a:pt x="56" y="30"/>
                      <a:pt x="59" y="26"/>
                    </a:cubicBezTo>
                    <a:cubicBezTo>
                      <a:pt x="65" y="17"/>
                      <a:pt x="61" y="14"/>
                      <a:pt x="51" y="11"/>
                    </a:cubicBezTo>
                    <a:cubicBezTo>
                      <a:pt x="42" y="8"/>
                      <a:pt x="35" y="4"/>
                      <a:pt x="27" y="0"/>
                    </a:cubicBezTo>
                    <a:cubicBezTo>
                      <a:pt x="27" y="0"/>
                      <a:pt x="27" y="0"/>
                      <a:pt x="27" y="0"/>
                    </a:cubicBezTo>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71" name="Google Shape;3471;p54"/>
              <p:cNvSpPr/>
              <p:nvPr/>
            </p:nvSpPr>
            <p:spPr>
              <a:xfrm>
                <a:off x="5516300" y="1247763"/>
                <a:ext cx="711200" cy="365125"/>
              </a:xfrm>
              <a:custGeom>
                <a:avLst/>
                <a:gdLst/>
                <a:ahLst/>
                <a:cxnLst/>
                <a:rect l="l" t="t" r="r" b="b"/>
                <a:pathLst>
                  <a:path w="512" h="263" extrusionOk="0">
                    <a:moveTo>
                      <a:pt x="6" y="78"/>
                    </a:moveTo>
                    <a:cubicBezTo>
                      <a:pt x="0" y="97"/>
                      <a:pt x="7" y="128"/>
                      <a:pt x="10" y="150"/>
                    </a:cubicBezTo>
                    <a:cubicBezTo>
                      <a:pt x="21" y="154"/>
                      <a:pt x="35" y="147"/>
                      <a:pt x="48" y="140"/>
                    </a:cubicBezTo>
                    <a:cubicBezTo>
                      <a:pt x="59" y="134"/>
                      <a:pt x="70" y="129"/>
                      <a:pt x="79" y="129"/>
                    </a:cubicBezTo>
                    <a:cubicBezTo>
                      <a:pt x="114" y="131"/>
                      <a:pt x="150" y="152"/>
                      <a:pt x="186" y="163"/>
                    </a:cubicBezTo>
                    <a:cubicBezTo>
                      <a:pt x="210" y="170"/>
                      <a:pt x="234" y="173"/>
                      <a:pt x="258" y="179"/>
                    </a:cubicBezTo>
                    <a:cubicBezTo>
                      <a:pt x="336" y="199"/>
                      <a:pt x="418" y="257"/>
                      <a:pt x="497" y="262"/>
                    </a:cubicBezTo>
                    <a:cubicBezTo>
                      <a:pt x="500" y="263"/>
                      <a:pt x="502" y="263"/>
                      <a:pt x="505" y="261"/>
                    </a:cubicBezTo>
                    <a:cubicBezTo>
                      <a:pt x="510" y="258"/>
                      <a:pt x="507" y="245"/>
                      <a:pt x="512" y="240"/>
                    </a:cubicBezTo>
                    <a:cubicBezTo>
                      <a:pt x="495" y="206"/>
                      <a:pt x="478" y="171"/>
                      <a:pt x="456" y="141"/>
                    </a:cubicBezTo>
                    <a:cubicBezTo>
                      <a:pt x="435" y="111"/>
                      <a:pt x="407" y="85"/>
                      <a:pt x="377" y="73"/>
                    </a:cubicBezTo>
                    <a:cubicBezTo>
                      <a:pt x="349" y="63"/>
                      <a:pt x="322" y="64"/>
                      <a:pt x="296" y="50"/>
                    </a:cubicBezTo>
                    <a:cubicBezTo>
                      <a:pt x="277" y="40"/>
                      <a:pt x="262" y="23"/>
                      <a:pt x="244" y="14"/>
                    </a:cubicBezTo>
                    <a:cubicBezTo>
                      <a:pt x="216" y="0"/>
                      <a:pt x="188" y="6"/>
                      <a:pt x="163" y="13"/>
                    </a:cubicBezTo>
                    <a:cubicBezTo>
                      <a:pt x="138" y="20"/>
                      <a:pt x="110" y="28"/>
                      <a:pt x="83" y="17"/>
                    </a:cubicBezTo>
                    <a:cubicBezTo>
                      <a:pt x="72" y="12"/>
                      <a:pt x="58" y="6"/>
                      <a:pt x="52" y="14"/>
                    </a:cubicBezTo>
                    <a:cubicBezTo>
                      <a:pt x="33" y="37"/>
                      <a:pt x="15" y="50"/>
                      <a:pt x="6" y="78"/>
                    </a:cubicBezTo>
                  </a:path>
                </a:pathLst>
              </a:custGeom>
              <a:solidFill>
                <a:srgbClr val="22B2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72" name="Google Shape;3472;p54"/>
              <p:cNvSpPr/>
              <p:nvPr/>
            </p:nvSpPr>
            <p:spPr>
              <a:xfrm>
                <a:off x="5654413" y="1349363"/>
                <a:ext cx="333375" cy="152400"/>
              </a:xfrm>
              <a:custGeom>
                <a:avLst/>
                <a:gdLst/>
                <a:ahLst/>
                <a:cxnLst/>
                <a:rect l="l" t="t" r="r" b="b"/>
                <a:pathLst>
                  <a:path w="240" h="110" extrusionOk="0">
                    <a:moveTo>
                      <a:pt x="36" y="30"/>
                    </a:moveTo>
                    <a:cubicBezTo>
                      <a:pt x="61" y="44"/>
                      <a:pt x="89" y="50"/>
                      <a:pt x="114" y="66"/>
                    </a:cubicBezTo>
                    <a:cubicBezTo>
                      <a:pt x="125" y="74"/>
                      <a:pt x="136" y="82"/>
                      <a:pt x="147" y="88"/>
                    </a:cubicBezTo>
                    <a:cubicBezTo>
                      <a:pt x="165" y="96"/>
                      <a:pt x="180" y="90"/>
                      <a:pt x="197" y="96"/>
                    </a:cubicBezTo>
                    <a:cubicBezTo>
                      <a:pt x="214" y="102"/>
                      <a:pt x="229" y="110"/>
                      <a:pt x="238" y="94"/>
                    </a:cubicBezTo>
                    <a:cubicBezTo>
                      <a:pt x="239" y="94"/>
                      <a:pt x="239" y="93"/>
                      <a:pt x="240" y="92"/>
                    </a:cubicBezTo>
                    <a:cubicBezTo>
                      <a:pt x="231" y="86"/>
                      <a:pt x="223" y="81"/>
                      <a:pt x="214" y="77"/>
                    </a:cubicBezTo>
                    <a:cubicBezTo>
                      <a:pt x="186" y="66"/>
                      <a:pt x="157" y="68"/>
                      <a:pt x="130" y="52"/>
                    </a:cubicBezTo>
                    <a:cubicBezTo>
                      <a:pt x="111" y="41"/>
                      <a:pt x="96" y="23"/>
                      <a:pt x="77" y="13"/>
                    </a:cubicBezTo>
                    <a:cubicBezTo>
                      <a:pt x="52" y="0"/>
                      <a:pt x="25" y="4"/>
                      <a:pt x="0" y="11"/>
                    </a:cubicBezTo>
                    <a:cubicBezTo>
                      <a:pt x="12" y="16"/>
                      <a:pt x="24" y="23"/>
                      <a:pt x="36" y="30"/>
                    </a:cubicBezTo>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73" name="Google Shape;3473;p54"/>
              <p:cNvSpPr/>
              <p:nvPr/>
            </p:nvSpPr>
            <p:spPr>
              <a:xfrm>
                <a:off x="5627425" y="1269988"/>
                <a:ext cx="69850" cy="9525"/>
              </a:xfrm>
              <a:custGeom>
                <a:avLst/>
                <a:gdLst/>
                <a:ahLst/>
                <a:cxnLst/>
                <a:rect l="l" t="t" r="r" b="b"/>
                <a:pathLst>
                  <a:path w="50" h="7" extrusionOk="0">
                    <a:moveTo>
                      <a:pt x="0" y="0"/>
                    </a:moveTo>
                    <a:cubicBezTo>
                      <a:pt x="0" y="0"/>
                      <a:pt x="0" y="0"/>
                      <a:pt x="0" y="0"/>
                    </a:cubicBezTo>
                    <a:cubicBezTo>
                      <a:pt x="1" y="0"/>
                      <a:pt x="2" y="1"/>
                      <a:pt x="3" y="1"/>
                    </a:cubicBezTo>
                    <a:cubicBezTo>
                      <a:pt x="13" y="5"/>
                      <a:pt x="23" y="7"/>
                      <a:pt x="33" y="7"/>
                    </a:cubicBezTo>
                    <a:cubicBezTo>
                      <a:pt x="38" y="7"/>
                      <a:pt x="44" y="6"/>
                      <a:pt x="50" y="5"/>
                    </a:cubicBezTo>
                    <a:cubicBezTo>
                      <a:pt x="50" y="5"/>
                      <a:pt x="50" y="5"/>
                      <a:pt x="50" y="5"/>
                    </a:cubicBezTo>
                    <a:cubicBezTo>
                      <a:pt x="44" y="6"/>
                      <a:pt x="38" y="7"/>
                      <a:pt x="33" y="7"/>
                    </a:cubicBezTo>
                    <a:cubicBezTo>
                      <a:pt x="23" y="7"/>
                      <a:pt x="13" y="5"/>
                      <a:pt x="3" y="1"/>
                    </a:cubicBezTo>
                    <a:cubicBezTo>
                      <a:pt x="2" y="1"/>
                      <a:pt x="1" y="0"/>
                      <a:pt x="0" y="0"/>
                    </a:cubicBezTo>
                  </a:path>
                </a:pathLst>
              </a:custGeom>
              <a:solidFill>
                <a:srgbClr val="01010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74" name="Google Shape;3474;p54"/>
              <p:cNvSpPr/>
              <p:nvPr/>
            </p:nvSpPr>
            <p:spPr>
              <a:xfrm>
                <a:off x="5521063" y="1260463"/>
                <a:ext cx="276225" cy="141288"/>
              </a:xfrm>
              <a:custGeom>
                <a:avLst/>
                <a:gdLst/>
                <a:ahLst/>
                <a:cxnLst/>
                <a:rect l="l" t="t" r="r" b="b"/>
                <a:pathLst>
                  <a:path w="198" h="101" extrusionOk="0">
                    <a:moveTo>
                      <a:pt x="57" y="0"/>
                    </a:moveTo>
                    <a:cubicBezTo>
                      <a:pt x="53" y="0"/>
                      <a:pt x="50" y="2"/>
                      <a:pt x="48" y="4"/>
                    </a:cubicBezTo>
                    <a:cubicBezTo>
                      <a:pt x="29" y="27"/>
                      <a:pt x="11" y="40"/>
                      <a:pt x="2" y="68"/>
                    </a:cubicBezTo>
                    <a:cubicBezTo>
                      <a:pt x="0" y="73"/>
                      <a:pt x="0" y="79"/>
                      <a:pt x="0" y="86"/>
                    </a:cubicBezTo>
                    <a:cubicBezTo>
                      <a:pt x="0" y="91"/>
                      <a:pt x="0" y="96"/>
                      <a:pt x="1" y="101"/>
                    </a:cubicBezTo>
                    <a:cubicBezTo>
                      <a:pt x="1" y="101"/>
                      <a:pt x="1" y="101"/>
                      <a:pt x="1" y="101"/>
                    </a:cubicBezTo>
                    <a:cubicBezTo>
                      <a:pt x="7" y="97"/>
                      <a:pt x="18" y="95"/>
                      <a:pt x="24" y="93"/>
                    </a:cubicBezTo>
                    <a:cubicBezTo>
                      <a:pt x="24" y="92"/>
                      <a:pt x="24" y="92"/>
                      <a:pt x="25" y="92"/>
                    </a:cubicBezTo>
                    <a:cubicBezTo>
                      <a:pt x="47" y="81"/>
                      <a:pt x="72" y="73"/>
                      <a:pt x="97" y="73"/>
                    </a:cubicBezTo>
                    <a:cubicBezTo>
                      <a:pt x="98" y="73"/>
                      <a:pt x="99" y="73"/>
                      <a:pt x="100" y="73"/>
                    </a:cubicBezTo>
                    <a:cubicBezTo>
                      <a:pt x="112" y="70"/>
                      <a:pt x="124" y="67"/>
                      <a:pt x="136" y="67"/>
                    </a:cubicBezTo>
                    <a:cubicBezTo>
                      <a:pt x="148" y="67"/>
                      <a:pt x="160" y="70"/>
                      <a:pt x="172" y="76"/>
                    </a:cubicBezTo>
                    <a:cubicBezTo>
                      <a:pt x="177" y="79"/>
                      <a:pt x="182" y="82"/>
                      <a:pt x="187" y="86"/>
                    </a:cubicBezTo>
                    <a:cubicBezTo>
                      <a:pt x="194" y="85"/>
                      <a:pt x="198" y="82"/>
                      <a:pt x="190" y="75"/>
                    </a:cubicBezTo>
                    <a:cubicBezTo>
                      <a:pt x="184" y="70"/>
                      <a:pt x="177" y="66"/>
                      <a:pt x="169" y="62"/>
                    </a:cubicBezTo>
                    <a:cubicBezTo>
                      <a:pt x="157" y="56"/>
                      <a:pt x="145" y="51"/>
                      <a:pt x="134" y="42"/>
                    </a:cubicBezTo>
                    <a:cubicBezTo>
                      <a:pt x="122" y="31"/>
                      <a:pt x="122" y="21"/>
                      <a:pt x="126" y="11"/>
                    </a:cubicBezTo>
                    <a:cubicBezTo>
                      <a:pt x="120" y="12"/>
                      <a:pt x="114" y="13"/>
                      <a:pt x="109" y="13"/>
                    </a:cubicBezTo>
                    <a:cubicBezTo>
                      <a:pt x="99" y="13"/>
                      <a:pt x="89" y="11"/>
                      <a:pt x="79" y="7"/>
                    </a:cubicBezTo>
                    <a:cubicBezTo>
                      <a:pt x="78" y="7"/>
                      <a:pt x="77" y="6"/>
                      <a:pt x="76" y="6"/>
                    </a:cubicBezTo>
                    <a:cubicBezTo>
                      <a:pt x="76" y="6"/>
                      <a:pt x="76" y="6"/>
                      <a:pt x="76" y="6"/>
                    </a:cubicBezTo>
                    <a:cubicBezTo>
                      <a:pt x="70" y="3"/>
                      <a:pt x="63" y="0"/>
                      <a:pt x="57" y="0"/>
                    </a:cubicBezTo>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75" name="Google Shape;3475;p54"/>
              <p:cNvSpPr/>
              <p:nvPr/>
            </p:nvSpPr>
            <p:spPr>
              <a:xfrm>
                <a:off x="5660763" y="1354125"/>
                <a:ext cx="120650" cy="28575"/>
              </a:xfrm>
              <a:custGeom>
                <a:avLst/>
                <a:gdLst/>
                <a:ahLst/>
                <a:cxnLst/>
                <a:rect l="l" t="t" r="r" b="b"/>
                <a:pathLst>
                  <a:path w="87" h="20" extrusionOk="0">
                    <a:moveTo>
                      <a:pt x="36" y="0"/>
                    </a:moveTo>
                    <a:cubicBezTo>
                      <a:pt x="24" y="0"/>
                      <a:pt x="12" y="3"/>
                      <a:pt x="0" y="6"/>
                    </a:cubicBezTo>
                    <a:cubicBezTo>
                      <a:pt x="11" y="6"/>
                      <a:pt x="22" y="8"/>
                      <a:pt x="33" y="12"/>
                    </a:cubicBezTo>
                    <a:cubicBezTo>
                      <a:pt x="39" y="14"/>
                      <a:pt x="45" y="17"/>
                      <a:pt x="51" y="20"/>
                    </a:cubicBezTo>
                    <a:cubicBezTo>
                      <a:pt x="55" y="19"/>
                      <a:pt x="59" y="18"/>
                      <a:pt x="64" y="18"/>
                    </a:cubicBezTo>
                    <a:cubicBezTo>
                      <a:pt x="66" y="18"/>
                      <a:pt x="69" y="18"/>
                      <a:pt x="71" y="18"/>
                    </a:cubicBezTo>
                    <a:cubicBezTo>
                      <a:pt x="73" y="19"/>
                      <a:pt x="77" y="19"/>
                      <a:pt x="81" y="19"/>
                    </a:cubicBezTo>
                    <a:cubicBezTo>
                      <a:pt x="83" y="19"/>
                      <a:pt x="85" y="19"/>
                      <a:pt x="87" y="19"/>
                    </a:cubicBezTo>
                    <a:cubicBezTo>
                      <a:pt x="82" y="15"/>
                      <a:pt x="77" y="12"/>
                      <a:pt x="72" y="9"/>
                    </a:cubicBezTo>
                    <a:cubicBezTo>
                      <a:pt x="60" y="3"/>
                      <a:pt x="48" y="0"/>
                      <a:pt x="36" y="0"/>
                    </a:cubicBezTo>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76" name="Google Shape;3476;p54"/>
              <p:cNvSpPr/>
              <p:nvPr/>
            </p:nvSpPr>
            <p:spPr>
              <a:xfrm>
                <a:off x="5405175" y="1350950"/>
                <a:ext cx="1028700" cy="477838"/>
              </a:xfrm>
              <a:custGeom>
                <a:avLst/>
                <a:gdLst/>
                <a:ahLst/>
                <a:cxnLst/>
                <a:rect l="l" t="t" r="r" b="b"/>
                <a:pathLst>
                  <a:path w="740" h="343" extrusionOk="0">
                    <a:moveTo>
                      <a:pt x="420" y="233"/>
                    </a:moveTo>
                    <a:cubicBezTo>
                      <a:pt x="453" y="245"/>
                      <a:pt x="487" y="252"/>
                      <a:pt x="520" y="263"/>
                    </a:cubicBezTo>
                    <a:cubicBezTo>
                      <a:pt x="592" y="287"/>
                      <a:pt x="667" y="331"/>
                      <a:pt x="740" y="343"/>
                    </a:cubicBezTo>
                    <a:cubicBezTo>
                      <a:pt x="719" y="295"/>
                      <a:pt x="668" y="268"/>
                      <a:pt x="637" y="227"/>
                    </a:cubicBezTo>
                    <a:cubicBezTo>
                      <a:pt x="622" y="207"/>
                      <a:pt x="613" y="185"/>
                      <a:pt x="602" y="164"/>
                    </a:cubicBezTo>
                    <a:cubicBezTo>
                      <a:pt x="591" y="143"/>
                      <a:pt x="575" y="122"/>
                      <a:pt x="556" y="113"/>
                    </a:cubicBezTo>
                    <a:cubicBezTo>
                      <a:pt x="540" y="106"/>
                      <a:pt x="526" y="109"/>
                      <a:pt x="511" y="108"/>
                    </a:cubicBezTo>
                    <a:cubicBezTo>
                      <a:pt x="490" y="106"/>
                      <a:pt x="468" y="96"/>
                      <a:pt x="449" y="79"/>
                    </a:cubicBezTo>
                    <a:cubicBezTo>
                      <a:pt x="440" y="71"/>
                      <a:pt x="432" y="62"/>
                      <a:pt x="422" y="56"/>
                    </a:cubicBezTo>
                    <a:cubicBezTo>
                      <a:pt x="398" y="40"/>
                      <a:pt x="373" y="47"/>
                      <a:pt x="350" y="51"/>
                    </a:cubicBezTo>
                    <a:cubicBezTo>
                      <a:pt x="332" y="55"/>
                      <a:pt x="313" y="57"/>
                      <a:pt x="293" y="51"/>
                    </a:cubicBezTo>
                    <a:cubicBezTo>
                      <a:pt x="267" y="43"/>
                      <a:pt x="243" y="23"/>
                      <a:pt x="217" y="14"/>
                    </a:cubicBezTo>
                    <a:cubicBezTo>
                      <a:pt x="179" y="0"/>
                      <a:pt x="141" y="11"/>
                      <a:pt x="108" y="28"/>
                    </a:cubicBezTo>
                    <a:cubicBezTo>
                      <a:pt x="102" y="30"/>
                      <a:pt x="91" y="32"/>
                      <a:pt x="85" y="36"/>
                    </a:cubicBezTo>
                    <a:cubicBezTo>
                      <a:pt x="77" y="41"/>
                      <a:pt x="66" y="46"/>
                      <a:pt x="66" y="64"/>
                    </a:cubicBezTo>
                    <a:cubicBezTo>
                      <a:pt x="66" y="74"/>
                      <a:pt x="70" y="79"/>
                      <a:pt x="69" y="88"/>
                    </a:cubicBezTo>
                    <a:cubicBezTo>
                      <a:pt x="66" y="111"/>
                      <a:pt x="25" y="97"/>
                      <a:pt x="19" y="119"/>
                    </a:cubicBezTo>
                    <a:cubicBezTo>
                      <a:pt x="18" y="123"/>
                      <a:pt x="18" y="127"/>
                      <a:pt x="17" y="131"/>
                    </a:cubicBezTo>
                    <a:cubicBezTo>
                      <a:pt x="16" y="140"/>
                      <a:pt x="8" y="147"/>
                      <a:pt x="5" y="155"/>
                    </a:cubicBezTo>
                    <a:cubicBezTo>
                      <a:pt x="0" y="169"/>
                      <a:pt x="4" y="185"/>
                      <a:pt x="7" y="200"/>
                    </a:cubicBezTo>
                    <a:cubicBezTo>
                      <a:pt x="11" y="216"/>
                      <a:pt x="12" y="234"/>
                      <a:pt x="3" y="245"/>
                    </a:cubicBezTo>
                    <a:cubicBezTo>
                      <a:pt x="22" y="250"/>
                      <a:pt x="40" y="240"/>
                      <a:pt x="56" y="230"/>
                    </a:cubicBezTo>
                    <a:cubicBezTo>
                      <a:pt x="93" y="208"/>
                      <a:pt x="134" y="190"/>
                      <a:pt x="177" y="198"/>
                    </a:cubicBezTo>
                    <a:cubicBezTo>
                      <a:pt x="191" y="201"/>
                      <a:pt x="204" y="206"/>
                      <a:pt x="217" y="207"/>
                    </a:cubicBezTo>
                    <a:cubicBezTo>
                      <a:pt x="229" y="208"/>
                      <a:pt x="241" y="206"/>
                      <a:pt x="253" y="204"/>
                    </a:cubicBezTo>
                    <a:cubicBezTo>
                      <a:pt x="279" y="200"/>
                      <a:pt x="305" y="197"/>
                      <a:pt x="332" y="202"/>
                    </a:cubicBezTo>
                    <a:cubicBezTo>
                      <a:pt x="361" y="208"/>
                      <a:pt x="390" y="222"/>
                      <a:pt x="420" y="233"/>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77" name="Google Shape;3477;p54"/>
              <p:cNvSpPr/>
              <p:nvPr/>
            </p:nvSpPr>
            <p:spPr>
              <a:xfrm>
                <a:off x="5405175" y="1435088"/>
                <a:ext cx="466725" cy="263525"/>
              </a:xfrm>
              <a:custGeom>
                <a:avLst/>
                <a:gdLst/>
                <a:ahLst/>
                <a:cxnLst/>
                <a:rect l="l" t="t" r="r" b="b"/>
                <a:pathLst>
                  <a:path w="336" h="190" extrusionOk="0">
                    <a:moveTo>
                      <a:pt x="316" y="140"/>
                    </a:moveTo>
                    <a:cubicBezTo>
                      <a:pt x="323" y="129"/>
                      <a:pt x="336" y="105"/>
                      <a:pt x="314" y="98"/>
                    </a:cubicBezTo>
                    <a:cubicBezTo>
                      <a:pt x="305" y="95"/>
                      <a:pt x="295" y="92"/>
                      <a:pt x="286" y="90"/>
                    </a:cubicBezTo>
                    <a:cubicBezTo>
                      <a:pt x="269" y="86"/>
                      <a:pt x="251" y="82"/>
                      <a:pt x="234" y="74"/>
                    </a:cubicBezTo>
                    <a:cubicBezTo>
                      <a:pt x="216" y="64"/>
                      <a:pt x="202" y="52"/>
                      <a:pt x="189" y="36"/>
                    </a:cubicBezTo>
                    <a:cubicBezTo>
                      <a:pt x="172" y="14"/>
                      <a:pt x="153" y="0"/>
                      <a:pt x="130" y="10"/>
                    </a:cubicBezTo>
                    <a:cubicBezTo>
                      <a:pt x="115" y="16"/>
                      <a:pt x="105" y="29"/>
                      <a:pt x="91" y="36"/>
                    </a:cubicBezTo>
                    <a:cubicBezTo>
                      <a:pt x="76" y="43"/>
                      <a:pt x="59" y="43"/>
                      <a:pt x="42" y="45"/>
                    </a:cubicBezTo>
                    <a:cubicBezTo>
                      <a:pt x="42" y="45"/>
                      <a:pt x="41" y="45"/>
                      <a:pt x="41" y="45"/>
                    </a:cubicBezTo>
                    <a:cubicBezTo>
                      <a:pt x="31" y="47"/>
                      <a:pt x="21" y="49"/>
                      <a:pt x="19" y="59"/>
                    </a:cubicBezTo>
                    <a:cubicBezTo>
                      <a:pt x="18" y="63"/>
                      <a:pt x="18" y="67"/>
                      <a:pt x="17" y="71"/>
                    </a:cubicBezTo>
                    <a:cubicBezTo>
                      <a:pt x="16" y="80"/>
                      <a:pt x="8" y="87"/>
                      <a:pt x="5" y="95"/>
                    </a:cubicBezTo>
                    <a:cubicBezTo>
                      <a:pt x="0" y="109"/>
                      <a:pt x="4" y="125"/>
                      <a:pt x="7" y="140"/>
                    </a:cubicBezTo>
                    <a:cubicBezTo>
                      <a:pt x="11" y="156"/>
                      <a:pt x="12" y="174"/>
                      <a:pt x="3" y="185"/>
                    </a:cubicBezTo>
                    <a:cubicBezTo>
                      <a:pt x="22" y="190"/>
                      <a:pt x="40" y="180"/>
                      <a:pt x="56" y="170"/>
                    </a:cubicBezTo>
                    <a:cubicBezTo>
                      <a:pt x="93" y="148"/>
                      <a:pt x="134" y="130"/>
                      <a:pt x="177" y="138"/>
                    </a:cubicBezTo>
                    <a:cubicBezTo>
                      <a:pt x="191" y="141"/>
                      <a:pt x="204" y="146"/>
                      <a:pt x="217" y="147"/>
                    </a:cubicBezTo>
                    <a:cubicBezTo>
                      <a:pt x="229" y="148"/>
                      <a:pt x="241" y="146"/>
                      <a:pt x="253" y="144"/>
                    </a:cubicBezTo>
                    <a:cubicBezTo>
                      <a:pt x="274" y="140"/>
                      <a:pt x="295" y="138"/>
                      <a:pt x="316" y="140"/>
                    </a:cubicBezTo>
                  </a:path>
                </a:pathLst>
              </a:custGeom>
              <a:solidFill>
                <a:srgbClr val="1001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78" name="Google Shape;3478;p54"/>
              <p:cNvSpPr/>
              <p:nvPr/>
            </p:nvSpPr>
            <p:spPr>
              <a:xfrm>
                <a:off x="5497250" y="1401750"/>
                <a:ext cx="25400" cy="38100"/>
              </a:xfrm>
              <a:custGeom>
                <a:avLst/>
                <a:gdLst/>
                <a:ahLst/>
                <a:cxnLst/>
                <a:rect l="l" t="t" r="r" b="b"/>
                <a:pathLst>
                  <a:path w="19" h="28" extrusionOk="0">
                    <a:moveTo>
                      <a:pt x="19" y="0"/>
                    </a:moveTo>
                    <a:cubicBezTo>
                      <a:pt x="10" y="5"/>
                      <a:pt x="0" y="11"/>
                      <a:pt x="0" y="28"/>
                    </a:cubicBezTo>
                    <a:cubicBezTo>
                      <a:pt x="0" y="28"/>
                      <a:pt x="0" y="28"/>
                      <a:pt x="0" y="28"/>
                    </a:cubicBezTo>
                    <a:cubicBezTo>
                      <a:pt x="0" y="28"/>
                      <a:pt x="0" y="28"/>
                      <a:pt x="0" y="28"/>
                    </a:cubicBezTo>
                    <a:cubicBezTo>
                      <a:pt x="0" y="11"/>
                      <a:pt x="10" y="5"/>
                      <a:pt x="19" y="0"/>
                    </a:cubicBezTo>
                    <a:cubicBezTo>
                      <a:pt x="19" y="0"/>
                      <a:pt x="19" y="0"/>
                      <a:pt x="19" y="0"/>
                    </a:cubicBezTo>
                  </a:path>
                </a:pathLst>
              </a:custGeom>
              <a:solidFill>
                <a:srgbClr val="26A06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79" name="Google Shape;3479;p54"/>
              <p:cNvSpPr/>
              <p:nvPr/>
            </p:nvSpPr>
            <p:spPr>
              <a:xfrm>
                <a:off x="5522650" y="1389050"/>
                <a:ext cx="33338" cy="12700"/>
              </a:xfrm>
              <a:custGeom>
                <a:avLst/>
                <a:gdLst/>
                <a:ahLst/>
                <a:cxnLst/>
                <a:rect l="l" t="t" r="r" b="b"/>
                <a:pathLst>
                  <a:path w="24" h="9" extrusionOk="0">
                    <a:moveTo>
                      <a:pt x="24" y="0"/>
                    </a:moveTo>
                    <a:cubicBezTo>
                      <a:pt x="23" y="0"/>
                      <a:pt x="23" y="0"/>
                      <a:pt x="23" y="1"/>
                    </a:cubicBezTo>
                    <a:cubicBezTo>
                      <a:pt x="17" y="3"/>
                      <a:pt x="6" y="5"/>
                      <a:pt x="0" y="9"/>
                    </a:cubicBezTo>
                    <a:cubicBezTo>
                      <a:pt x="0" y="9"/>
                      <a:pt x="0" y="9"/>
                      <a:pt x="0" y="9"/>
                    </a:cubicBezTo>
                    <a:cubicBezTo>
                      <a:pt x="0" y="9"/>
                      <a:pt x="0" y="9"/>
                      <a:pt x="0" y="9"/>
                    </a:cubicBezTo>
                    <a:cubicBezTo>
                      <a:pt x="0" y="9"/>
                      <a:pt x="0" y="9"/>
                      <a:pt x="0" y="9"/>
                    </a:cubicBezTo>
                    <a:cubicBezTo>
                      <a:pt x="6" y="5"/>
                      <a:pt x="17" y="3"/>
                      <a:pt x="23" y="1"/>
                    </a:cubicBezTo>
                    <a:cubicBezTo>
                      <a:pt x="23" y="0"/>
                      <a:pt x="23" y="0"/>
                      <a:pt x="24" y="0"/>
                    </a:cubicBezTo>
                  </a:path>
                </a:pathLst>
              </a:custGeom>
              <a:solidFill>
                <a:srgbClr val="024F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80" name="Google Shape;3480;p54"/>
              <p:cNvSpPr/>
              <p:nvPr/>
            </p:nvSpPr>
            <p:spPr>
              <a:xfrm>
                <a:off x="5497250" y="1470013"/>
                <a:ext cx="3175" cy="12700"/>
              </a:xfrm>
              <a:custGeom>
                <a:avLst/>
                <a:gdLst/>
                <a:ahLst/>
                <a:cxnLst/>
                <a:rect l="l" t="t" r="r" b="b"/>
                <a:pathLst>
                  <a:path w="2" h="9" extrusionOk="0">
                    <a:moveTo>
                      <a:pt x="2" y="0"/>
                    </a:moveTo>
                    <a:cubicBezTo>
                      <a:pt x="2" y="1"/>
                      <a:pt x="2" y="2"/>
                      <a:pt x="2" y="3"/>
                    </a:cubicBezTo>
                    <a:cubicBezTo>
                      <a:pt x="2" y="5"/>
                      <a:pt x="1" y="7"/>
                      <a:pt x="0" y="9"/>
                    </a:cubicBezTo>
                    <a:cubicBezTo>
                      <a:pt x="0" y="9"/>
                      <a:pt x="0" y="9"/>
                      <a:pt x="0" y="9"/>
                    </a:cubicBezTo>
                    <a:cubicBezTo>
                      <a:pt x="1" y="7"/>
                      <a:pt x="2" y="5"/>
                      <a:pt x="2" y="3"/>
                    </a:cubicBezTo>
                    <a:cubicBezTo>
                      <a:pt x="2" y="2"/>
                      <a:pt x="2" y="1"/>
                      <a:pt x="2" y="0"/>
                    </a:cubicBezTo>
                  </a:path>
                </a:pathLst>
              </a:custGeom>
              <a:solidFill>
                <a:srgbClr val="26A06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81" name="Google Shape;3481;p54"/>
              <p:cNvSpPr/>
              <p:nvPr/>
            </p:nvSpPr>
            <p:spPr>
              <a:xfrm>
                <a:off x="5497250" y="1362063"/>
                <a:ext cx="279400" cy="153988"/>
              </a:xfrm>
              <a:custGeom>
                <a:avLst/>
                <a:gdLst/>
                <a:ahLst/>
                <a:cxnLst/>
                <a:rect l="l" t="t" r="r" b="b"/>
                <a:pathLst>
                  <a:path w="202" h="110" extrusionOk="0">
                    <a:moveTo>
                      <a:pt x="115" y="0"/>
                    </a:moveTo>
                    <a:cubicBezTo>
                      <a:pt x="90" y="0"/>
                      <a:pt x="65" y="8"/>
                      <a:pt x="43" y="19"/>
                    </a:cubicBezTo>
                    <a:cubicBezTo>
                      <a:pt x="42" y="19"/>
                      <a:pt x="42" y="19"/>
                      <a:pt x="42" y="20"/>
                    </a:cubicBezTo>
                    <a:cubicBezTo>
                      <a:pt x="36" y="22"/>
                      <a:pt x="25" y="24"/>
                      <a:pt x="19" y="28"/>
                    </a:cubicBezTo>
                    <a:cubicBezTo>
                      <a:pt x="19" y="28"/>
                      <a:pt x="19" y="28"/>
                      <a:pt x="19" y="28"/>
                    </a:cubicBezTo>
                    <a:cubicBezTo>
                      <a:pt x="19" y="28"/>
                      <a:pt x="19" y="28"/>
                      <a:pt x="19" y="28"/>
                    </a:cubicBezTo>
                    <a:cubicBezTo>
                      <a:pt x="10" y="33"/>
                      <a:pt x="0" y="39"/>
                      <a:pt x="0" y="56"/>
                    </a:cubicBezTo>
                    <a:cubicBezTo>
                      <a:pt x="0" y="56"/>
                      <a:pt x="0" y="56"/>
                      <a:pt x="0" y="56"/>
                    </a:cubicBezTo>
                    <a:cubicBezTo>
                      <a:pt x="0" y="65"/>
                      <a:pt x="3" y="70"/>
                      <a:pt x="3" y="77"/>
                    </a:cubicBezTo>
                    <a:cubicBezTo>
                      <a:pt x="3" y="78"/>
                      <a:pt x="3" y="79"/>
                      <a:pt x="3" y="80"/>
                    </a:cubicBezTo>
                    <a:cubicBezTo>
                      <a:pt x="3" y="82"/>
                      <a:pt x="2" y="84"/>
                      <a:pt x="1" y="86"/>
                    </a:cubicBezTo>
                    <a:cubicBezTo>
                      <a:pt x="5" y="88"/>
                      <a:pt x="9" y="90"/>
                      <a:pt x="13" y="93"/>
                    </a:cubicBezTo>
                    <a:cubicBezTo>
                      <a:pt x="17" y="91"/>
                      <a:pt x="21" y="90"/>
                      <a:pt x="25" y="88"/>
                    </a:cubicBezTo>
                    <a:cubicBezTo>
                      <a:pt x="39" y="81"/>
                      <a:pt x="49" y="68"/>
                      <a:pt x="64" y="62"/>
                    </a:cubicBezTo>
                    <a:cubicBezTo>
                      <a:pt x="69" y="60"/>
                      <a:pt x="74" y="59"/>
                      <a:pt x="79" y="59"/>
                    </a:cubicBezTo>
                    <a:cubicBezTo>
                      <a:pt x="95" y="59"/>
                      <a:pt x="109" y="71"/>
                      <a:pt x="123" y="88"/>
                    </a:cubicBezTo>
                    <a:cubicBezTo>
                      <a:pt x="129" y="95"/>
                      <a:pt x="134" y="101"/>
                      <a:pt x="141" y="106"/>
                    </a:cubicBezTo>
                    <a:cubicBezTo>
                      <a:pt x="142" y="107"/>
                      <a:pt x="144" y="108"/>
                      <a:pt x="145" y="108"/>
                    </a:cubicBezTo>
                    <a:cubicBezTo>
                      <a:pt x="147" y="109"/>
                      <a:pt x="149" y="109"/>
                      <a:pt x="151" y="110"/>
                    </a:cubicBezTo>
                    <a:cubicBezTo>
                      <a:pt x="159" y="102"/>
                      <a:pt x="171" y="98"/>
                      <a:pt x="181" y="90"/>
                    </a:cubicBezTo>
                    <a:cubicBezTo>
                      <a:pt x="202" y="76"/>
                      <a:pt x="169" y="57"/>
                      <a:pt x="157" y="48"/>
                    </a:cubicBezTo>
                    <a:cubicBezTo>
                      <a:pt x="146" y="41"/>
                      <a:pt x="135" y="33"/>
                      <a:pt x="130" y="20"/>
                    </a:cubicBezTo>
                    <a:cubicBezTo>
                      <a:pt x="127" y="12"/>
                      <a:pt x="129" y="6"/>
                      <a:pt x="132" y="1"/>
                    </a:cubicBezTo>
                    <a:cubicBezTo>
                      <a:pt x="127" y="0"/>
                      <a:pt x="121" y="0"/>
                      <a:pt x="115" y="0"/>
                    </a:cubicBezTo>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82" name="Google Shape;3482;p54"/>
              <p:cNvSpPr/>
              <p:nvPr/>
            </p:nvSpPr>
            <p:spPr>
              <a:xfrm>
                <a:off x="5514713" y="1444613"/>
                <a:ext cx="177800" cy="69850"/>
              </a:xfrm>
              <a:custGeom>
                <a:avLst/>
                <a:gdLst/>
                <a:ahLst/>
                <a:cxnLst/>
                <a:rect l="l" t="t" r="r" b="b"/>
                <a:pathLst>
                  <a:path w="128" h="50" extrusionOk="0">
                    <a:moveTo>
                      <a:pt x="66" y="0"/>
                    </a:moveTo>
                    <a:cubicBezTo>
                      <a:pt x="61" y="0"/>
                      <a:pt x="56" y="1"/>
                      <a:pt x="51" y="3"/>
                    </a:cubicBezTo>
                    <a:cubicBezTo>
                      <a:pt x="36" y="9"/>
                      <a:pt x="26" y="22"/>
                      <a:pt x="12" y="29"/>
                    </a:cubicBezTo>
                    <a:cubicBezTo>
                      <a:pt x="8" y="31"/>
                      <a:pt x="4" y="32"/>
                      <a:pt x="0" y="34"/>
                    </a:cubicBezTo>
                    <a:cubicBezTo>
                      <a:pt x="15" y="42"/>
                      <a:pt x="31" y="50"/>
                      <a:pt x="47" y="50"/>
                    </a:cubicBezTo>
                    <a:cubicBezTo>
                      <a:pt x="48" y="50"/>
                      <a:pt x="49" y="50"/>
                      <a:pt x="50" y="50"/>
                    </a:cubicBezTo>
                    <a:cubicBezTo>
                      <a:pt x="68" y="49"/>
                      <a:pt x="84" y="39"/>
                      <a:pt x="100" y="39"/>
                    </a:cubicBezTo>
                    <a:cubicBezTo>
                      <a:pt x="104" y="39"/>
                      <a:pt x="108" y="39"/>
                      <a:pt x="112" y="41"/>
                    </a:cubicBezTo>
                    <a:cubicBezTo>
                      <a:pt x="112" y="41"/>
                      <a:pt x="112" y="41"/>
                      <a:pt x="112" y="41"/>
                    </a:cubicBezTo>
                    <a:cubicBezTo>
                      <a:pt x="118" y="42"/>
                      <a:pt x="123" y="45"/>
                      <a:pt x="128" y="47"/>
                    </a:cubicBezTo>
                    <a:cubicBezTo>
                      <a:pt x="121" y="42"/>
                      <a:pt x="116" y="36"/>
                      <a:pt x="110" y="29"/>
                    </a:cubicBezTo>
                    <a:cubicBezTo>
                      <a:pt x="96" y="12"/>
                      <a:pt x="82" y="0"/>
                      <a:pt x="66" y="0"/>
                    </a:cubicBezTo>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83" name="Google Shape;3483;p54"/>
              <p:cNvSpPr/>
              <p:nvPr/>
            </p:nvSpPr>
            <p:spPr>
              <a:xfrm>
                <a:off x="5316275" y="1462075"/>
                <a:ext cx="1046164" cy="371475"/>
              </a:xfrm>
              <a:custGeom>
                <a:avLst/>
                <a:gdLst/>
                <a:ahLst/>
                <a:cxnLst/>
                <a:rect l="l" t="t" r="r" b="b"/>
                <a:pathLst>
                  <a:path w="753" h="267" extrusionOk="0">
                    <a:moveTo>
                      <a:pt x="193" y="37"/>
                    </a:moveTo>
                    <a:cubicBezTo>
                      <a:pt x="172" y="38"/>
                      <a:pt x="150" y="25"/>
                      <a:pt x="131" y="13"/>
                    </a:cubicBezTo>
                    <a:cubicBezTo>
                      <a:pt x="120" y="7"/>
                      <a:pt x="108" y="0"/>
                      <a:pt x="98" y="5"/>
                    </a:cubicBezTo>
                    <a:cubicBezTo>
                      <a:pt x="95" y="6"/>
                      <a:pt x="92" y="9"/>
                      <a:pt x="89" y="12"/>
                    </a:cubicBezTo>
                    <a:cubicBezTo>
                      <a:pt x="76" y="24"/>
                      <a:pt x="63" y="37"/>
                      <a:pt x="49" y="50"/>
                    </a:cubicBezTo>
                    <a:cubicBezTo>
                      <a:pt x="44" y="56"/>
                      <a:pt x="38" y="62"/>
                      <a:pt x="36" y="70"/>
                    </a:cubicBezTo>
                    <a:cubicBezTo>
                      <a:pt x="34" y="79"/>
                      <a:pt x="38" y="90"/>
                      <a:pt x="39" y="100"/>
                    </a:cubicBezTo>
                    <a:cubicBezTo>
                      <a:pt x="39" y="130"/>
                      <a:pt x="6" y="147"/>
                      <a:pt x="1" y="179"/>
                    </a:cubicBezTo>
                    <a:cubicBezTo>
                      <a:pt x="0" y="183"/>
                      <a:pt x="0" y="188"/>
                      <a:pt x="2" y="193"/>
                    </a:cubicBezTo>
                    <a:cubicBezTo>
                      <a:pt x="7" y="202"/>
                      <a:pt x="18" y="202"/>
                      <a:pt x="27" y="200"/>
                    </a:cubicBezTo>
                    <a:cubicBezTo>
                      <a:pt x="58" y="194"/>
                      <a:pt x="89" y="185"/>
                      <a:pt x="118" y="172"/>
                    </a:cubicBezTo>
                    <a:cubicBezTo>
                      <a:pt x="145" y="161"/>
                      <a:pt x="171" y="147"/>
                      <a:pt x="199" y="139"/>
                    </a:cubicBezTo>
                    <a:cubicBezTo>
                      <a:pt x="247" y="126"/>
                      <a:pt x="282" y="160"/>
                      <a:pt x="335" y="186"/>
                    </a:cubicBezTo>
                    <a:cubicBezTo>
                      <a:pt x="381" y="209"/>
                      <a:pt x="445" y="217"/>
                      <a:pt x="494" y="234"/>
                    </a:cubicBezTo>
                    <a:cubicBezTo>
                      <a:pt x="535" y="249"/>
                      <a:pt x="574" y="247"/>
                      <a:pt x="613" y="246"/>
                    </a:cubicBezTo>
                    <a:cubicBezTo>
                      <a:pt x="658" y="245"/>
                      <a:pt x="704" y="243"/>
                      <a:pt x="753" y="267"/>
                    </a:cubicBezTo>
                    <a:cubicBezTo>
                      <a:pt x="734" y="237"/>
                      <a:pt x="714" y="209"/>
                      <a:pt x="693" y="182"/>
                    </a:cubicBezTo>
                    <a:cubicBezTo>
                      <a:pt x="681" y="166"/>
                      <a:pt x="669" y="150"/>
                      <a:pt x="654" y="141"/>
                    </a:cubicBezTo>
                    <a:cubicBezTo>
                      <a:pt x="623" y="122"/>
                      <a:pt x="594" y="134"/>
                      <a:pt x="563" y="120"/>
                    </a:cubicBezTo>
                    <a:cubicBezTo>
                      <a:pt x="541" y="109"/>
                      <a:pt x="522" y="87"/>
                      <a:pt x="501" y="72"/>
                    </a:cubicBezTo>
                    <a:cubicBezTo>
                      <a:pt x="473" y="53"/>
                      <a:pt x="442" y="50"/>
                      <a:pt x="414" y="51"/>
                    </a:cubicBezTo>
                    <a:cubicBezTo>
                      <a:pt x="405" y="51"/>
                      <a:pt x="396" y="52"/>
                      <a:pt x="387" y="48"/>
                    </a:cubicBezTo>
                    <a:cubicBezTo>
                      <a:pt x="376" y="43"/>
                      <a:pt x="365" y="33"/>
                      <a:pt x="354" y="29"/>
                    </a:cubicBezTo>
                    <a:cubicBezTo>
                      <a:pt x="340" y="23"/>
                      <a:pt x="327" y="28"/>
                      <a:pt x="314" y="32"/>
                    </a:cubicBezTo>
                    <a:cubicBezTo>
                      <a:pt x="301" y="37"/>
                      <a:pt x="289" y="41"/>
                      <a:pt x="275" y="36"/>
                    </a:cubicBezTo>
                    <a:cubicBezTo>
                      <a:pt x="268" y="34"/>
                      <a:pt x="262" y="30"/>
                      <a:pt x="255" y="28"/>
                    </a:cubicBezTo>
                    <a:cubicBezTo>
                      <a:pt x="234" y="20"/>
                      <a:pt x="215" y="36"/>
                      <a:pt x="193" y="37"/>
                    </a:cubicBezTo>
                  </a:path>
                </a:pathLst>
              </a:custGeom>
              <a:solidFill>
                <a:srgbClr val="22B27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84" name="Google Shape;3484;p54"/>
              <p:cNvSpPr/>
              <p:nvPr/>
            </p:nvSpPr>
            <p:spPr>
              <a:xfrm>
                <a:off x="5316275" y="1549388"/>
                <a:ext cx="358775" cy="193675"/>
              </a:xfrm>
              <a:custGeom>
                <a:avLst/>
                <a:gdLst/>
                <a:ahLst/>
                <a:cxnLst/>
                <a:rect l="l" t="t" r="r" b="b"/>
                <a:pathLst>
                  <a:path w="258" h="140" extrusionOk="0">
                    <a:moveTo>
                      <a:pt x="235" y="61"/>
                    </a:moveTo>
                    <a:cubicBezTo>
                      <a:pt x="204" y="33"/>
                      <a:pt x="165" y="0"/>
                      <a:pt x="133" y="31"/>
                    </a:cubicBezTo>
                    <a:cubicBezTo>
                      <a:pt x="102" y="61"/>
                      <a:pt x="78" y="107"/>
                      <a:pt x="31" y="109"/>
                    </a:cubicBezTo>
                    <a:cubicBezTo>
                      <a:pt x="22" y="110"/>
                      <a:pt x="12" y="109"/>
                      <a:pt x="3" y="107"/>
                    </a:cubicBezTo>
                    <a:cubicBezTo>
                      <a:pt x="2" y="110"/>
                      <a:pt x="1" y="113"/>
                      <a:pt x="1" y="117"/>
                    </a:cubicBezTo>
                    <a:cubicBezTo>
                      <a:pt x="0" y="121"/>
                      <a:pt x="0" y="126"/>
                      <a:pt x="2" y="131"/>
                    </a:cubicBezTo>
                    <a:cubicBezTo>
                      <a:pt x="7" y="140"/>
                      <a:pt x="18" y="140"/>
                      <a:pt x="27" y="138"/>
                    </a:cubicBezTo>
                    <a:cubicBezTo>
                      <a:pt x="58" y="132"/>
                      <a:pt x="89" y="123"/>
                      <a:pt x="118" y="110"/>
                    </a:cubicBezTo>
                    <a:cubicBezTo>
                      <a:pt x="145" y="99"/>
                      <a:pt x="171" y="85"/>
                      <a:pt x="199" y="77"/>
                    </a:cubicBezTo>
                    <a:cubicBezTo>
                      <a:pt x="220" y="71"/>
                      <a:pt x="239" y="75"/>
                      <a:pt x="258" y="83"/>
                    </a:cubicBezTo>
                    <a:cubicBezTo>
                      <a:pt x="250" y="75"/>
                      <a:pt x="242" y="68"/>
                      <a:pt x="235" y="61"/>
                    </a:cubicBezTo>
                  </a:path>
                </a:pathLst>
              </a:custGeom>
              <a:solidFill>
                <a:srgbClr val="1001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85" name="Google Shape;3485;p54"/>
              <p:cNvSpPr/>
              <p:nvPr/>
            </p:nvSpPr>
            <p:spPr>
              <a:xfrm>
                <a:off x="5654413" y="1597013"/>
                <a:ext cx="363538" cy="187325"/>
              </a:xfrm>
              <a:custGeom>
                <a:avLst/>
                <a:gdLst/>
                <a:ahLst/>
                <a:cxnLst/>
                <a:rect l="l" t="t" r="r" b="b"/>
                <a:pathLst>
                  <a:path w="261" h="135" extrusionOk="0">
                    <a:moveTo>
                      <a:pt x="193" y="103"/>
                    </a:moveTo>
                    <a:cubicBezTo>
                      <a:pt x="193" y="102"/>
                      <a:pt x="193" y="101"/>
                      <a:pt x="194" y="100"/>
                    </a:cubicBezTo>
                    <a:cubicBezTo>
                      <a:pt x="182" y="93"/>
                      <a:pt x="171" y="85"/>
                      <a:pt x="162" y="74"/>
                    </a:cubicBezTo>
                    <a:cubicBezTo>
                      <a:pt x="145" y="56"/>
                      <a:pt x="261" y="20"/>
                      <a:pt x="206" y="23"/>
                    </a:cubicBezTo>
                    <a:cubicBezTo>
                      <a:pt x="187" y="25"/>
                      <a:pt x="170" y="20"/>
                      <a:pt x="154" y="16"/>
                    </a:cubicBezTo>
                    <a:cubicBezTo>
                      <a:pt x="127" y="8"/>
                      <a:pt x="98" y="0"/>
                      <a:pt x="50" y="22"/>
                    </a:cubicBezTo>
                    <a:cubicBezTo>
                      <a:pt x="31" y="30"/>
                      <a:pt x="16" y="44"/>
                      <a:pt x="0" y="58"/>
                    </a:cubicBezTo>
                    <a:cubicBezTo>
                      <a:pt x="27" y="67"/>
                      <a:pt x="53" y="87"/>
                      <a:pt x="86" y="103"/>
                    </a:cubicBezTo>
                    <a:cubicBezTo>
                      <a:pt x="116" y="118"/>
                      <a:pt x="153" y="127"/>
                      <a:pt x="188" y="135"/>
                    </a:cubicBezTo>
                    <a:cubicBezTo>
                      <a:pt x="190" y="125"/>
                      <a:pt x="193" y="114"/>
                      <a:pt x="193" y="103"/>
                    </a:cubicBezTo>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86" name="Google Shape;3486;p54"/>
              <p:cNvSpPr/>
              <p:nvPr/>
            </p:nvSpPr>
            <p:spPr>
              <a:xfrm>
                <a:off x="5365488" y="1466838"/>
                <a:ext cx="131763" cy="100013"/>
              </a:xfrm>
              <a:custGeom>
                <a:avLst/>
                <a:gdLst/>
                <a:ahLst/>
                <a:cxnLst/>
                <a:rect l="l" t="t" r="r" b="b"/>
                <a:pathLst>
                  <a:path w="95" h="72" extrusionOk="0">
                    <a:moveTo>
                      <a:pt x="69" y="0"/>
                    </a:moveTo>
                    <a:cubicBezTo>
                      <a:pt x="67" y="0"/>
                      <a:pt x="65" y="1"/>
                      <a:pt x="62" y="2"/>
                    </a:cubicBezTo>
                    <a:cubicBezTo>
                      <a:pt x="59" y="3"/>
                      <a:pt x="56" y="6"/>
                      <a:pt x="53" y="9"/>
                    </a:cubicBezTo>
                    <a:cubicBezTo>
                      <a:pt x="13" y="47"/>
                      <a:pt x="13" y="47"/>
                      <a:pt x="13" y="47"/>
                    </a:cubicBezTo>
                    <a:cubicBezTo>
                      <a:pt x="8" y="53"/>
                      <a:pt x="2" y="59"/>
                      <a:pt x="0" y="67"/>
                    </a:cubicBezTo>
                    <a:cubicBezTo>
                      <a:pt x="0" y="69"/>
                      <a:pt x="0" y="70"/>
                      <a:pt x="0" y="72"/>
                    </a:cubicBezTo>
                    <a:cubicBezTo>
                      <a:pt x="0" y="70"/>
                      <a:pt x="0" y="69"/>
                      <a:pt x="0" y="67"/>
                    </a:cubicBezTo>
                    <a:cubicBezTo>
                      <a:pt x="2" y="59"/>
                      <a:pt x="8" y="53"/>
                      <a:pt x="13" y="47"/>
                    </a:cubicBezTo>
                    <a:cubicBezTo>
                      <a:pt x="27" y="34"/>
                      <a:pt x="40" y="21"/>
                      <a:pt x="53" y="9"/>
                    </a:cubicBezTo>
                    <a:cubicBezTo>
                      <a:pt x="56" y="6"/>
                      <a:pt x="59" y="3"/>
                      <a:pt x="62" y="2"/>
                    </a:cubicBezTo>
                    <a:cubicBezTo>
                      <a:pt x="65" y="1"/>
                      <a:pt x="67" y="0"/>
                      <a:pt x="69" y="0"/>
                    </a:cubicBezTo>
                    <a:cubicBezTo>
                      <a:pt x="78" y="0"/>
                      <a:pt x="87" y="5"/>
                      <a:pt x="95" y="10"/>
                    </a:cubicBezTo>
                    <a:cubicBezTo>
                      <a:pt x="95" y="10"/>
                      <a:pt x="95" y="10"/>
                      <a:pt x="95" y="11"/>
                    </a:cubicBezTo>
                    <a:cubicBezTo>
                      <a:pt x="95" y="11"/>
                      <a:pt x="95" y="11"/>
                      <a:pt x="95" y="11"/>
                    </a:cubicBezTo>
                    <a:cubicBezTo>
                      <a:pt x="95" y="10"/>
                      <a:pt x="95" y="10"/>
                      <a:pt x="95" y="10"/>
                    </a:cubicBezTo>
                    <a:cubicBezTo>
                      <a:pt x="87" y="5"/>
                      <a:pt x="78" y="0"/>
                      <a:pt x="69" y="0"/>
                    </a:cubicBezTo>
                  </a:path>
                </a:pathLst>
              </a:custGeom>
              <a:solidFill>
                <a:srgbClr val="59B68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87" name="Google Shape;3487;p54"/>
              <p:cNvSpPr/>
              <p:nvPr/>
            </p:nvSpPr>
            <p:spPr>
              <a:xfrm>
                <a:off x="5514713" y="1492238"/>
                <a:ext cx="155575" cy="22225"/>
              </a:xfrm>
              <a:custGeom>
                <a:avLst/>
                <a:gdLst/>
                <a:ahLst/>
                <a:cxnLst/>
                <a:rect l="l" t="t" r="r" b="b"/>
                <a:pathLst>
                  <a:path w="112" h="16" extrusionOk="0">
                    <a:moveTo>
                      <a:pt x="0" y="0"/>
                    </a:moveTo>
                    <a:cubicBezTo>
                      <a:pt x="0" y="0"/>
                      <a:pt x="0" y="0"/>
                      <a:pt x="0" y="0"/>
                    </a:cubicBezTo>
                    <a:cubicBezTo>
                      <a:pt x="15" y="8"/>
                      <a:pt x="31" y="16"/>
                      <a:pt x="47" y="16"/>
                    </a:cubicBezTo>
                    <a:cubicBezTo>
                      <a:pt x="48" y="16"/>
                      <a:pt x="49" y="16"/>
                      <a:pt x="50" y="16"/>
                    </a:cubicBezTo>
                    <a:cubicBezTo>
                      <a:pt x="68" y="15"/>
                      <a:pt x="84" y="5"/>
                      <a:pt x="100" y="5"/>
                    </a:cubicBezTo>
                    <a:cubicBezTo>
                      <a:pt x="104" y="5"/>
                      <a:pt x="108" y="5"/>
                      <a:pt x="112" y="7"/>
                    </a:cubicBezTo>
                    <a:cubicBezTo>
                      <a:pt x="112" y="7"/>
                      <a:pt x="112" y="7"/>
                      <a:pt x="112" y="7"/>
                    </a:cubicBezTo>
                    <a:cubicBezTo>
                      <a:pt x="112" y="7"/>
                      <a:pt x="112" y="7"/>
                      <a:pt x="112" y="7"/>
                    </a:cubicBezTo>
                    <a:cubicBezTo>
                      <a:pt x="108" y="5"/>
                      <a:pt x="104" y="5"/>
                      <a:pt x="100" y="5"/>
                    </a:cubicBezTo>
                    <a:cubicBezTo>
                      <a:pt x="84" y="5"/>
                      <a:pt x="68" y="15"/>
                      <a:pt x="50" y="16"/>
                    </a:cubicBezTo>
                    <a:cubicBezTo>
                      <a:pt x="49" y="16"/>
                      <a:pt x="48" y="16"/>
                      <a:pt x="47" y="16"/>
                    </a:cubicBezTo>
                    <a:cubicBezTo>
                      <a:pt x="31" y="16"/>
                      <a:pt x="15" y="8"/>
                      <a:pt x="0" y="0"/>
                    </a:cubicBezTo>
                  </a:path>
                </a:pathLst>
              </a:custGeom>
              <a:solidFill>
                <a:srgbClr val="01010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88" name="Google Shape;3488;p54"/>
              <p:cNvSpPr/>
              <p:nvPr/>
            </p:nvSpPr>
            <p:spPr>
              <a:xfrm>
                <a:off x="5330563" y="1466838"/>
                <a:ext cx="427038" cy="223838"/>
              </a:xfrm>
              <a:custGeom>
                <a:avLst/>
                <a:gdLst/>
                <a:ahLst/>
                <a:cxnLst/>
                <a:rect l="l" t="t" r="r" b="b"/>
                <a:pathLst>
                  <a:path w="308" h="161" extrusionOk="0">
                    <a:moveTo>
                      <a:pt x="95" y="0"/>
                    </a:moveTo>
                    <a:cubicBezTo>
                      <a:pt x="93" y="0"/>
                      <a:pt x="91" y="1"/>
                      <a:pt x="88" y="2"/>
                    </a:cubicBezTo>
                    <a:cubicBezTo>
                      <a:pt x="85" y="3"/>
                      <a:pt x="82" y="6"/>
                      <a:pt x="79" y="9"/>
                    </a:cubicBezTo>
                    <a:cubicBezTo>
                      <a:pt x="66" y="21"/>
                      <a:pt x="53" y="34"/>
                      <a:pt x="39" y="47"/>
                    </a:cubicBezTo>
                    <a:cubicBezTo>
                      <a:pt x="34" y="53"/>
                      <a:pt x="28" y="59"/>
                      <a:pt x="26" y="67"/>
                    </a:cubicBezTo>
                    <a:cubicBezTo>
                      <a:pt x="26" y="69"/>
                      <a:pt x="26" y="70"/>
                      <a:pt x="26" y="72"/>
                    </a:cubicBezTo>
                    <a:cubicBezTo>
                      <a:pt x="26" y="80"/>
                      <a:pt x="28" y="88"/>
                      <a:pt x="29" y="97"/>
                    </a:cubicBezTo>
                    <a:cubicBezTo>
                      <a:pt x="29" y="97"/>
                      <a:pt x="29" y="97"/>
                      <a:pt x="29" y="98"/>
                    </a:cubicBezTo>
                    <a:cubicBezTo>
                      <a:pt x="29" y="119"/>
                      <a:pt x="12" y="134"/>
                      <a:pt x="0" y="152"/>
                    </a:cubicBezTo>
                    <a:cubicBezTo>
                      <a:pt x="3" y="151"/>
                      <a:pt x="5" y="151"/>
                      <a:pt x="8" y="151"/>
                    </a:cubicBezTo>
                    <a:cubicBezTo>
                      <a:pt x="21" y="151"/>
                      <a:pt x="34" y="157"/>
                      <a:pt x="48" y="161"/>
                    </a:cubicBezTo>
                    <a:cubicBezTo>
                      <a:pt x="79" y="147"/>
                      <a:pt x="99" y="114"/>
                      <a:pt x="123" y="90"/>
                    </a:cubicBezTo>
                    <a:cubicBezTo>
                      <a:pt x="132" y="81"/>
                      <a:pt x="142" y="78"/>
                      <a:pt x="152" y="78"/>
                    </a:cubicBezTo>
                    <a:cubicBezTo>
                      <a:pt x="172" y="78"/>
                      <a:pt x="194" y="93"/>
                      <a:pt x="214" y="110"/>
                    </a:cubicBezTo>
                    <a:cubicBezTo>
                      <a:pt x="219" y="109"/>
                      <a:pt x="224" y="109"/>
                      <a:pt x="230" y="109"/>
                    </a:cubicBezTo>
                    <a:cubicBezTo>
                      <a:pt x="232" y="109"/>
                      <a:pt x="235" y="109"/>
                      <a:pt x="238" y="109"/>
                    </a:cubicBezTo>
                    <a:cubicBezTo>
                      <a:pt x="242" y="95"/>
                      <a:pt x="252" y="86"/>
                      <a:pt x="267" y="86"/>
                    </a:cubicBezTo>
                    <a:cubicBezTo>
                      <a:pt x="267" y="86"/>
                      <a:pt x="268" y="86"/>
                      <a:pt x="269" y="86"/>
                    </a:cubicBezTo>
                    <a:cubicBezTo>
                      <a:pt x="275" y="87"/>
                      <a:pt x="282" y="88"/>
                      <a:pt x="288" y="88"/>
                    </a:cubicBezTo>
                    <a:cubicBezTo>
                      <a:pt x="288" y="88"/>
                      <a:pt x="288" y="88"/>
                      <a:pt x="289" y="88"/>
                    </a:cubicBezTo>
                    <a:cubicBezTo>
                      <a:pt x="294" y="88"/>
                      <a:pt x="308" y="83"/>
                      <a:pt x="296" y="77"/>
                    </a:cubicBezTo>
                    <a:cubicBezTo>
                      <a:pt x="287" y="72"/>
                      <a:pt x="276" y="69"/>
                      <a:pt x="267" y="63"/>
                    </a:cubicBezTo>
                    <a:cubicBezTo>
                      <a:pt x="259" y="57"/>
                      <a:pt x="253" y="48"/>
                      <a:pt x="252" y="37"/>
                    </a:cubicBezTo>
                    <a:cubicBezTo>
                      <a:pt x="252" y="34"/>
                      <a:pt x="252" y="31"/>
                      <a:pt x="253" y="28"/>
                    </a:cubicBezTo>
                    <a:cubicBezTo>
                      <a:pt x="251" y="27"/>
                      <a:pt x="248" y="25"/>
                      <a:pt x="245" y="25"/>
                    </a:cubicBezTo>
                    <a:cubicBezTo>
                      <a:pt x="245" y="25"/>
                      <a:pt x="245" y="25"/>
                      <a:pt x="245" y="25"/>
                    </a:cubicBezTo>
                    <a:cubicBezTo>
                      <a:pt x="241" y="23"/>
                      <a:pt x="237" y="23"/>
                      <a:pt x="233" y="23"/>
                    </a:cubicBezTo>
                    <a:cubicBezTo>
                      <a:pt x="217" y="23"/>
                      <a:pt x="201" y="33"/>
                      <a:pt x="183" y="34"/>
                    </a:cubicBezTo>
                    <a:cubicBezTo>
                      <a:pt x="182" y="34"/>
                      <a:pt x="181" y="34"/>
                      <a:pt x="180" y="34"/>
                    </a:cubicBezTo>
                    <a:cubicBezTo>
                      <a:pt x="164" y="34"/>
                      <a:pt x="148" y="26"/>
                      <a:pt x="133" y="18"/>
                    </a:cubicBezTo>
                    <a:cubicBezTo>
                      <a:pt x="129" y="15"/>
                      <a:pt x="125" y="13"/>
                      <a:pt x="121" y="11"/>
                    </a:cubicBezTo>
                    <a:cubicBezTo>
                      <a:pt x="121" y="11"/>
                      <a:pt x="121" y="11"/>
                      <a:pt x="121" y="11"/>
                    </a:cubicBezTo>
                    <a:cubicBezTo>
                      <a:pt x="121" y="10"/>
                      <a:pt x="121" y="10"/>
                      <a:pt x="121" y="10"/>
                    </a:cubicBezTo>
                    <a:cubicBezTo>
                      <a:pt x="113" y="5"/>
                      <a:pt x="104" y="0"/>
                      <a:pt x="95" y="0"/>
                    </a:cubicBezTo>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89" name="Google Shape;3489;p54"/>
              <p:cNvSpPr/>
              <p:nvPr/>
            </p:nvSpPr>
            <p:spPr>
              <a:xfrm>
                <a:off x="5397238" y="1574788"/>
                <a:ext cx="230188" cy="122238"/>
              </a:xfrm>
              <a:custGeom>
                <a:avLst/>
                <a:gdLst/>
                <a:ahLst/>
                <a:cxnLst/>
                <a:rect l="l" t="t" r="r" b="b"/>
                <a:pathLst>
                  <a:path w="166" h="88" extrusionOk="0">
                    <a:moveTo>
                      <a:pt x="104" y="0"/>
                    </a:moveTo>
                    <a:cubicBezTo>
                      <a:pt x="94" y="0"/>
                      <a:pt x="84" y="3"/>
                      <a:pt x="75" y="12"/>
                    </a:cubicBezTo>
                    <a:cubicBezTo>
                      <a:pt x="51" y="36"/>
                      <a:pt x="31" y="69"/>
                      <a:pt x="0" y="83"/>
                    </a:cubicBezTo>
                    <a:cubicBezTo>
                      <a:pt x="4" y="85"/>
                      <a:pt x="7" y="86"/>
                      <a:pt x="11" y="86"/>
                    </a:cubicBezTo>
                    <a:cubicBezTo>
                      <a:pt x="16" y="87"/>
                      <a:pt x="21" y="88"/>
                      <a:pt x="27" y="88"/>
                    </a:cubicBezTo>
                    <a:cubicBezTo>
                      <a:pt x="57" y="88"/>
                      <a:pt x="84" y="71"/>
                      <a:pt x="111" y="56"/>
                    </a:cubicBezTo>
                    <a:cubicBezTo>
                      <a:pt x="111" y="56"/>
                      <a:pt x="111" y="56"/>
                      <a:pt x="111" y="56"/>
                    </a:cubicBezTo>
                    <a:cubicBezTo>
                      <a:pt x="111" y="55"/>
                      <a:pt x="111" y="55"/>
                      <a:pt x="111" y="55"/>
                    </a:cubicBezTo>
                    <a:cubicBezTo>
                      <a:pt x="112" y="55"/>
                      <a:pt x="113" y="54"/>
                      <a:pt x="114" y="54"/>
                    </a:cubicBezTo>
                    <a:cubicBezTo>
                      <a:pt x="114" y="54"/>
                      <a:pt x="114" y="53"/>
                      <a:pt x="114" y="53"/>
                    </a:cubicBezTo>
                    <a:cubicBezTo>
                      <a:pt x="114" y="53"/>
                      <a:pt x="114" y="53"/>
                      <a:pt x="114" y="53"/>
                    </a:cubicBezTo>
                    <a:cubicBezTo>
                      <a:pt x="115" y="53"/>
                      <a:pt x="115" y="53"/>
                      <a:pt x="115" y="53"/>
                    </a:cubicBezTo>
                    <a:cubicBezTo>
                      <a:pt x="115" y="53"/>
                      <a:pt x="115" y="53"/>
                      <a:pt x="115" y="53"/>
                    </a:cubicBezTo>
                    <a:cubicBezTo>
                      <a:pt x="131" y="44"/>
                      <a:pt x="148" y="36"/>
                      <a:pt x="166" y="32"/>
                    </a:cubicBezTo>
                    <a:cubicBezTo>
                      <a:pt x="146" y="15"/>
                      <a:pt x="124" y="0"/>
                      <a:pt x="104" y="0"/>
                    </a:cubicBezTo>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90" name="Google Shape;3490;p54"/>
              <p:cNvSpPr/>
              <p:nvPr/>
            </p:nvSpPr>
            <p:spPr>
              <a:xfrm>
                <a:off x="5201976" y="1606538"/>
                <a:ext cx="1239838" cy="288925"/>
              </a:xfrm>
              <a:custGeom>
                <a:avLst/>
                <a:gdLst/>
                <a:ahLst/>
                <a:cxnLst/>
                <a:rect l="l" t="t" r="r" b="b"/>
                <a:pathLst>
                  <a:path w="892" h="208" extrusionOk="0">
                    <a:moveTo>
                      <a:pt x="840" y="139"/>
                    </a:moveTo>
                    <a:cubicBezTo>
                      <a:pt x="820" y="134"/>
                      <a:pt x="802" y="111"/>
                      <a:pt x="782" y="104"/>
                    </a:cubicBezTo>
                    <a:cubicBezTo>
                      <a:pt x="772" y="100"/>
                      <a:pt x="762" y="101"/>
                      <a:pt x="753" y="102"/>
                    </a:cubicBezTo>
                    <a:cubicBezTo>
                      <a:pt x="720" y="105"/>
                      <a:pt x="685" y="111"/>
                      <a:pt x="649" y="90"/>
                    </a:cubicBezTo>
                    <a:cubicBezTo>
                      <a:pt x="635" y="81"/>
                      <a:pt x="621" y="69"/>
                      <a:pt x="607" y="60"/>
                    </a:cubicBezTo>
                    <a:cubicBezTo>
                      <a:pt x="570" y="38"/>
                      <a:pt x="534" y="43"/>
                      <a:pt x="498" y="49"/>
                    </a:cubicBezTo>
                    <a:cubicBezTo>
                      <a:pt x="465" y="53"/>
                      <a:pt x="432" y="58"/>
                      <a:pt x="399" y="42"/>
                    </a:cubicBezTo>
                    <a:cubicBezTo>
                      <a:pt x="382" y="34"/>
                      <a:pt x="366" y="21"/>
                      <a:pt x="350" y="14"/>
                    </a:cubicBezTo>
                    <a:cubicBezTo>
                      <a:pt x="315" y="0"/>
                      <a:pt x="280" y="16"/>
                      <a:pt x="251" y="34"/>
                    </a:cubicBezTo>
                    <a:cubicBezTo>
                      <a:pt x="220" y="51"/>
                      <a:pt x="187" y="72"/>
                      <a:pt x="151" y="64"/>
                    </a:cubicBezTo>
                    <a:cubicBezTo>
                      <a:pt x="129" y="60"/>
                      <a:pt x="106" y="45"/>
                      <a:pt x="86" y="54"/>
                    </a:cubicBezTo>
                    <a:cubicBezTo>
                      <a:pt x="56" y="66"/>
                      <a:pt x="52" y="119"/>
                      <a:pt x="24" y="139"/>
                    </a:cubicBezTo>
                    <a:cubicBezTo>
                      <a:pt x="18" y="142"/>
                      <a:pt x="12" y="145"/>
                      <a:pt x="7" y="150"/>
                    </a:cubicBezTo>
                    <a:cubicBezTo>
                      <a:pt x="2" y="156"/>
                      <a:pt x="0" y="166"/>
                      <a:pt x="5" y="172"/>
                    </a:cubicBezTo>
                    <a:cubicBezTo>
                      <a:pt x="7" y="174"/>
                      <a:pt x="10" y="175"/>
                      <a:pt x="12" y="176"/>
                    </a:cubicBezTo>
                    <a:cubicBezTo>
                      <a:pt x="53" y="190"/>
                      <a:pt x="95" y="204"/>
                      <a:pt x="137" y="200"/>
                    </a:cubicBezTo>
                    <a:cubicBezTo>
                      <a:pt x="168" y="196"/>
                      <a:pt x="197" y="183"/>
                      <a:pt x="228" y="181"/>
                    </a:cubicBezTo>
                    <a:cubicBezTo>
                      <a:pt x="249" y="180"/>
                      <a:pt x="270" y="185"/>
                      <a:pt x="291" y="186"/>
                    </a:cubicBezTo>
                    <a:cubicBezTo>
                      <a:pt x="325" y="187"/>
                      <a:pt x="356" y="179"/>
                      <a:pt x="387" y="171"/>
                    </a:cubicBezTo>
                    <a:cubicBezTo>
                      <a:pt x="426" y="161"/>
                      <a:pt x="465" y="151"/>
                      <a:pt x="507" y="159"/>
                    </a:cubicBezTo>
                    <a:cubicBezTo>
                      <a:pt x="529" y="163"/>
                      <a:pt x="550" y="172"/>
                      <a:pt x="572" y="179"/>
                    </a:cubicBezTo>
                    <a:cubicBezTo>
                      <a:pt x="606" y="190"/>
                      <a:pt x="640" y="197"/>
                      <a:pt x="674" y="203"/>
                    </a:cubicBezTo>
                    <a:cubicBezTo>
                      <a:pt x="688" y="206"/>
                      <a:pt x="701" y="208"/>
                      <a:pt x="713" y="205"/>
                    </a:cubicBezTo>
                    <a:cubicBezTo>
                      <a:pt x="723" y="202"/>
                      <a:pt x="731" y="195"/>
                      <a:pt x="739" y="190"/>
                    </a:cubicBezTo>
                    <a:cubicBezTo>
                      <a:pt x="767" y="171"/>
                      <a:pt x="804" y="166"/>
                      <a:pt x="844" y="175"/>
                    </a:cubicBezTo>
                    <a:cubicBezTo>
                      <a:pt x="853" y="177"/>
                      <a:pt x="862" y="180"/>
                      <a:pt x="869" y="177"/>
                    </a:cubicBezTo>
                    <a:cubicBezTo>
                      <a:pt x="876" y="174"/>
                      <a:pt x="892" y="170"/>
                      <a:pt x="886" y="160"/>
                    </a:cubicBezTo>
                    <a:cubicBezTo>
                      <a:pt x="878" y="148"/>
                      <a:pt x="851" y="142"/>
                      <a:pt x="840" y="139"/>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91" name="Google Shape;3491;p54"/>
              <p:cNvSpPr/>
              <p:nvPr/>
            </p:nvSpPr>
            <p:spPr>
              <a:xfrm>
                <a:off x="5551226" y="1649401"/>
                <a:ext cx="4763" cy="1588"/>
              </a:xfrm>
              <a:custGeom>
                <a:avLst/>
                <a:gdLst/>
                <a:ahLst/>
                <a:cxnLst/>
                <a:rect l="l" t="t" r="r" b="b"/>
                <a:pathLst>
                  <a:path w="4" h="2" extrusionOk="0">
                    <a:moveTo>
                      <a:pt x="3" y="1"/>
                    </a:moveTo>
                    <a:cubicBezTo>
                      <a:pt x="2" y="1"/>
                      <a:pt x="1" y="2"/>
                      <a:pt x="0" y="2"/>
                    </a:cubicBezTo>
                    <a:cubicBezTo>
                      <a:pt x="1" y="2"/>
                      <a:pt x="2" y="1"/>
                      <a:pt x="3" y="1"/>
                    </a:cubicBezTo>
                    <a:moveTo>
                      <a:pt x="3" y="0"/>
                    </a:moveTo>
                    <a:cubicBezTo>
                      <a:pt x="3" y="0"/>
                      <a:pt x="3" y="0"/>
                      <a:pt x="3" y="0"/>
                    </a:cubicBezTo>
                    <a:cubicBezTo>
                      <a:pt x="3" y="0"/>
                      <a:pt x="3" y="0"/>
                      <a:pt x="3" y="0"/>
                    </a:cubicBezTo>
                    <a:moveTo>
                      <a:pt x="4" y="0"/>
                    </a:moveTo>
                    <a:cubicBezTo>
                      <a:pt x="4" y="0"/>
                      <a:pt x="4" y="0"/>
                      <a:pt x="4" y="0"/>
                    </a:cubicBezTo>
                    <a:cubicBezTo>
                      <a:pt x="4" y="0"/>
                      <a:pt x="4" y="0"/>
                      <a:pt x="4" y="0"/>
                    </a:cubicBezTo>
                  </a:path>
                </a:pathLst>
              </a:custGeom>
              <a:solidFill>
                <a:srgbClr val="01010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92" name="Google Shape;3492;p54"/>
              <p:cNvSpPr/>
              <p:nvPr/>
            </p:nvSpPr>
            <p:spPr>
              <a:xfrm>
                <a:off x="5205151" y="1620826"/>
                <a:ext cx="611188" cy="263525"/>
              </a:xfrm>
              <a:custGeom>
                <a:avLst/>
                <a:gdLst/>
                <a:ahLst/>
                <a:cxnLst/>
                <a:rect l="l" t="t" r="r" b="b"/>
                <a:pathLst>
                  <a:path w="440" h="189" extrusionOk="0">
                    <a:moveTo>
                      <a:pt x="299" y="0"/>
                    </a:moveTo>
                    <a:cubicBezTo>
                      <a:pt x="283" y="4"/>
                      <a:pt x="268" y="12"/>
                      <a:pt x="253" y="20"/>
                    </a:cubicBezTo>
                    <a:cubicBezTo>
                      <a:pt x="253" y="20"/>
                      <a:pt x="253" y="20"/>
                      <a:pt x="253" y="20"/>
                    </a:cubicBezTo>
                    <a:cubicBezTo>
                      <a:pt x="253" y="20"/>
                      <a:pt x="253" y="20"/>
                      <a:pt x="252" y="20"/>
                    </a:cubicBezTo>
                    <a:cubicBezTo>
                      <a:pt x="252" y="20"/>
                      <a:pt x="252" y="20"/>
                      <a:pt x="252" y="20"/>
                    </a:cubicBezTo>
                    <a:cubicBezTo>
                      <a:pt x="252" y="20"/>
                      <a:pt x="252" y="21"/>
                      <a:pt x="252" y="21"/>
                    </a:cubicBezTo>
                    <a:cubicBezTo>
                      <a:pt x="251" y="21"/>
                      <a:pt x="250" y="22"/>
                      <a:pt x="249" y="22"/>
                    </a:cubicBezTo>
                    <a:cubicBezTo>
                      <a:pt x="249" y="22"/>
                      <a:pt x="249" y="22"/>
                      <a:pt x="249" y="23"/>
                    </a:cubicBezTo>
                    <a:cubicBezTo>
                      <a:pt x="249" y="23"/>
                      <a:pt x="249" y="23"/>
                      <a:pt x="249" y="23"/>
                    </a:cubicBezTo>
                    <a:cubicBezTo>
                      <a:pt x="222" y="38"/>
                      <a:pt x="195" y="55"/>
                      <a:pt x="165" y="55"/>
                    </a:cubicBezTo>
                    <a:cubicBezTo>
                      <a:pt x="159" y="55"/>
                      <a:pt x="154" y="54"/>
                      <a:pt x="149" y="53"/>
                    </a:cubicBezTo>
                    <a:cubicBezTo>
                      <a:pt x="145" y="53"/>
                      <a:pt x="142" y="52"/>
                      <a:pt x="138" y="50"/>
                    </a:cubicBezTo>
                    <a:cubicBezTo>
                      <a:pt x="124" y="46"/>
                      <a:pt x="111" y="40"/>
                      <a:pt x="98" y="40"/>
                    </a:cubicBezTo>
                    <a:cubicBezTo>
                      <a:pt x="93" y="40"/>
                      <a:pt x="88" y="41"/>
                      <a:pt x="84" y="43"/>
                    </a:cubicBezTo>
                    <a:cubicBezTo>
                      <a:pt x="54" y="55"/>
                      <a:pt x="50" y="108"/>
                      <a:pt x="22" y="128"/>
                    </a:cubicBezTo>
                    <a:cubicBezTo>
                      <a:pt x="16" y="131"/>
                      <a:pt x="10" y="134"/>
                      <a:pt x="5" y="139"/>
                    </a:cubicBezTo>
                    <a:cubicBezTo>
                      <a:pt x="2" y="142"/>
                      <a:pt x="0" y="148"/>
                      <a:pt x="0" y="153"/>
                    </a:cubicBezTo>
                    <a:cubicBezTo>
                      <a:pt x="0" y="156"/>
                      <a:pt x="1" y="158"/>
                      <a:pt x="3" y="161"/>
                    </a:cubicBezTo>
                    <a:cubicBezTo>
                      <a:pt x="5" y="163"/>
                      <a:pt x="8" y="164"/>
                      <a:pt x="10" y="165"/>
                    </a:cubicBezTo>
                    <a:cubicBezTo>
                      <a:pt x="46" y="177"/>
                      <a:pt x="82" y="189"/>
                      <a:pt x="118" y="189"/>
                    </a:cubicBezTo>
                    <a:cubicBezTo>
                      <a:pt x="124" y="189"/>
                      <a:pt x="129" y="189"/>
                      <a:pt x="135" y="189"/>
                    </a:cubicBezTo>
                    <a:cubicBezTo>
                      <a:pt x="166" y="185"/>
                      <a:pt x="195" y="172"/>
                      <a:pt x="226" y="170"/>
                    </a:cubicBezTo>
                    <a:cubicBezTo>
                      <a:pt x="228" y="170"/>
                      <a:pt x="230" y="170"/>
                      <a:pt x="232" y="170"/>
                    </a:cubicBezTo>
                    <a:cubicBezTo>
                      <a:pt x="251" y="170"/>
                      <a:pt x="270" y="174"/>
                      <a:pt x="289" y="175"/>
                    </a:cubicBezTo>
                    <a:cubicBezTo>
                      <a:pt x="292" y="175"/>
                      <a:pt x="294" y="175"/>
                      <a:pt x="296" y="175"/>
                    </a:cubicBezTo>
                    <a:cubicBezTo>
                      <a:pt x="346" y="175"/>
                      <a:pt x="392" y="155"/>
                      <a:pt x="440" y="148"/>
                    </a:cubicBezTo>
                    <a:cubicBezTo>
                      <a:pt x="427" y="138"/>
                      <a:pt x="415" y="128"/>
                      <a:pt x="407" y="113"/>
                    </a:cubicBezTo>
                    <a:cubicBezTo>
                      <a:pt x="399" y="99"/>
                      <a:pt x="408" y="76"/>
                      <a:pt x="401" y="67"/>
                    </a:cubicBezTo>
                    <a:cubicBezTo>
                      <a:pt x="386" y="48"/>
                      <a:pt x="356" y="51"/>
                      <a:pt x="339" y="44"/>
                    </a:cubicBezTo>
                    <a:cubicBezTo>
                      <a:pt x="324" y="38"/>
                      <a:pt x="314" y="30"/>
                      <a:pt x="305" y="14"/>
                    </a:cubicBezTo>
                    <a:cubicBezTo>
                      <a:pt x="302" y="9"/>
                      <a:pt x="300" y="5"/>
                      <a:pt x="299" y="0"/>
                    </a:cubicBezTo>
                  </a:path>
                </a:pathLst>
              </a:custGeom>
              <a:solidFill>
                <a:srgbClr val="171516">
                  <a:alpha val="2595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93" name="Google Shape;3493;p54"/>
              <p:cNvSpPr/>
              <p:nvPr/>
            </p:nvSpPr>
            <p:spPr>
              <a:xfrm>
                <a:off x="5684576" y="1158863"/>
                <a:ext cx="133350" cy="58738"/>
              </a:xfrm>
              <a:custGeom>
                <a:avLst/>
                <a:gdLst/>
                <a:ahLst/>
                <a:cxnLst/>
                <a:rect l="l" t="t" r="r" b="b"/>
                <a:pathLst>
                  <a:path w="96" h="42" extrusionOk="0">
                    <a:moveTo>
                      <a:pt x="0" y="25"/>
                    </a:moveTo>
                    <a:cubicBezTo>
                      <a:pt x="5" y="26"/>
                      <a:pt x="10" y="27"/>
                      <a:pt x="16" y="26"/>
                    </a:cubicBezTo>
                    <a:cubicBezTo>
                      <a:pt x="24" y="26"/>
                      <a:pt x="33" y="26"/>
                      <a:pt x="41" y="28"/>
                    </a:cubicBezTo>
                    <a:cubicBezTo>
                      <a:pt x="50" y="29"/>
                      <a:pt x="57" y="31"/>
                      <a:pt x="66" y="35"/>
                    </a:cubicBezTo>
                    <a:cubicBezTo>
                      <a:pt x="73" y="38"/>
                      <a:pt x="80" y="40"/>
                      <a:pt x="87" y="40"/>
                    </a:cubicBezTo>
                    <a:cubicBezTo>
                      <a:pt x="96" y="42"/>
                      <a:pt x="96" y="40"/>
                      <a:pt x="88" y="34"/>
                    </a:cubicBezTo>
                    <a:cubicBezTo>
                      <a:pt x="83" y="31"/>
                      <a:pt x="75" y="29"/>
                      <a:pt x="70" y="25"/>
                    </a:cubicBezTo>
                    <a:cubicBezTo>
                      <a:pt x="62" y="17"/>
                      <a:pt x="56" y="10"/>
                      <a:pt x="46" y="7"/>
                    </a:cubicBezTo>
                    <a:cubicBezTo>
                      <a:pt x="33" y="4"/>
                      <a:pt x="21" y="4"/>
                      <a:pt x="10" y="0"/>
                    </a:cubicBezTo>
                    <a:cubicBezTo>
                      <a:pt x="10" y="0"/>
                      <a:pt x="10" y="0"/>
                      <a:pt x="10" y="0"/>
                    </a:cubicBezTo>
                    <a:cubicBezTo>
                      <a:pt x="2" y="6"/>
                      <a:pt x="4" y="17"/>
                      <a:pt x="0" y="25"/>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3494" name="Google Shape;3494;p54"/>
            <p:cNvGrpSpPr/>
            <p:nvPr/>
          </p:nvGrpSpPr>
          <p:grpSpPr>
            <a:xfrm>
              <a:off x="-413544" y="2435887"/>
              <a:ext cx="4010351" cy="1927948"/>
              <a:chOff x="2904679" y="2596175"/>
              <a:chExt cx="2513696" cy="1208442"/>
            </a:xfrm>
          </p:grpSpPr>
          <p:sp>
            <p:nvSpPr>
              <p:cNvPr id="3495" name="Google Shape;3495;p54"/>
              <p:cNvSpPr/>
              <p:nvPr/>
            </p:nvSpPr>
            <p:spPr>
              <a:xfrm>
                <a:off x="4638675" y="3303072"/>
                <a:ext cx="477302" cy="90628"/>
              </a:xfrm>
              <a:custGeom>
                <a:avLst/>
                <a:gdLst/>
                <a:ahLst/>
                <a:cxnLst/>
                <a:rect l="l" t="t" r="r" b="b"/>
                <a:pathLst>
                  <a:path w="79" h="15" extrusionOk="0">
                    <a:moveTo>
                      <a:pt x="79" y="15"/>
                    </a:moveTo>
                    <a:lnTo>
                      <a:pt x="0" y="15"/>
                    </a:lnTo>
                    <a:lnTo>
                      <a:pt x="0" y="0"/>
                    </a:lnTo>
                    <a:lnTo>
                      <a:pt x="71" y="0"/>
                    </a:lnTo>
                    <a:lnTo>
                      <a:pt x="79" y="15"/>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96" name="Google Shape;3496;p54"/>
              <p:cNvSpPr/>
              <p:nvPr/>
            </p:nvSpPr>
            <p:spPr>
              <a:xfrm>
                <a:off x="3206769" y="3303072"/>
                <a:ext cx="477302" cy="90628"/>
              </a:xfrm>
              <a:custGeom>
                <a:avLst/>
                <a:gdLst/>
                <a:ahLst/>
                <a:cxnLst/>
                <a:rect l="l" t="t" r="r" b="b"/>
                <a:pathLst>
                  <a:path w="79" h="15" extrusionOk="0">
                    <a:moveTo>
                      <a:pt x="0" y="15"/>
                    </a:moveTo>
                    <a:lnTo>
                      <a:pt x="79" y="15"/>
                    </a:lnTo>
                    <a:lnTo>
                      <a:pt x="79" y="0"/>
                    </a:lnTo>
                    <a:lnTo>
                      <a:pt x="8" y="0"/>
                    </a:lnTo>
                    <a:lnTo>
                      <a:pt x="0" y="15"/>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97" name="Google Shape;3497;p54"/>
              <p:cNvSpPr/>
              <p:nvPr/>
            </p:nvSpPr>
            <p:spPr>
              <a:xfrm>
                <a:off x="3841158" y="3297030"/>
                <a:ext cx="712500" cy="4053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98" name="Google Shape;3498;p54"/>
              <p:cNvSpPr/>
              <p:nvPr/>
            </p:nvSpPr>
            <p:spPr>
              <a:xfrm>
                <a:off x="4638675" y="3369532"/>
                <a:ext cx="779700" cy="4350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99" name="Google Shape;3499;p54"/>
              <p:cNvSpPr/>
              <p:nvPr/>
            </p:nvSpPr>
            <p:spPr>
              <a:xfrm>
                <a:off x="2904679" y="3369532"/>
                <a:ext cx="779700" cy="4350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00" name="Google Shape;3500;p54"/>
              <p:cNvSpPr/>
              <p:nvPr/>
            </p:nvSpPr>
            <p:spPr>
              <a:xfrm>
                <a:off x="4161373" y="2602217"/>
                <a:ext cx="139200" cy="969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01" name="Google Shape;3501;p54"/>
              <p:cNvSpPr/>
              <p:nvPr/>
            </p:nvSpPr>
            <p:spPr>
              <a:xfrm>
                <a:off x="4197624" y="2620343"/>
                <a:ext cx="66460" cy="60418"/>
              </a:xfrm>
              <a:custGeom>
                <a:avLst/>
                <a:gdLst/>
                <a:ahLst/>
                <a:cxnLst/>
                <a:rect l="l" t="t" r="r" b="b"/>
                <a:pathLst>
                  <a:path w="11" h="10" extrusionOk="0">
                    <a:moveTo>
                      <a:pt x="5" y="0"/>
                    </a:moveTo>
                    <a:lnTo>
                      <a:pt x="7" y="3"/>
                    </a:lnTo>
                    <a:lnTo>
                      <a:pt x="11" y="3"/>
                    </a:lnTo>
                    <a:lnTo>
                      <a:pt x="8" y="6"/>
                    </a:lnTo>
                    <a:lnTo>
                      <a:pt x="9" y="10"/>
                    </a:lnTo>
                    <a:lnTo>
                      <a:pt x="5" y="8"/>
                    </a:lnTo>
                    <a:lnTo>
                      <a:pt x="2" y="10"/>
                    </a:lnTo>
                    <a:lnTo>
                      <a:pt x="3" y="6"/>
                    </a:lnTo>
                    <a:lnTo>
                      <a:pt x="0" y="3"/>
                    </a:lnTo>
                    <a:lnTo>
                      <a:pt x="4" y="3"/>
                    </a:lnTo>
                    <a:lnTo>
                      <a:pt x="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02" name="Google Shape;3502;p54"/>
              <p:cNvSpPr/>
              <p:nvPr/>
            </p:nvSpPr>
            <p:spPr>
              <a:xfrm>
                <a:off x="4155331" y="2596175"/>
                <a:ext cx="12600" cy="187200"/>
              </a:xfrm>
              <a:prstGeom prst="rect">
                <a:avLst/>
              </a:pr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03" name="Google Shape;3503;p54"/>
              <p:cNvSpPr/>
              <p:nvPr/>
            </p:nvSpPr>
            <p:spPr>
              <a:xfrm>
                <a:off x="3919701" y="3248695"/>
                <a:ext cx="483000" cy="1209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04" name="Google Shape;3504;p54"/>
              <p:cNvSpPr/>
              <p:nvPr/>
            </p:nvSpPr>
            <p:spPr>
              <a:xfrm>
                <a:off x="3684071" y="3574955"/>
                <a:ext cx="954600" cy="2295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05" name="Google Shape;3505;p54"/>
              <p:cNvSpPr/>
              <p:nvPr/>
            </p:nvSpPr>
            <p:spPr>
              <a:xfrm>
                <a:off x="3684071" y="3218486"/>
                <a:ext cx="235200" cy="5859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06" name="Google Shape;3506;p54"/>
              <p:cNvSpPr/>
              <p:nvPr/>
            </p:nvSpPr>
            <p:spPr>
              <a:xfrm>
                <a:off x="4403045" y="3218486"/>
                <a:ext cx="235200" cy="5859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07" name="Google Shape;3507;p54"/>
              <p:cNvSpPr/>
              <p:nvPr/>
            </p:nvSpPr>
            <p:spPr>
              <a:xfrm>
                <a:off x="3684071" y="3097649"/>
                <a:ext cx="235630" cy="120837"/>
              </a:xfrm>
              <a:custGeom>
                <a:avLst/>
                <a:gdLst/>
                <a:ahLst/>
                <a:cxnLst/>
                <a:rect l="l" t="t" r="r" b="b"/>
                <a:pathLst>
                  <a:path w="39" h="20" extrusionOk="0">
                    <a:moveTo>
                      <a:pt x="13" y="0"/>
                    </a:moveTo>
                    <a:lnTo>
                      <a:pt x="0" y="20"/>
                    </a:lnTo>
                    <a:lnTo>
                      <a:pt x="39" y="20"/>
                    </a:lnTo>
                    <a:lnTo>
                      <a:pt x="31" y="0"/>
                    </a:lnTo>
                    <a:lnTo>
                      <a:pt x="13"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08" name="Google Shape;3508;p54"/>
              <p:cNvSpPr/>
              <p:nvPr/>
            </p:nvSpPr>
            <p:spPr>
              <a:xfrm>
                <a:off x="4403045" y="3097649"/>
                <a:ext cx="235630" cy="120837"/>
              </a:xfrm>
              <a:custGeom>
                <a:avLst/>
                <a:gdLst/>
                <a:ahLst/>
                <a:cxnLst/>
                <a:rect l="l" t="t" r="r" b="b"/>
                <a:pathLst>
                  <a:path w="39" h="20" extrusionOk="0">
                    <a:moveTo>
                      <a:pt x="9" y="0"/>
                    </a:moveTo>
                    <a:lnTo>
                      <a:pt x="0" y="20"/>
                    </a:lnTo>
                    <a:lnTo>
                      <a:pt x="39" y="20"/>
                    </a:lnTo>
                    <a:lnTo>
                      <a:pt x="26" y="0"/>
                    </a:lnTo>
                    <a:lnTo>
                      <a:pt x="9"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09" name="Google Shape;3509;p54"/>
              <p:cNvSpPr/>
              <p:nvPr/>
            </p:nvSpPr>
            <p:spPr>
              <a:xfrm>
                <a:off x="4010328" y="3339323"/>
                <a:ext cx="302400" cy="2604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10" name="Google Shape;3510;p54"/>
              <p:cNvSpPr/>
              <p:nvPr/>
            </p:nvSpPr>
            <p:spPr>
              <a:xfrm>
                <a:off x="3992203" y="3272862"/>
                <a:ext cx="338341" cy="66460"/>
              </a:xfrm>
              <a:custGeom>
                <a:avLst/>
                <a:gdLst/>
                <a:ahLst/>
                <a:cxnLst/>
                <a:rect l="l" t="t" r="r" b="b"/>
                <a:pathLst>
                  <a:path w="56" h="11" extrusionOk="0">
                    <a:moveTo>
                      <a:pt x="44" y="0"/>
                    </a:moveTo>
                    <a:lnTo>
                      <a:pt x="28" y="0"/>
                    </a:lnTo>
                    <a:lnTo>
                      <a:pt x="13" y="0"/>
                    </a:lnTo>
                    <a:lnTo>
                      <a:pt x="0" y="9"/>
                    </a:lnTo>
                    <a:lnTo>
                      <a:pt x="0" y="11"/>
                    </a:lnTo>
                    <a:lnTo>
                      <a:pt x="28" y="11"/>
                    </a:lnTo>
                    <a:lnTo>
                      <a:pt x="56" y="11"/>
                    </a:lnTo>
                    <a:lnTo>
                      <a:pt x="56" y="9"/>
                    </a:lnTo>
                    <a:lnTo>
                      <a:pt x="44" y="0"/>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11" name="Google Shape;3511;p54"/>
              <p:cNvSpPr/>
              <p:nvPr/>
            </p:nvSpPr>
            <p:spPr>
              <a:xfrm>
                <a:off x="4427212" y="3333281"/>
                <a:ext cx="187296" cy="36251"/>
              </a:xfrm>
              <a:custGeom>
                <a:avLst/>
                <a:gdLst/>
                <a:ahLst/>
                <a:cxnLst/>
                <a:rect l="l" t="t" r="r" b="b"/>
                <a:pathLst>
                  <a:path w="31" h="6" extrusionOk="0">
                    <a:moveTo>
                      <a:pt x="24" y="0"/>
                    </a:moveTo>
                    <a:lnTo>
                      <a:pt x="16" y="0"/>
                    </a:lnTo>
                    <a:lnTo>
                      <a:pt x="7" y="0"/>
                    </a:lnTo>
                    <a:lnTo>
                      <a:pt x="0" y="6"/>
                    </a:lnTo>
                    <a:lnTo>
                      <a:pt x="0" y="6"/>
                    </a:lnTo>
                    <a:lnTo>
                      <a:pt x="16" y="6"/>
                    </a:lnTo>
                    <a:lnTo>
                      <a:pt x="31" y="6"/>
                    </a:lnTo>
                    <a:lnTo>
                      <a:pt x="31" y="6"/>
                    </a:lnTo>
                    <a:lnTo>
                      <a:pt x="24"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12" name="Google Shape;3512;p54"/>
              <p:cNvSpPr/>
              <p:nvPr/>
            </p:nvSpPr>
            <p:spPr>
              <a:xfrm>
                <a:off x="4040537" y="3460160"/>
                <a:ext cx="48334" cy="114795"/>
              </a:xfrm>
              <a:custGeom>
                <a:avLst/>
                <a:gdLst/>
                <a:ahLst/>
                <a:cxnLst/>
                <a:rect l="l" t="t" r="r" b="b"/>
                <a:pathLst>
                  <a:path w="21" h="46" extrusionOk="0">
                    <a:moveTo>
                      <a:pt x="21" y="10"/>
                    </a:moveTo>
                    <a:cubicBezTo>
                      <a:pt x="21" y="4"/>
                      <a:pt x="17" y="0"/>
                      <a:pt x="11" y="0"/>
                    </a:cubicBezTo>
                    <a:cubicBezTo>
                      <a:pt x="5" y="0"/>
                      <a:pt x="0" y="4"/>
                      <a:pt x="0" y="10"/>
                    </a:cubicBezTo>
                    <a:cubicBezTo>
                      <a:pt x="0" y="11"/>
                      <a:pt x="0" y="11"/>
                      <a:pt x="0" y="11"/>
                    </a:cubicBezTo>
                    <a:cubicBezTo>
                      <a:pt x="0" y="46"/>
                      <a:pt x="0" y="46"/>
                      <a:pt x="0" y="46"/>
                    </a:cubicBezTo>
                    <a:cubicBezTo>
                      <a:pt x="21" y="46"/>
                      <a:pt x="21" y="46"/>
                      <a:pt x="21" y="46"/>
                    </a:cubicBezTo>
                    <a:cubicBezTo>
                      <a:pt x="21" y="11"/>
                      <a:pt x="21" y="11"/>
                      <a:pt x="21" y="11"/>
                    </a:cubicBezTo>
                    <a:lnTo>
                      <a:pt x="21" y="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13" name="Google Shape;3513;p54"/>
              <p:cNvSpPr/>
              <p:nvPr/>
            </p:nvSpPr>
            <p:spPr>
              <a:xfrm>
                <a:off x="4137206" y="3460160"/>
                <a:ext cx="48334" cy="114795"/>
              </a:xfrm>
              <a:custGeom>
                <a:avLst/>
                <a:gdLst/>
                <a:ahLst/>
                <a:cxnLst/>
                <a:rect l="l" t="t" r="r" b="b"/>
                <a:pathLst>
                  <a:path w="21" h="46" extrusionOk="0">
                    <a:moveTo>
                      <a:pt x="21" y="10"/>
                    </a:moveTo>
                    <a:cubicBezTo>
                      <a:pt x="21" y="4"/>
                      <a:pt x="16" y="0"/>
                      <a:pt x="10" y="0"/>
                    </a:cubicBezTo>
                    <a:cubicBezTo>
                      <a:pt x="5" y="0"/>
                      <a:pt x="0" y="4"/>
                      <a:pt x="0" y="10"/>
                    </a:cubicBezTo>
                    <a:cubicBezTo>
                      <a:pt x="0" y="11"/>
                      <a:pt x="0" y="11"/>
                      <a:pt x="0" y="11"/>
                    </a:cubicBezTo>
                    <a:cubicBezTo>
                      <a:pt x="0" y="46"/>
                      <a:pt x="0" y="46"/>
                      <a:pt x="0" y="46"/>
                    </a:cubicBezTo>
                    <a:cubicBezTo>
                      <a:pt x="21" y="46"/>
                      <a:pt x="21" y="46"/>
                      <a:pt x="21" y="46"/>
                    </a:cubicBezTo>
                    <a:cubicBezTo>
                      <a:pt x="21" y="11"/>
                      <a:pt x="21" y="11"/>
                      <a:pt x="21" y="11"/>
                    </a:cubicBezTo>
                    <a:lnTo>
                      <a:pt x="21" y="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14" name="Google Shape;3514;p54"/>
              <p:cNvSpPr/>
              <p:nvPr/>
            </p:nvSpPr>
            <p:spPr>
              <a:xfrm>
                <a:off x="4233875" y="3460160"/>
                <a:ext cx="54376" cy="114795"/>
              </a:xfrm>
              <a:custGeom>
                <a:avLst/>
                <a:gdLst/>
                <a:ahLst/>
                <a:cxnLst/>
                <a:rect l="l" t="t" r="r" b="b"/>
                <a:pathLst>
                  <a:path w="22" h="46" extrusionOk="0">
                    <a:moveTo>
                      <a:pt x="22" y="10"/>
                    </a:moveTo>
                    <a:cubicBezTo>
                      <a:pt x="22" y="4"/>
                      <a:pt x="17" y="0"/>
                      <a:pt x="11" y="0"/>
                    </a:cubicBezTo>
                    <a:cubicBezTo>
                      <a:pt x="5" y="0"/>
                      <a:pt x="0" y="4"/>
                      <a:pt x="0" y="10"/>
                    </a:cubicBezTo>
                    <a:cubicBezTo>
                      <a:pt x="0" y="11"/>
                      <a:pt x="0" y="11"/>
                      <a:pt x="0" y="11"/>
                    </a:cubicBezTo>
                    <a:cubicBezTo>
                      <a:pt x="0" y="46"/>
                      <a:pt x="0" y="46"/>
                      <a:pt x="0" y="46"/>
                    </a:cubicBezTo>
                    <a:cubicBezTo>
                      <a:pt x="22" y="46"/>
                      <a:pt x="22" y="46"/>
                      <a:pt x="22" y="46"/>
                    </a:cubicBezTo>
                    <a:cubicBezTo>
                      <a:pt x="22" y="11"/>
                      <a:pt x="22" y="11"/>
                      <a:pt x="22" y="11"/>
                    </a:cubicBezTo>
                    <a:lnTo>
                      <a:pt x="22" y="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15" name="Google Shape;3515;p54"/>
              <p:cNvSpPr/>
              <p:nvPr/>
            </p:nvSpPr>
            <p:spPr>
              <a:xfrm>
                <a:off x="4330543" y="3460160"/>
                <a:ext cx="54376" cy="114795"/>
              </a:xfrm>
              <a:custGeom>
                <a:avLst/>
                <a:gdLst/>
                <a:ahLst/>
                <a:cxnLst/>
                <a:rect l="l" t="t" r="r" b="b"/>
                <a:pathLst>
                  <a:path w="22" h="46" extrusionOk="0">
                    <a:moveTo>
                      <a:pt x="22" y="10"/>
                    </a:moveTo>
                    <a:cubicBezTo>
                      <a:pt x="22" y="4"/>
                      <a:pt x="17" y="0"/>
                      <a:pt x="11" y="0"/>
                    </a:cubicBezTo>
                    <a:cubicBezTo>
                      <a:pt x="5" y="0"/>
                      <a:pt x="0" y="4"/>
                      <a:pt x="0" y="10"/>
                    </a:cubicBezTo>
                    <a:cubicBezTo>
                      <a:pt x="0" y="11"/>
                      <a:pt x="0" y="11"/>
                      <a:pt x="0" y="11"/>
                    </a:cubicBezTo>
                    <a:cubicBezTo>
                      <a:pt x="0" y="46"/>
                      <a:pt x="0" y="46"/>
                      <a:pt x="0" y="46"/>
                    </a:cubicBezTo>
                    <a:cubicBezTo>
                      <a:pt x="22" y="46"/>
                      <a:pt x="22" y="46"/>
                      <a:pt x="22" y="46"/>
                    </a:cubicBezTo>
                    <a:cubicBezTo>
                      <a:pt x="22" y="11"/>
                      <a:pt x="22" y="11"/>
                      <a:pt x="22" y="11"/>
                    </a:cubicBezTo>
                    <a:lnTo>
                      <a:pt x="22" y="10"/>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16" name="Google Shape;3516;p54"/>
              <p:cNvSpPr/>
              <p:nvPr/>
            </p:nvSpPr>
            <p:spPr>
              <a:xfrm>
                <a:off x="4662842" y="3460160"/>
                <a:ext cx="36251" cy="84586"/>
              </a:xfrm>
              <a:custGeom>
                <a:avLst/>
                <a:gdLst/>
                <a:ahLst/>
                <a:cxnLst/>
                <a:rect l="l" t="t" r="r" b="b"/>
                <a:pathLst>
                  <a:path w="16" h="33" extrusionOk="0">
                    <a:moveTo>
                      <a:pt x="16" y="7"/>
                    </a:moveTo>
                    <a:cubicBezTo>
                      <a:pt x="16" y="3"/>
                      <a:pt x="12" y="0"/>
                      <a:pt x="8" y="0"/>
                    </a:cubicBezTo>
                    <a:cubicBezTo>
                      <a:pt x="4" y="0"/>
                      <a:pt x="0" y="3"/>
                      <a:pt x="0" y="7"/>
                    </a:cubicBezTo>
                    <a:cubicBezTo>
                      <a:pt x="0" y="8"/>
                      <a:pt x="0" y="8"/>
                      <a:pt x="0" y="8"/>
                    </a:cubicBezTo>
                    <a:cubicBezTo>
                      <a:pt x="0" y="33"/>
                      <a:pt x="0" y="33"/>
                      <a:pt x="0" y="33"/>
                    </a:cubicBezTo>
                    <a:cubicBezTo>
                      <a:pt x="16" y="33"/>
                      <a:pt x="16" y="33"/>
                      <a:pt x="16" y="33"/>
                    </a:cubicBezTo>
                    <a:cubicBezTo>
                      <a:pt x="16" y="8"/>
                      <a:pt x="16" y="8"/>
                      <a:pt x="16" y="8"/>
                    </a:cubicBezTo>
                    <a:lnTo>
                      <a:pt x="16" y="7"/>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17" name="Google Shape;3517;p54"/>
              <p:cNvSpPr/>
              <p:nvPr/>
            </p:nvSpPr>
            <p:spPr>
              <a:xfrm>
                <a:off x="4741386" y="3460160"/>
                <a:ext cx="36251" cy="84586"/>
              </a:xfrm>
              <a:custGeom>
                <a:avLst/>
                <a:gdLst/>
                <a:ahLst/>
                <a:cxnLst/>
                <a:rect l="l" t="t" r="r" b="b"/>
                <a:pathLst>
                  <a:path w="16" h="33" extrusionOk="0">
                    <a:moveTo>
                      <a:pt x="16" y="7"/>
                    </a:moveTo>
                    <a:cubicBezTo>
                      <a:pt x="16" y="3"/>
                      <a:pt x="12" y="0"/>
                      <a:pt x="8" y="0"/>
                    </a:cubicBezTo>
                    <a:cubicBezTo>
                      <a:pt x="3" y="0"/>
                      <a:pt x="0" y="3"/>
                      <a:pt x="0" y="7"/>
                    </a:cubicBezTo>
                    <a:cubicBezTo>
                      <a:pt x="0" y="8"/>
                      <a:pt x="0" y="8"/>
                      <a:pt x="0" y="8"/>
                    </a:cubicBezTo>
                    <a:cubicBezTo>
                      <a:pt x="0" y="33"/>
                      <a:pt x="0" y="33"/>
                      <a:pt x="0" y="33"/>
                    </a:cubicBezTo>
                    <a:cubicBezTo>
                      <a:pt x="16" y="33"/>
                      <a:pt x="16" y="33"/>
                      <a:pt x="16" y="33"/>
                    </a:cubicBezTo>
                    <a:cubicBezTo>
                      <a:pt x="16" y="8"/>
                      <a:pt x="16" y="8"/>
                      <a:pt x="16" y="8"/>
                    </a:cubicBezTo>
                    <a:lnTo>
                      <a:pt x="16" y="7"/>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18" name="Google Shape;3518;p54"/>
              <p:cNvSpPr/>
              <p:nvPr/>
            </p:nvSpPr>
            <p:spPr>
              <a:xfrm>
                <a:off x="4940765" y="3460160"/>
                <a:ext cx="36251" cy="84586"/>
              </a:xfrm>
              <a:custGeom>
                <a:avLst/>
                <a:gdLst/>
                <a:ahLst/>
                <a:cxnLst/>
                <a:rect l="l" t="t" r="r" b="b"/>
                <a:pathLst>
                  <a:path w="16" h="33" extrusionOk="0">
                    <a:moveTo>
                      <a:pt x="16" y="7"/>
                    </a:moveTo>
                    <a:cubicBezTo>
                      <a:pt x="16" y="3"/>
                      <a:pt x="12" y="0"/>
                      <a:pt x="8" y="0"/>
                    </a:cubicBezTo>
                    <a:cubicBezTo>
                      <a:pt x="4" y="0"/>
                      <a:pt x="0" y="3"/>
                      <a:pt x="0" y="7"/>
                    </a:cubicBezTo>
                    <a:cubicBezTo>
                      <a:pt x="0" y="8"/>
                      <a:pt x="0" y="8"/>
                      <a:pt x="0" y="8"/>
                    </a:cubicBezTo>
                    <a:cubicBezTo>
                      <a:pt x="0" y="33"/>
                      <a:pt x="0" y="33"/>
                      <a:pt x="0" y="33"/>
                    </a:cubicBezTo>
                    <a:cubicBezTo>
                      <a:pt x="16" y="33"/>
                      <a:pt x="16" y="33"/>
                      <a:pt x="16" y="33"/>
                    </a:cubicBezTo>
                    <a:cubicBezTo>
                      <a:pt x="16" y="8"/>
                      <a:pt x="16" y="8"/>
                      <a:pt x="16" y="8"/>
                    </a:cubicBezTo>
                    <a:lnTo>
                      <a:pt x="16" y="7"/>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19" name="Google Shape;3519;p54"/>
              <p:cNvSpPr/>
              <p:nvPr/>
            </p:nvSpPr>
            <p:spPr>
              <a:xfrm>
                <a:off x="4825971" y="3460160"/>
                <a:ext cx="60418" cy="84586"/>
              </a:xfrm>
              <a:custGeom>
                <a:avLst/>
                <a:gdLst/>
                <a:ahLst/>
                <a:cxnLst/>
                <a:rect l="l" t="t" r="r" b="b"/>
                <a:pathLst>
                  <a:path w="25" h="33" extrusionOk="0">
                    <a:moveTo>
                      <a:pt x="25" y="7"/>
                    </a:moveTo>
                    <a:cubicBezTo>
                      <a:pt x="25" y="3"/>
                      <a:pt x="20" y="0"/>
                      <a:pt x="13" y="0"/>
                    </a:cubicBezTo>
                    <a:cubicBezTo>
                      <a:pt x="6" y="0"/>
                      <a:pt x="0" y="3"/>
                      <a:pt x="0" y="7"/>
                    </a:cubicBezTo>
                    <a:cubicBezTo>
                      <a:pt x="0" y="8"/>
                      <a:pt x="0" y="8"/>
                      <a:pt x="0" y="8"/>
                    </a:cubicBezTo>
                    <a:cubicBezTo>
                      <a:pt x="0" y="33"/>
                      <a:pt x="0" y="33"/>
                      <a:pt x="0" y="33"/>
                    </a:cubicBezTo>
                    <a:cubicBezTo>
                      <a:pt x="25" y="33"/>
                      <a:pt x="25" y="33"/>
                      <a:pt x="25" y="33"/>
                    </a:cubicBezTo>
                    <a:cubicBezTo>
                      <a:pt x="25" y="8"/>
                      <a:pt x="25" y="8"/>
                      <a:pt x="25" y="8"/>
                    </a:cubicBezTo>
                    <a:lnTo>
                      <a:pt x="25" y="7"/>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20" name="Google Shape;3520;p54"/>
              <p:cNvSpPr/>
              <p:nvPr/>
            </p:nvSpPr>
            <p:spPr>
              <a:xfrm>
                <a:off x="4825971" y="3641415"/>
                <a:ext cx="84585" cy="163130"/>
              </a:xfrm>
              <a:custGeom>
                <a:avLst/>
                <a:gdLst/>
                <a:ahLst/>
                <a:cxnLst/>
                <a:rect l="l" t="t" r="r" b="b"/>
                <a:pathLst>
                  <a:path w="35" h="66" extrusionOk="0">
                    <a:moveTo>
                      <a:pt x="35" y="15"/>
                    </a:moveTo>
                    <a:cubicBezTo>
                      <a:pt x="35" y="7"/>
                      <a:pt x="27" y="0"/>
                      <a:pt x="17" y="0"/>
                    </a:cubicBezTo>
                    <a:cubicBezTo>
                      <a:pt x="8" y="0"/>
                      <a:pt x="0" y="7"/>
                      <a:pt x="0" y="15"/>
                    </a:cubicBezTo>
                    <a:cubicBezTo>
                      <a:pt x="0" y="16"/>
                      <a:pt x="0" y="16"/>
                      <a:pt x="0" y="16"/>
                    </a:cubicBezTo>
                    <a:cubicBezTo>
                      <a:pt x="0" y="66"/>
                      <a:pt x="0" y="66"/>
                      <a:pt x="0" y="66"/>
                    </a:cubicBezTo>
                    <a:cubicBezTo>
                      <a:pt x="35" y="66"/>
                      <a:pt x="35" y="66"/>
                      <a:pt x="35" y="66"/>
                    </a:cubicBezTo>
                    <a:cubicBezTo>
                      <a:pt x="35" y="16"/>
                      <a:pt x="35" y="16"/>
                      <a:pt x="35" y="16"/>
                    </a:cubicBezTo>
                    <a:lnTo>
                      <a:pt x="35" y="1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21" name="Google Shape;3521;p54"/>
              <p:cNvSpPr/>
              <p:nvPr/>
            </p:nvSpPr>
            <p:spPr>
              <a:xfrm>
                <a:off x="5019308" y="3460160"/>
                <a:ext cx="60418" cy="84586"/>
              </a:xfrm>
              <a:custGeom>
                <a:avLst/>
                <a:gdLst/>
                <a:ahLst/>
                <a:cxnLst/>
                <a:rect l="l" t="t" r="r" b="b"/>
                <a:pathLst>
                  <a:path w="25" h="33" extrusionOk="0">
                    <a:moveTo>
                      <a:pt x="25" y="7"/>
                    </a:moveTo>
                    <a:cubicBezTo>
                      <a:pt x="25" y="3"/>
                      <a:pt x="19" y="0"/>
                      <a:pt x="12" y="0"/>
                    </a:cubicBezTo>
                    <a:cubicBezTo>
                      <a:pt x="5" y="0"/>
                      <a:pt x="0" y="3"/>
                      <a:pt x="0" y="7"/>
                    </a:cubicBezTo>
                    <a:cubicBezTo>
                      <a:pt x="0" y="8"/>
                      <a:pt x="0" y="8"/>
                      <a:pt x="0" y="8"/>
                    </a:cubicBezTo>
                    <a:cubicBezTo>
                      <a:pt x="0" y="33"/>
                      <a:pt x="0" y="33"/>
                      <a:pt x="0" y="33"/>
                    </a:cubicBezTo>
                    <a:cubicBezTo>
                      <a:pt x="25" y="33"/>
                      <a:pt x="25" y="33"/>
                      <a:pt x="25" y="33"/>
                    </a:cubicBezTo>
                    <a:cubicBezTo>
                      <a:pt x="25" y="8"/>
                      <a:pt x="25" y="8"/>
                      <a:pt x="25" y="8"/>
                    </a:cubicBezTo>
                    <a:lnTo>
                      <a:pt x="25" y="7"/>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22" name="Google Shape;3522;p54"/>
              <p:cNvSpPr/>
              <p:nvPr/>
            </p:nvSpPr>
            <p:spPr>
              <a:xfrm>
                <a:off x="5122019" y="3460160"/>
                <a:ext cx="66460" cy="84586"/>
              </a:xfrm>
              <a:custGeom>
                <a:avLst/>
                <a:gdLst/>
                <a:ahLst/>
                <a:cxnLst/>
                <a:rect l="l" t="t" r="r" b="b"/>
                <a:pathLst>
                  <a:path w="25" h="33" extrusionOk="0">
                    <a:moveTo>
                      <a:pt x="25" y="7"/>
                    </a:moveTo>
                    <a:cubicBezTo>
                      <a:pt x="25" y="3"/>
                      <a:pt x="20" y="0"/>
                      <a:pt x="13" y="0"/>
                    </a:cubicBezTo>
                    <a:cubicBezTo>
                      <a:pt x="6" y="0"/>
                      <a:pt x="0" y="3"/>
                      <a:pt x="0" y="7"/>
                    </a:cubicBezTo>
                    <a:cubicBezTo>
                      <a:pt x="0" y="8"/>
                      <a:pt x="0" y="8"/>
                      <a:pt x="0" y="8"/>
                    </a:cubicBezTo>
                    <a:cubicBezTo>
                      <a:pt x="0" y="33"/>
                      <a:pt x="0" y="33"/>
                      <a:pt x="0" y="33"/>
                    </a:cubicBezTo>
                    <a:cubicBezTo>
                      <a:pt x="25" y="33"/>
                      <a:pt x="25" y="33"/>
                      <a:pt x="25" y="33"/>
                    </a:cubicBezTo>
                    <a:cubicBezTo>
                      <a:pt x="25" y="8"/>
                      <a:pt x="25" y="8"/>
                      <a:pt x="25" y="8"/>
                    </a:cubicBezTo>
                    <a:lnTo>
                      <a:pt x="25" y="7"/>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23" name="Google Shape;3523;p54"/>
              <p:cNvSpPr/>
              <p:nvPr/>
            </p:nvSpPr>
            <p:spPr>
              <a:xfrm>
                <a:off x="5224729" y="3460160"/>
                <a:ext cx="60418" cy="84586"/>
              </a:xfrm>
              <a:custGeom>
                <a:avLst/>
                <a:gdLst/>
                <a:ahLst/>
                <a:cxnLst/>
                <a:rect l="l" t="t" r="r" b="b"/>
                <a:pathLst>
                  <a:path w="25" h="33" extrusionOk="0">
                    <a:moveTo>
                      <a:pt x="25" y="7"/>
                    </a:moveTo>
                    <a:cubicBezTo>
                      <a:pt x="25" y="3"/>
                      <a:pt x="20" y="0"/>
                      <a:pt x="13" y="0"/>
                    </a:cubicBezTo>
                    <a:cubicBezTo>
                      <a:pt x="6" y="0"/>
                      <a:pt x="0" y="3"/>
                      <a:pt x="0" y="7"/>
                    </a:cubicBezTo>
                    <a:cubicBezTo>
                      <a:pt x="0" y="8"/>
                      <a:pt x="0" y="8"/>
                      <a:pt x="0" y="8"/>
                    </a:cubicBezTo>
                    <a:cubicBezTo>
                      <a:pt x="0" y="33"/>
                      <a:pt x="0" y="33"/>
                      <a:pt x="0" y="33"/>
                    </a:cubicBezTo>
                    <a:cubicBezTo>
                      <a:pt x="25" y="33"/>
                      <a:pt x="25" y="33"/>
                      <a:pt x="25" y="33"/>
                    </a:cubicBezTo>
                    <a:cubicBezTo>
                      <a:pt x="25" y="8"/>
                      <a:pt x="25" y="8"/>
                      <a:pt x="25" y="8"/>
                    </a:cubicBezTo>
                    <a:lnTo>
                      <a:pt x="25" y="7"/>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24" name="Google Shape;3524;p54"/>
              <p:cNvSpPr/>
              <p:nvPr/>
            </p:nvSpPr>
            <p:spPr>
              <a:xfrm>
                <a:off x="5327440" y="3460160"/>
                <a:ext cx="60418" cy="84586"/>
              </a:xfrm>
              <a:custGeom>
                <a:avLst/>
                <a:gdLst/>
                <a:ahLst/>
                <a:cxnLst/>
                <a:rect l="l" t="t" r="r" b="b"/>
                <a:pathLst>
                  <a:path w="25" h="33" extrusionOk="0">
                    <a:moveTo>
                      <a:pt x="25" y="7"/>
                    </a:moveTo>
                    <a:cubicBezTo>
                      <a:pt x="25" y="3"/>
                      <a:pt x="19" y="0"/>
                      <a:pt x="13" y="0"/>
                    </a:cubicBezTo>
                    <a:cubicBezTo>
                      <a:pt x="6" y="0"/>
                      <a:pt x="0" y="3"/>
                      <a:pt x="0" y="7"/>
                    </a:cubicBezTo>
                    <a:cubicBezTo>
                      <a:pt x="0" y="8"/>
                      <a:pt x="0" y="8"/>
                      <a:pt x="0" y="8"/>
                    </a:cubicBezTo>
                    <a:cubicBezTo>
                      <a:pt x="0" y="33"/>
                      <a:pt x="0" y="33"/>
                      <a:pt x="0" y="33"/>
                    </a:cubicBezTo>
                    <a:cubicBezTo>
                      <a:pt x="25" y="33"/>
                      <a:pt x="25" y="33"/>
                      <a:pt x="25" y="33"/>
                    </a:cubicBezTo>
                    <a:cubicBezTo>
                      <a:pt x="25" y="8"/>
                      <a:pt x="25" y="8"/>
                      <a:pt x="25" y="8"/>
                    </a:cubicBezTo>
                    <a:lnTo>
                      <a:pt x="25" y="7"/>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25" name="Google Shape;3525;p54"/>
              <p:cNvSpPr/>
              <p:nvPr/>
            </p:nvSpPr>
            <p:spPr>
              <a:xfrm>
                <a:off x="5019308" y="3653499"/>
                <a:ext cx="60418" cy="84586"/>
              </a:xfrm>
              <a:custGeom>
                <a:avLst/>
                <a:gdLst/>
                <a:ahLst/>
                <a:cxnLst/>
                <a:rect l="l" t="t" r="r" b="b"/>
                <a:pathLst>
                  <a:path w="25" h="34" extrusionOk="0">
                    <a:moveTo>
                      <a:pt x="25" y="8"/>
                    </a:moveTo>
                    <a:cubicBezTo>
                      <a:pt x="25" y="3"/>
                      <a:pt x="19" y="0"/>
                      <a:pt x="12" y="0"/>
                    </a:cubicBezTo>
                    <a:cubicBezTo>
                      <a:pt x="5" y="0"/>
                      <a:pt x="0" y="3"/>
                      <a:pt x="0" y="8"/>
                    </a:cubicBezTo>
                    <a:cubicBezTo>
                      <a:pt x="0" y="8"/>
                      <a:pt x="0" y="8"/>
                      <a:pt x="0" y="8"/>
                    </a:cubicBezTo>
                    <a:cubicBezTo>
                      <a:pt x="0" y="34"/>
                      <a:pt x="0" y="34"/>
                      <a:pt x="0" y="34"/>
                    </a:cubicBezTo>
                    <a:cubicBezTo>
                      <a:pt x="25" y="34"/>
                      <a:pt x="25" y="34"/>
                      <a:pt x="25" y="34"/>
                    </a:cubicBezTo>
                    <a:cubicBezTo>
                      <a:pt x="25" y="8"/>
                      <a:pt x="25" y="8"/>
                      <a:pt x="25" y="8"/>
                    </a:cubicBez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26" name="Google Shape;3526;p54"/>
              <p:cNvSpPr/>
              <p:nvPr/>
            </p:nvSpPr>
            <p:spPr>
              <a:xfrm>
                <a:off x="5122019" y="3653499"/>
                <a:ext cx="66460" cy="84586"/>
              </a:xfrm>
              <a:custGeom>
                <a:avLst/>
                <a:gdLst/>
                <a:ahLst/>
                <a:cxnLst/>
                <a:rect l="l" t="t" r="r" b="b"/>
                <a:pathLst>
                  <a:path w="25" h="34" extrusionOk="0">
                    <a:moveTo>
                      <a:pt x="25" y="8"/>
                    </a:moveTo>
                    <a:cubicBezTo>
                      <a:pt x="25" y="3"/>
                      <a:pt x="20" y="0"/>
                      <a:pt x="13" y="0"/>
                    </a:cubicBezTo>
                    <a:cubicBezTo>
                      <a:pt x="6" y="0"/>
                      <a:pt x="0" y="3"/>
                      <a:pt x="0" y="8"/>
                    </a:cubicBezTo>
                    <a:cubicBezTo>
                      <a:pt x="0" y="8"/>
                      <a:pt x="0" y="8"/>
                      <a:pt x="0" y="8"/>
                    </a:cubicBezTo>
                    <a:cubicBezTo>
                      <a:pt x="0" y="34"/>
                      <a:pt x="0" y="34"/>
                      <a:pt x="0" y="34"/>
                    </a:cubicBezTo>
                    <a:cubicBezTo>
                      <a:pt x="25" y="34"/>
                      <a:pt x="25" y="34"/>
                      <a:pt x="25" y="34"/>
                    </a:cubicBezTo>
                    <a:cubicBezTo>
                      <a:pt x="25" y="8"/>
                      <a:pt x="25" y="8"/>
                      <a:pt x="25" y="8"/>
                    </a:cubicBez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27" name="Google Shape;3527;p54"/>
              <p:cNvSpPr/>
              <p:nvPr/>
            </p:nvSpPr>
            <p:spPr>
              <a:xfrm>
                <a:off x="5224729" y="3653499"/>
                <a:ext cx="60418" cy="84586"/>
              </a:xfrm>
              <a:custGeom>
                <a:avLst/>
                <a:gdLst/>
                <a:ahLst/>
                <a:cxnLst/>
                <a:rect l="l" t="t" r="r" b="b"/>
                <a:pathLst>
                  <a:path w="25" h="34" extrusionOk="0">
                    <a:moveTo>
                      <a:pt x="25" y="8"/>
                    </a:moveTo>
                    <a:cubicBezTo>
                      <a:pt x="25" y="3"/>
                      <a:pt x="20" y="0"/>
                      <a:pt x="13" y="0"/>
                    </a:cubicBezTo>
                    <a:cubicBezTo>
                      <a:pt x="6" y="0"/>
                      <a:pt x="0" y="3"/>
                      <a:pt x="0" y="8"/>
                    </a:cubicBezTo>
                    <a:cubicBezTo>
                      <a:pt x="0" y="8"/>
                      <a:pt x="0" y="8"/>
                      <a:pt x="0" y="8"/>
                    </a:cubicBezTo>
                    <a:cubicBezTo>
                      <a:pt x="0" y="34"/>
                      <a:pt x="0" y="34"/>
                      <a:pt x="0" y="34"/>
                    </a:cubicBezTo>
                    <a:cubicBezTo>
                      <a:pt x="25" y="34"/>
                      <a:pt x="25" y="34"/>
                      <a:pt x="25" y="34"/>
                    </a:cubicBezTo>
                    <a:cubicBezTo>
                      <a:pt x="25" y="8"/>
                      <a:pt x="25" y="8"/>
                      <a:pt x="25" y="8"/>
                    </a:cubicBez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28" name="Google Shape;3528;p54"/>
              <p:cNvSpPr/>
              <p:nvPr/>
            </p:nvSpPr>
            <p:spPr>
              <a:xfrm>
                <a:off x="5327440" y="3653499"/>
                <a:ext cx="60418" cy="84586"/>
              </a:xfrm>
              <a:custGeom>
                <a:avLst/>
                <a:gdLst/>
                <a:ahLst/>
                <a:cxnLst/>
                <a:rect l="l" t="t" r="r" b="b"/>
                <a:pathLst>
                  <a:path w="25" h="34" extrusionOk="0">
                    <a:moveTo>
                      <a:pt x="25" y="8"/>
                    </a:moveTo>
                    <a:cubicBezTo>
                      <a:pt x="25" y="3"/>
                      <a:pt x="19" y="0"/>
                      <a:pt x="13" y="0"/>
                    </a:cubicBezTo>
                    <a:cubicBezTo>
                      <a:pt x="6" y="0"/>
                      <a:pt x="0" y="3"/>
                      <a:pt x="0" y="8"/>
                    </a:cubicBezTo>
                    <a:cubicBezTo>
                      <a:pt x="0" y="8"/>
                      <a:pt x="0" y="8"/>
                      <a:pt x="0" y="8"/>
                    </a:cubicBezTo>
                    <a:cubicBezTo>
                      <a:pt x="0" y="34"/>
                      <a:pt x="0" y="34"/>
                      <a:pt x="0" y="34"/>
                    </a:cubicBezTo>
                    <a:cubicBezTo>
                      <a:pt x="25" y="34"/>
                      <a:pt x="25" y="34"/>
                      <a:pt x="25" y="34"/>
                    </a:cubicBezTo>
                    <a:cubicBezTo>
                      <a:pt x="25" y="8"/>
                      <a:pt x="25" y="8"/>
                      <a:pt x="25" y="8"/>
                    </a:cubicBez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29" name="Google Shape;3529;p54"/>
              <p:cNvSpPr/>
              <p:nvPr/>
            </p:nvSpPr>
            <p:spPr>
              <a:xfrm>
                <a:off x="4475547" y="3435994"/>
                <a:ext cx="84585" cy="138963"/>
              </a:xfrm>
              <a:custGeom>
                <a:avLst/>
                <a:gdLst/>
                <a:ahLst/>
                <a:cxnLst/>
                <a:rect l="l" t="t" r="r" b="b"/>
                <a:pathLst>
                  <a:path w="34" h="57" extrusionOk="0">
                    <a:moveTo>
                      <a:pt x="34" y="13"/>
                    </a:moveTo>
                    <a:cubicBezTo>
                      <a:pt x="34" y="6"/>
                      <a:pt x="26" y="0"/>
                      <a:pt x="17" y="0"/>
                    </a:cubicBezTo>
                    <a:cubicBezTo>
                      <a:pt x="8" y="0"/>
                      <a:pt x="0" y="6"/>
                      <a:pt x="0" y="13"/>
                    </a:cubicBezTo>
                    <a:cubicBezTo>
                      <a:pt x="0" y="14"/>
                      <a:pt x="0" y="14"/>
                      <a:pt x="0" y="14"/>
                    </a:cubicBezTo>
                    <a:cubicBezTo>
                      <a:pt x="0" y="57"/>
                      <a:pt x="0" y="57"/>
                      <a:pt x="0" y="57"/>
                    </a:cubicBezTo>
                    <a:cubicBezTo>
                      <a:pt x="34" y="57"/>
                      <a:pt x="34" y="57"/>
                      <a:pt x="34" y="57"/>
                    </a:cubicBezTo>
                    <a:cubicBezTo>
                      <a:pt x="34" y="14"/>
                      <a:pt x="34" y="14"/>
                      <a:pt x="34" y="14"/>
                    </a:cubicBezTo>
                    <a:lnTo>
                      <a:pt x="34" y="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30" name="Google Shape;3530;p54"/>
              <p:cNvSpPr/>
              <p:nvPr/>
            </p:nvSpPr>
            <p:spPr>
              <a:xfrm>
                <a:off x="3937826" y="3460161"/>
                <a:ext cx="54376" cy="114795"/>
              </a:xfrm>
              <a:custGeom>
                <a:avLst/>
                <a:gdLst/>
                <a:ahLst/>
                <a:cxnLst/>
                <a:rect l="l" t="t" r="r" b="b"/>
                <a:pathLst>
                  <a:path w="22" h="46" extrusionOk="0">
                    <a:moveTo>
                      <a:pt x="22" y="10"/>
                    </a:moveTo>
                    <a:cubicBezTo>
                      <a:pt x="22" y="4"/>
                      <a:pt x="17" y="0"/>
                      <a:pt x="11" y="0"/>
                    </a:cubicBezTo>
                    <a:cubicBezTo>
                      <a:pt x="5" y="0"/>
                      <a:pt x="0" y="4"/>
                      <a:pt x="0" y="10"/>
                    </a:cubicBezTo>
                    <a:cubicBezTo>
                      <a:pt x="0" y="11"/>
                      <a:pt x="0" y="11"/>
                      <a:pt x="0" y="11"/>
                    </a:cubicBezTo>
                    <a:cubicBezTo>
                      <a:pt x="0" y="46"/>
                      <a:pt x="0" y="46"/>
                      <a:pt x="0" y="46"/>
                    </a:cubicBezTo>
                    <a:cubicBezTo>
                      <a:pt x="22" y="46"/>
                      <a:pt x="22" y="46"/>
                      <a:pt x="22" y="46"/>
                    </a:cubicBezTo>
                    <a:cubicBezTo>
                      <a:pt x="22" y="11"/>
                      <a:pt x="22" y="11"/>
                      <a:pt x="22" y="11"/>
                    </a:cubicBezTo>
                    <a:lnTo>
                      <a:pt x="22" y="10"/>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31" name="Google Shape;3531;p54"/>
              <p:cNvSpPr/>
              <p:nvPr/>
            </p:nvSpPr>
            <p:spPr>
              <a:xfrm>
                <a:off x="4040537" y="3653501"/>
                <a:ext cx="48334" cy="114795"/>
              </a:xfrm>
              <a:custGeom>
                <a:avLst/>
                <a:gdLst/>
                <a:ahLst/>
                <a:cxnLst/>
                <a:rect l="l" t="t" r="r" b="b"/>
                <a:pathLst>
                  <a:path w="21" h="46" extrusionOk="0">
                    <a:moveTo>
                      <a:pt x="21" y="11"/>
                    </a:moveTo>
                    <a:cubicBezTo>
                      <a:pt x="21" y="5"/>
                      <a:pt x="17" y="0"/>
                      <a:pt x="11" y="0"/>
                    </a:cubicBezTo>
                    <a:cubicBezTo>
                      <a:pt x="5" y="0"/>
                      <a:pt x="0" y="5"/>
                      <a:pt x="0" y="11"/>
                    </a:cubicBezTo>
                    <a:cubicBezTo>
                      <a:pt x="0" y="11"/>
                      <a:pt x="0" y="11"/>
                      <a:pt x="0" y="11"/>
                    </a:cubicBezTo>
                    <a:cubicBezTo>
                      <a:pt x="0" y="46"/>
                      <a:pt x="0" y="46"/>
                      <a:pt x="0" y="46"/>
                    </a:cubicBezTo>
                    <a:cubicBezTo>
                      <a:pt x="21" y="46"/>
                      <a:pt x="21" y="46"/>
                      <a:pt x="21" y="46"/>
                    </a:cubicBezTo>
                    <a:cubicBezTo>
                      <a:pt x="21" y="11"/>
                      <a:pt x="21" y="11"/>
                      <a:pt x="21" y="11"/>
                    </a:cubicBez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32" name="Google Shape;3532;p54"/>
              <p:cNvSpPr/>
              <p:nvPr/>
            </p:nvSpPr>
            <p:spPr>
              <a:xfrm>
                <a:off x="4137206" y="3653501"/>
                <a:ext cx="48334" cy="114795"/>
              </a:xfrm>
              <a:custGeom>
                <a:avLst/>
                <a:gdLst/>
                <a:ahLst/>
                <a:cxnLst/>
                <a:rect l="l" t="t" r="r" b="b"/>
                <a:pathLst>
                  <a:path w="21" h="46" extrusionOk="0">
                    <a:moveTo>
                      <a:pt x="21" y="11"/>
                    </a:moveTo>
                    <a:cubicBezTo>
                      <a:pt x="21" y="5"/>
                      <a:pt x="16" y="0"/>
                      <a:pt x="10" y="0"/>
                    </a:cubicBezTo>
                    <a:cubicBezTo>
                      <a:pt x="5" y="0"/>
                      <a:pt x="0" y="5"/>
                      <a:pt x="0" y="11"/>
                    </a:cubicBezTo>
                    <a:cubicBezTo>
                      <a:pt x="0" y="11"/>
                      <a:pt x="0" y="11"/>
                      <a:pt x="0" y="11"/>
                    </a:cubicBezTo>
                    <a:cubicBezTo>
                      <a:pt x="0" y="46"/>
                      <a:pt x="0" y="46"/>
                      <a:pt x="0" y="46"/>
                    </a:cubicBezTo>
                    <a:cubicBezTo>
                      <a:pt x="21" y="46"/>
                      <a:pt x="21" y="46"/>
                      <a:pt x="21" y="46"/>
                    </a:cubicBezTo>
                    <a:cubicBezTo>
                      <a:pt x="21" y="11"/>
                      <a:pt x="21" y="11"/>
                      <a:pt x="21" y="11"/>
                    </a:cubicBez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33" name="Google Shape;3533;p54"/>
              <p:cNvSpPr/>
              <p:nvPr/>
            </p:nvSpPr>
            <p:spPr>
              <a:xfrm>
                <a:off x="4233875" y="3653501"/>
                <a:ext cx="54376" cy="114795"/>
              </a:xfrm>
              <a:custGeom>
                <a:avLst/>
                <a:gdLst/>
                <a:ahLst/>
                <a:cxnLst/>
                <a:rect l="l" t="t" r="r" b="b"/>
                <a:pathLst>
                  <a:path w="22" h="46" extrusionOk="0">
                    <a:moveTo>
                      <a:pt x="22" y="11"/>
                    </a:moveTo>
                    <a:cubicBezTo>
                      <a:pt x="22" y="5"/>
                      <a:pt x="17" y="0"/>
                      <a:pt x="11" y="0"/>
                    </a:cubicBezTo>
                    <a:cubicBezTo>
                      <a:pt x="5" y="0"/>
                      <a:pt x="0" y="5"/>
                      <a:pt x="0" y="11"/>
                    </a:cubicBezTo>
                    <a:cubicBezTo>
                      <a:pt x="0" y="11"/>
                      <a:pt x="0" y="11"/>
                      <a:pt x="0" y="11"/>
                    </a:cubicBezTo>
                    <a:cubicBezTo>
                      <a:pt x="0" y="46"/>
                      <a:pt x="0" y="46"/>
                      <a:pt x="0" y="46"/>
                    </a:cubicBezTo>
                    <a:cubicBezTo>
                      <a:pt x="22" y="46"/>
                      <a:pt x="22" y="46"/>
                      <a:pt x="22" y="46"/>
                    </a:cubicBezTo>
                    <a:cubicBezTo>
                      <a:pt x="22" y="11"/>
                      <a:pt x="22" y="11"/>
                      <a:pt x="22" y="11"/>
                    </a:cubicBez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34" name="Google Shape;3534;p54"/>
              <p:cNvSpPr/>
              <p:nvPr/>
            </p:nvSpPr>
            <p:spPr>
              <a:xfrm>
                <a:off x="4330543" y="3653501"/>
                <a:ext cx="54376" cy="114795"/>
              </a:xfrm>
              <a:custGeom>
                <a:avLst/>
                <a:gdLst/>
                <a:ahLst/>
                <a:cxnLst/>
                <a:rect l="l" t="t" r="r" b="b"/>
                <a:pathLst>
                  <a:path w="22" h="46" extrusionOk="0">
                    <a:moveTo>
                      <a:pt x="22" y="11"/>
                    </a:moveTo>
                    <a:cubicBezTo>
                      <a:pt x="22" y="5"/>
                      <a:pt x="17" y="0"/>
                      <a:pt x="11" y="0"/>
                    </a:cubicBezTo>
                    <a:cubicBezTo>
                      <a:pt x="5" y="0"/>
                      <a:pt x="0" y="5"/>
                      <a:pt x="0" y="11"/>
                    </a:cubicBezTo>
                    <a:cubicBezTo>
                      <a:pt x="0" y="11"/>
                      <a:pt x="0" y="11"/>
                      <a:pt x="0" y="11"/>
                    </a:cubicBezTo>
                    <a:cubicBezTo>
                      <a:pt x="0" y="46"/>
                      <a:pt x="0" y="46"/>
                      <a:pt x="0" y="46"/>
                    </a:cubicBezTo>
                    <a:cubicBezTo>
                      <a:pt x="22" y="46"/>
                      <a:pt x="22" y="46"/>
                      <a:pt x="22" y="46"/>
                    </a:cubicBezTo>
                    <a:cubicBezTo>
                      <a:pt x="22" y="11"/>
                      <a:pt x="22" y="11"/>
                      <a:pt x="22" y="11"/>
                    </a:cubicBez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35" name="Google Shape;3535;p54"/>
              <p:cNvSpPr/>
              <p:nvPr/>
            </p:nvSpPr>
            <p:spPr>
              <a:xfrm>
                <a:off x="3937826" y="3653501"/>
                <a:ext cx="54376" cy="114795"/>
              </a:xfrm>
              <a:custGeom>
                <a:avLst/>
                <a:gdLst/>
                <a:ahLst/>
                <a:cxnLst/>
                <a:rect l="l" t="t" r="r" b="b"/>
                <a:pathLst>
                  <a:path w="22" h="46" extrusionOk="0">
                    <a:moveTo>
                      <a:pt x="22" y="11"/>
                    </a:moveTo>
                    <a:cubicBezTo>
                      <a:pt x="22" y="5"/>
                      <a:pt x="17" y="0"/>
                      <a:pt x="11" y="0"/>
                    </a:cubicBezTo>
                    <a:cubicBezTo>
                      <a:pt x="5" y="0"/>
                      <a:pt x="0" y="5"/>
                      <a:pt x="0" y="11"/>
                    </a:cubicBezTo>
                    <a:cubicBezTo>
                      <a:pt x="0" y="11"/>
                      <a:pt x="0" y="11"/>
                      <a:pt x="0" y="11"/>
                    </a:cubicBezTo>
                    <a:cubicBezTo>
                      <a:pt x="0" y="46"/>
                      <a:pt x="0" y="46"/>
                      <a:pt x="0" y="46"/>
                    </a:cubicBezTo>
                    <a:cubicBezTo>
                      <a:pt x="22" y="46"/>
                      <a:pt x="22" y="46"/>
                      <a:pt x="22" y="46"/>
                    </a:cubicBezTo>
                    <a:cubicBezTo>
                      <a:pt x="22" y="11"/>
                      <a:pt x="22" y="11"/>
                      <a:pt x="22" y="11"/>
                    </a:cubicBez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36" name="Google Shape;3536;p54"/>
              <p:cNvSpPr/>
              <p:nvPr/>
            </p:nvSpPr>
            <p:spPr>
              <a:xfrm>
                <a:off x="4584299" y="3411827"/>
                <a:ext cx="24000" cy="1632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37" name="Google Shape;3537;p54"/>
              <p:cNvSpPr/>
              <p:nvPr/>
            </p:nvSpPr>
            <p:spPr>
              <a:xfrm>
                <a:off x="4433254" y="3411827"/>
                <a:ext cx="24000" cy="1632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38" name="Google Shape;3538;p54"/>
              <p:cNvSpPr/>
              <p:nvPr/>
            </p:nvSpPr>
            <p:spPr>
              <a:xfrm>
                <a:off x="4433254" y="3375576"/>
                <a:ext cx="174600" cy="366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39" name="Google Shape;3539;p54"/>
              <p:cNvSpPr/>
              <p:nvPr/>
            </p:nvSpPr>
            <p:spPr>
              <a:xfrm>
                <a:off x="3708238" y="3333283"/>
                <a:ext cx="187296" cy="36251"/>
              </a:xfrm>
              <a:custGeom>
                <a:avLst/>
                <a:gdLst/>
                <a:ahLst/>
                <a:cxnLst/>
                <a:rect l="l" t="t" r="r" b="b"/>
                <a:pathLst>
                  <a:path w="31" h="6" extrusionOk="0">
                    <a:moveTo>
                      <a:pt x="7" y="0"/>
                    </a:moveTo>
                    <a:lnTo>
                      <a:pt x="16" y="0"/>
                    </a:lnTo>
                    <a:lnTo>
                      <a:pt x="24" y="0"/>
                    </a:lnTo>
                    <a:lnTo>
                      <a:pt x="31" y="6"/>
                    </a:lnTo>
                    <a:lnTo>
                      <a:pt x="31" y="6"/>
                    </a:lnTo>
                    <a:lnTo>
                      <a:pt x="16" y="6"/>
                    </a:lnTo>
                    <a:lnTo>
                      <a:pt x="0" y="6"/>
                    </a:lnTo>
                    <a:lnTo>
                      <a:pt x="0" y="6"/>
                    </a:lnTo>
                    <a:lnTo>
                      <a:pt x="7"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40" name="Google Shape;3540;p54"/>
              <p:cNvSpPr/>
              <p:nvPr/>
            </p:nvSpPr>
            <p:spPr>
              <a:xfrm>
                <a:off x="3762614" y="3435994"/>
                <a:ext cx="84585" cy="138963"/>
              </a:xfrm>
              <a:custGeom>
                <a:avLst/>
                <a:gdLst/>
                <a:ahLst/>
                <a:cxnLst/>
                <a:rect l="l" t="t" r="r" b="b"/>
                <a:pathLst>
                  <a:path w="33" h="57" extrusionOk="0">
                    <a:moveTo>
                      <a:pt x="0" y="13"/>
                    </a:moveTo>
                    <a:cubicBezTo>
                      <a:pt x="0" y="6"/>
                      <a:pt x="8" y="0"/>
                      <a:pt x="17" y="0"/>
                    </a:cubicBezTo>
                    <a:cubicBezTo>
                      <a:pt x="26" y="0"/>
                      <a:pt x="33" y="6"/>
                      <a:pt x="33" y="13"/>
                    </a:cubicBezTo>
                    <a:cubicBezTo>
                      <a:pt x="33" y="14"/>
                      <a:pt x="33" y="14"/>
                      <a:pt x="33" y="14"/>
                    </a:cubicBezTo>
                    <a:cubicBezTo>
                      <a:pt x="33" y="57"/>
                      <a:pt x="33" y="57"/>
                      <a:pt x="33" y="57"/>
                    </a:cubicBezTo>
                    <a:cubicBezTo>
                      <a:pt x="0" y="57"/>
                      <a:pt x="0" y="57"/>
                      <a:pt x="0" y="57"/>
                    </a:cubicBezTo>
                    <a:cubicBezTo>
                      <a:pt x="0" y="14"/>
                      <a:pt x="0" y="14"/>
                      <a:pt x="0" y="14"/>
                    </a:cubicBezTo>
                    <a:lnTo>
                      <a:pt x="0" y="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41" name="Google Shape;3541;p54"/>
              <p:cNvSpPr/>
              <p:nvPr/>
            </p:nvSpPr>
            <p:spPr>
              <a:xfrm>
                <a:off x="4487630" y="3641417"/>
                <a:ext cx="66460" cy="120837"/>
              </a:xfrm>
              <a:custGeom>
                <a:avLst/>
                <a:gdLst/>
                <a:ahLst/>
                <a:cxnLst/>
                <a:rect l="l" t="t" r="r" b="b"/>
                <a:pathLst>
                  <a:path w="28" h="49" extrusionOk="0">
                    <a:moveTo>
                      <a:pt x="28" y="11"/>
                    </a:moveTo>
                    <a:cubicBezTo>
                      <a:pt x="28" y="5"/>
                      <a:pt x="22" y="0"/>
                      <a:pt x="14" y="0"/>
                    </a:cubicBezTo>
                    <a:cubicBezTo>
                      <a:pt x="6" y="0"/>
                      <a:pt x="0" y="5"/>
                      <a:pt x="0" y="11"/>
                    </a:cubicBezTo>
                    <a:cubicBezTo>
                      <a:pt x="0" y="12"/>
                      <a:pt x="0" y="12"/>
                      <a:pt x="0" y="12"/>
                    </a:cubicBezTo>
                    <a:cubicBezTo>
                      <a:pt x="0" y="49"/>
                      <a:pt x="0" y="49"/>
                      <a:pt x="0" y="49"/>
                    </a:cubicBezTo>
                    <a:cubicBezTo>
                      <a:pt x="28" y="49"/>
                      <a:pt x="28" y="49"/>
                      <a:pt x="28" y="49"/>
                    </a:cubicBezTo>
                    <a:cubicBezTo>
                      <a:pt x="28" y="12"/>
                      <a:pt x="28" y="12"/>
                      <a:pt x="28" y="12"/>
                    </a:cubicBezTo>
                    <a:lnTo>
                      <a:pt x="28" y="1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42" name="Google Shape;3542;p54"/>
              <p:cNvSpPr/>
              <p:nvPr/>
            </p:nvSpPr>
            <p:spPr>
              <a:xfrm>
                <a:off x="4662842" y="3659542"/>
                <a:ext cx="42293" cy="60418"/>
              </a:xfrm>
              <a:custGeom>
                <a:avLst/>
                <a:gdLst/>
                <a:ahLst/>
                <a:cxnLst/>
                <a:rect l="l" t="t" r="r" b="b"/>
                <a:pathLst>
                  <a:path w="17" h="24" extrusionOk="0">
                    <a:moveTo>
                      <a:pt x="17" y="24"/>
                    </a:moveTo>
                    <a:cubicBezTo>
                      <a:pt x="17" y="7"/>
                      <a:pt x="17" y="7"/>
                      <a:pt x="17" y="7"/>
                    </a:cubicBezTo>
                    <a:cubicBezTo>
                      <a:pt x="17" y="7"/>
                      <a:pt x="17" y="7"/>
                      <a:pt x="17" y="7"/>
                    </a:cubicBezTo>
                    <a:cubicBezTo>
                      <a:pt x="17" y="3"/>
                      <a:pt x="13" y="0"/>
                      <a:pt x="9" y="0"/>
                    </a:cubicBezTo>
                    <a:cubicBezTo>
                      <a:pt x="4" y="0"/>
                      <a:pt x="0" y="3"/>
                      <a:pt x="0" y="7"/>
                    </a:cubicBezTo>
                    <a:cubicBezTo>
                      <a:pt x="0" y="7"/>
                      <a:pt x="0" y="7"/>
                      <a:pt x="0" y="7"/>
                    </a:cubicBezTo>
                    <a:cubicBezTo>
                      <a:pt x="0" y="24"/>
                      <a:pt x="0" y="24"/>
                      <a:pt x="0" y="24"/>
                    </a:cubicBezTo>
                    <a:lnTo>
                      <a:pt x="17" y="24"/>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43" name="Google Shape;3543;p54"/>
              <p:cNvSpPr/>
              <p:nvPr/>
            </p:nvSpPr>
            <p:spPr>
              <a:xfrm>
                <a:off x="3768656" y="3641417"/>
                <a:ext cx="72502" cy="120837"/>
              </a:xfrm>
              <a:custGeom>
                <a:avLst/>
                <a:gdLst/>
                <a:ahLst/>
                <a:cxnLst/>
                <a:rect l="l" t="t" r="r" b="b"/>
                <a:pathLst>
                  <a:path w="28" h="49" extrusionOk="0">
                    <a:moveTo>
                      <a:pt x="0" y="11"/>
                    </a:moveTo>
                    <a:cubicBezTo>
                      <a:pt x="0" y="5"/>
                      <a:pt x="6" y="0"/>
                      <a:pt x="14" y="0"/>
                    </a:cubicBezTo>
                    <a:cubicBezTo>
                      <a:pt x="22" y="0"/>
                      <a:pt x="28" y="5"/>
                      <a:pt x="28" y="11"/>
                    </a:cubicBezTo>
                    <a:cubicBezTo>
                      <a:pt x="28" y="12"/>
                      <a:pt x="28" y="12"/>
                      <a:pt x="28" y="12"/>
                    </a:cubicBezTo>
                    <a:cubicBezTo>
                      <a:pt x="28" y="49"/>
                      <a:pt x="28" y="49"/>
                      <a:pt x="28" y="49"/>
                    </a:cubicBezTo>
                    <a:cubicBezTo>
                      <a:pt x="0" y="49"/>
                      <a:pt x="0" y="49"/>
                      <a:pt x="0" y="49"/>
                    </a:cubicBezTo>
                    <a:cubicBezTo>
                      <a:pt x="0" y="12"/>
                      <a:pt x="0" y="12"/>
                      <a:pt x="0" y="12"/>
                    </a:cubicBezTo>
                    <a:lnTo>
                      <a:pt x="0" y="1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44" name="Google Shape;3544;p54"/>
              <p:cNvSpPr/>
              <p:nvPr/>
            </p:nvSpPr>
            <p:spPr>
              <a:xfrm>
                <a:off x="3714280" y="3411827"/>
                <a:ext cx="24000" cy="1632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45" name="Google Shape;3545;p54"/>
              <p:cNvSpPr/>
              <p:nvPr/>
            </p:nvSpPr>
            <p:spPr>
              <a:xfrm>
                <a:off x="3865325" y="3411827"/>
                <a:ext cx="24000" cy="1632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46" name="Google Shape;3546;p54"/>
              <p:cNvSpPr/>
              <p:nvPr/>
            </p:nvSpPr>
            <p:spPr>
              <a:xfrm>
                <a:off x="4578257" y="3641417"/>
                <a:ext cx="36600" cy="1632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47" name="Google Shape;3547;p54"/>
              <p:cNvSpPr/>
              <p:nvPr/>
            </p:nvSpPr>
            <p:spPr>
              <a:xfrm>
                <a:off x="4427212" y="3641417"/>
                <a:ext cx="36600" cy="1632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48" name="Google Shape;3548;p54"/>
              <p:cNvSpPr/>
              <p:nvPr/>
            </p:nvSpPr>
            <p:spPr>
              <a:xfrm>
                <a:off x="3708238" y="3641417"/>
                <a:ext cx="36600" cy="1632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49" name="Google Shape;3549;p54"/>
              <p:cNvSpPr/>
              <p:nvPr/>
            </p:nvSpPr>
            <p:spPr>
              <a:xfrm>
                <a:off x="3859283" y="3641417"/>
                <a:ext cx="36600" cy="1632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50" name="Google Shape;3550;p54"/>
              <p:cNvSpPr/>
              <p:nvPr/>
            </p:nvSpPr>
            <p:spPr>
              <a:xfrm>
                <a:off x="3714280" y="3375576"/>
                <a:ext cx="174600" cy="366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51" name="Google Shape;3551;p54"/>
              <p:cNvSpPr/>
              <p:nvPr/>
            </p:nvSpPr>
            <p:spPr>
              <a:xfrm>
                <a:off x="3762614" y="3043274"/>
                <a:ext cx="108752" cy="54377"/>
              </a:xfrm>
              <a:custGeom>
                <a:avLst/>
                <a:gdLst/>
                <a:ahLst/>
                <a:cxnLst/>
                <a:rect l="l" t="t" r="r" b="b"/>
                <a:pathLst>
                  <a:path w="18" h="9" extrusionOk="0">
                    <a:moveTo>
                      <a:pt x="17" y="0"/>
                    </a:moveTo>
                    <a:lnTo>
                      <a:pt x="16" y="6"/>
                    </a:lnTo>
                    <a:lnTo>
                      <a:pt x="14" y="6"/>
                    </a:lnTo>
                    <a:lnTo>
                      <a:pt x="14" y="4"/>
                    </a:lnTo>
                    <a:lnTo>
                      <a:pt x="12" y="4"/>
                    </a:lnTo>
                    <a:lnTo>
                      <a:pt x="12" y="6"/>
                    </a:lnTo>
                    <a:lnTo>
                      <a:pt x="9" y="6"/>
                    </a:lnTo>
                    <a:lnTo>
                      <a:pt x="9" y="0"/>
                    </a:lnTo>
                    <a:lnTo>
                      <a:pt x="8" y="0"/>
                    </a:lnTo>
                    <a:lnTo>
                      <a:pt x="8" y="6"/>
                    </a:lnTo>
                    <a:lnTo>
                      <a:pt x="6" y="6"/>
                    </a:lnTo>
                    <a:lnTo>
                      <a:pt x="6" y="4"/>
                    </a:lnTo>
                    <a:lnTo>
                      <a:pt x="4" y="4"/>
                    </a:lnTo>
                    <a:lnTo>
                      <a:pt x="4" y="6"/>
                    </a:lnTo>
                    <a:lnTo>
                      <a:pt x="2" y="6"/>
                    </a:lnTo>
                    <a:lnTo>
                      <a:pt x="1" y="0"/>
                    </a:lnTo>
                    <a:lnTo>
                      <a:pt x="0" y="0"/>
                    </a:lnTo>
                    <a:lnTo>
                      <a:pt x="0" y="6"/>
                    </a:lnTo>
                    <a:lnTo>
                      <a:pt x="0" y="9"/>
                    </a:lnTo>
                    <a:lnTo>
                      <a:pt x="1" y="9"/>
                    </a:lnTo>
                    <a:lnTo>
                      <a:pt x="4" y="9"/>
                    </a:lnTo>
                    <a:lnTo>
                      <a:pt x="6" y="9"/>
                    </a:lnTo>
                    <a:lnTo>
                      <a:pt x="8" y="9"/>
                    </a:lnTo>
                    <a:lnTo>
                      <a:pt x="9" y="9"/>
                    </a:lnTo>
                    <a:lnTo>
                      <a:pt x="12" y="9"/>
                    </a:lnTo>
                    <a:lnTo>
                      <a:pt x="14" y="9"/>
                    </a:lnTo>
                    <a:lnTo>
                      <a:pt x="17" y="9"/>
                    </a:lnTo>
                    <a:lnTo>
                      <a:pt x="18" y="9"/>
                    </a:lnTo>
                    <a:lnTo>
                      <a:pt x="18" y="6"/>
                    </a:lnTo>
                    <a:lnTo>
                      <a:pt x="18" y="0"/>
                    </a:lnTo>
                    <a:lnTo>
                      <a:pt x="17"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52" name="Google Shape;3552;p54"/>
              <p:cNvSpPr/>
              <p:nvPr/>
            </p:nvSpPr>
            <p:spPr>
              <a:xfrm>
                <a:off x="4457421" y="3043274"/>
                <a:ext cx="102711" cy="54377"/>
              </a:xfrm>
              <a:custGeom>
                <a:avLst/>
                <a:gdLst/>
                <a:ahLst/>
                <a:cxnLst/>
                <a:rect l="l" t="t" r="r" b="b"/>
                <a:pathLst>
                  <a:path w="17" h="9" extrusionOk="0">
                    <a:moveTo>
                      <a:pt x="1" y="0"/>
                    </a:moveTo>
                    <a:lnTo>
                      <a:pt x="2" y="6"/>
                    </a:lnTo>
                    <a:lnTo>
                      <a:pt x="3" y="6"/>
                    </a:lnTo>
                    <a:lnTo>
                      <a:pt x="3" y="4"/>
                    </a:lnTo>
                    <a:lnTo>
                      <a:pt x="5" y="4"/>
                    </a:lnTo>
                    <a:lnTo>
                      <a:pt x="5" y="6"/>
                    </a:lnTo>
                    <a:lnTo>
                      <a:pt x="8" y="6"/>
                    </a:lnTo>
                    <a:lnTo>
                      <a:pt x="8" y="0"/>
                    </a:lnTo>
                    <a:lnTo>
                      <a:pt x="10" y="0"/>
                    </a:lnTo>
                    <a:lnTo>
                      <a:pt x="10" y="6"/>
                    </a:lnTo>
                    <a:lnTo>
                      <a:pt x="12" y="6"/>
                    </a:lnTo>
                    <a:lnTo>
                      <a:pt x="12" y="4"/>
                    </a:lnTo>
                    <a:lnTo>
                      <a:pt x="13" y="4"/>
                    </a:lnTo>
                    <a:lnTo>
                      <a:pt x="13" y="6"/>
                    </a:lnTo>
                    <a:lnTo>
                      <a:pt x="16" y="6"/>
                    </a:lnTo>
                    <a:lnTo>
                      <a:pt x="16" y="0"/>
                    </a:lnTo>
                    <a:lnTo>
                      <a:pt x="17" y="0"/>
                    </a:lnTo>
                    <a:lnTo>
                      <a:pt x="17" y="6"/>
                    </a:lnTo>
                    <a:lnTo>
                      <a:pt x="17" y="9"/>
                    </a:lnTo>
                    <a:lnTo>
                      <a:pt x="16" y="9"/>
                    </a:lnTo>
                    <a:lnTo>
                      <a:pt x="13" y="9"/>
                    </a:lnTo>
                    <a:lnTo>
                      <a:pt x="12" y="9"/>
                    </a:lnTo>
                    <a:lnTo>
                      <a:pt x="10" y="9"/>
                    </a:lnTo>
                    <a:lnTo>
                      <a:pt x="8" y="9"/>
                    </a:lnTo>
                    <a:lnTo>
                      <a:pt x="5" y="9"/>
                    </a:lnTo>
                    <a:lnTo>
                      <a:pt x="3" y="9"/>
                    </a:lnTo>
                    <a:lnTo>
                      <a:pt x="1" y="9"/>
                    </a:lnTo>
                    <a:lnTo>
                      <a:pt x="0" y="9"/>
                    </a:lnTo>
                    <a:lnTo>
                      <a:pt x="0" y="6"/>
                    </a:lnTo>
                    <a:lnTo>
                      <a:pt x="0" y="0"/>
                    </a:lnTo>
                    <a:lnTo>
                      <a:pt x="1" y="0"/>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53" name="Google Shape;3553;p54"/>
              <p:cNvSpPr/>
              <p:nvPr/>
            </p:nvSpPr>
            <p:spPr>
              <a:xfrm>
                <a:off x="4100955" y="3037232"/>
                <a:ext cx="120900" cy="2112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54" name="Google Shape;3554;p54"/>
              <p:cNvSpPr/>
              <p:nvPr/>
            </p:nvSpPr>
            <p:spPr>
              <a:xfrm>
                <a:off x="4046579" y="3200362"/>
                <a:ext cx="229500" cy="480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55" name="Google Shape;3555;p54"/>
              <p:cNvSpPr/>
              <p:nvPr/>
            </p:nvSpPr>
            <p:spPr>
              <a:xfrm>
                <a:off x="4137206" y="3079525"/>
                <a:ext cx="48000" cy="54900"/>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56" name="Google Shape;3556;p54"/>
              <p:cNvSpPr/>
              <p:nvPr/>
            </p:nvSpPr>
            <p:spPr>
              <a:xfrm>
                <a:off x="4131164" y="2831809"/>
                <a:ext cx="60418" cy="30209"/>
              </a:xfrm>
              <a:custGeom>
                <a:avLst/>
                <a:gdLst/>
                <a:ahLst/>
                <a:cxnLst/>
                <a:rect l="l" t="t" r="r" b="b"/>
                <a:pathLst>
                  <a:path w="25" h="13" extrusionOk="0">
                    <a:moveTo>
                      <a:pt x="25" y="13"/>
                    </a:moveTo>
                    <a:cubicBezTo>
                      <a:pt x="25" y="12"/>
                      <a:pt x="25" y="12"/>
                      <a:pt x="25" y="12"/>
                    </a:cubicBezTo>
                    <a:cubicBezTo>
                      <a:pt x="25" y="6"/>
                      <a:pt x="19" y="0"/>
                      <a:pt x="12" y="0"/>
                    </a:cubicBezTo>
                    <a:cubicBezTo>
                      <a:pt x="6" y="0"/>
                      <a:pt x="0" y="6"/>
                      <a:pt x="0" y="12"/>
                    </a:cubicBezTo>
                    <a:cubicBezTo>
                      <a:pt x="0" y="13"/>
                      <a:pt x="0" y="13"/>
                      <a:pt x="0" y="13"/>
                    </a:cubicBezTo>
                    <a:lnTo>
                      <a:pt x="25" y="1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57" name="Google Shape;3557;p54"/>
              <p:cNvSpPr/>
              <p:nvPr/>
            </p:nvSpPr>
            <p:spPr>
              <a:xfrm>
                <a:off x="4125117" y="3006099"/>
                <a:ext cx="78900" cy="306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58" name="Google Shape;3558;p54"/>
              <p:cNvSpPr/>
              <p:nvPr/>
            </p:nvSpPr>
            <p:spPr>
              <a:xfrm>
                <a:off x="4100950" y="2962281"/>
                <a:ext cx="120900" cy="438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59" name="Google Shape;3559;p54"/>
              <p:cNvSpPr/>
              <p:nvPr/>
            </p:nvSpPr>
            <p:spPr>
              <a:xfrm>
                <a:off x="4131159" y="2862125"/>
                <a:ext cx="60600" cy="1065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60" name="Google Shape;3560;p54"/>
              <p:cNvSpPr/>
              <p:nvPr/>
            </p:nvSpPr>
            <p:spPr>
              <a:xfrm>
                <a:off x="4155331" y="2765349"/>
                <a:ext cx="18300" cy="789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61" name="Google Shape;3561;p54"/>
              <p:cNvSpPr/>
              <p:nvPr/>
            </p:nvSpPr>
            <p:spPr>
              <a:xfrm>
                <a:off x="3623653" y="3460161"/>
                <a:ext cx="42293" cy="84586"/>
              </a:xfrm>
              <a:custGeom>
                <a:avLst/>
                <a:gdLst/>
                <a:ahLst/>
                <a:cxnLst/>
                <a:rect l="l" t="t" r="r" b="b"/>
                <a:pathLst>
                  <a:path w="16" h="33" extrusionOk="0">
                    <a:moveTo>
                      <a:pt x="0" y="7"/>
                    </a:moveTo>
                    <a:cubicBezTo>
                      <a:pt x="0" y="3"/>
                      <a:pt x="4" y="0"/>
                      <a:pt x="8" y="0"/>
                    </a:cubicBezTo>
                    <a:cubicBezTo>
                      <a:pt x="12" y="0"/>
                      <a:pt x="16" y="3"/>
                      <a:pt x="16" y="7"/>
                    </a:cubicBezTo>
                    <a:cubicBezTo>
                      <a:pt x="16" y="8"/>
                      <a:pt x="16" y="8"/>
                      <a:pt x="16" y="8"/>
                    </a:cubicBezTo>
                    <a:cubicBezTo>
                      <a:pt x="16" y="33"/>
                      <a:pt x="16" y="33"/>
                      <a:pt x="16" y="33"/>
                    </a:cubicBezTo>
                    <a:cubicBezTo>
                      <a:pt x="0" y="33"/>
                      <a:pt x="0" y="33"/>
                      <a:pt x="0" y="33"/>
                    </a:cubicBezTo>
                    <a:cubicBezTo>
                      <a:pt x="0" y="8"/>
                      <a:pt x="0" y="8"/>
                      <a:pt x="0" y="8"/>
                    </a:cubicBezTo>
                    <a:lnTo>
                      <a:pt x="0" y="7"/>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62" name="Google Shape;3562;p54"/>
              <p:cNvSpPr/>
              <p:nvPr/>
            </p:nvSpPr>
            <p:spPr>
              <a:xfrm>
                <a:off x="3545110" y="3460161"/>
                <a:ext cx="42293" cy="84586"/>
              </a:xfrm>
              <a:custGeom>
                <a:avLst/>
                <a:gdLst/>
                <a:ahLst/>
                <a:cxnLst/>
                <a:rect l="l" t="t" r="r" b="b"/>
                <a:pathLst>
                  <a:path w="16" h="33" extrusionOk="0">
                    <a:moveTo>
                      <a:pt x="0" y="7"/>
                    </a:moveTo>
                    <a:cubicBezTo>
                      <a:pt x="0" y="3"/>
                      <a:pt x="4" y="0"/>
                      <a:pt x="8" y="0"/>
                    </a:cubicBezTo>
                    <a:cubicBezTo>
                      <a:pt x="12" y="0"/>
                      <a:pt x="16" y="3"/>
                      <a:pt x="16" y="7"/>
                    </a:cubicBezTo>
                    <a:cubicBezTo>
                      <a:pt x="16" y="8"/>
                      <a:pt x="16" y="8"/>
                      <a:pt x="16" y="8"/>
                    </a:cubicBezTo>
                    <a:cubicBezTo>
                      <a:pt x="16" y="33"/>
                      <a:pt x="16" y="33"/>
                      <a:pt x="16" y="33"/>
                    </a:cubicBezTo>
                    <a:cubicBezTo>
                      <a:pt x="0" y="33"/>
                      <a:pt x="0" y="33"/>
                      <a:pt x="0" y="33"/>
                    </a:cubicBezTo>
                    <a:cubicBezTo>
                      <a:pt x="0" y="8"/>
                      <a:pt x="0" y="8"/>
                      <a:pt x="0" y="8"/>
                    </a:cubicBezTo>
                    <a:lnTo>
                      <a:pt x="0" y="7"/>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63" name="Google Shape;3563;p54"/>
              <p:cNvSpPr/>
              <p:nvPr/>
            </p:nvSpPr>
            <p:spPr>
              <a:xfrm>
                <a:off x="3345730" y="3460161"/>
                <a:ext cx="42293" cy="84586"/>
              </a:xfrm>
              <a:custGeom>
                <a:avLst/>
                <a:gdLst/>
                <a:ahLst/>
                <a:cxnLst/>
                <a:rect l="l" t="t" r="r" b="b"/>
                <a:pathLst>
                  <a:path w="16" h="33" extrusionOk="0">
                    <a:moveTo>
                      <a:pt x="0" y="7"/>
                    </a:moveTo>
                    <a:cubicBezTo>
                      <a:pt x="0" y="3"/>
                      <a:pt x="4" y="0"/>
                      <a:pt x="8" y="0"/>
                    </a:cubicBezTo>
                    <a:cubicBezTo>
                      <a:pt x="12" y="0"/>
                      <a:pt x="16" y="3"/>
                      <a:pt x="16" y="7"/>
                    </a:cubicBezTo>
                    <a:cubicBezTo>
                      <a:pt x="16" y="8"/>
                      <a:pt x="16" y="8"/>
                      <a:pt x="16" y="8"/>
                    </a:cubicBezTo>
                    <a:cubicBezTo>
                      <a:pt x="16" y="33"/>
                      <a:pt x="16" y="33"/>
                      <a:pt x="16" y="33"/>
                    </a:cubicBezTo>
                    <a:cubicBezTo>
                      <a:pt x="0" y="33"/>
                      <a:pt x="0" y="33"/>
                      <a:pt x="0" y="33"/>
                    </a:cubicBezTo>
                    <a:cubicBezTo>
                      <a:pt x="0" y="8"/>
                      <a:pt x="0" y="8"/>
                      <a:pt x="0" y="8"/>
                    </a:cubicBezTo>
                    <a:lnTo>
                      <a:pt x="0" y="7"/>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64" name="Google Shape;3564;p54"/>
              <p:cNvSpPr/>
              <p:nvPr/>
            </p:nvSpPr>
            <p:spPr>
              <a:xfrm>
                <a:off x="3436357" y="3460161"/>
                <a:ext cx="60418" cy="84586"/>
              </a:xfrm>
              <a:custGeom>
                <a:avLst/>
                <a:gdLst/>
                <a:ahLst/>
                <a:cxnLst/>
                <a:rect l="l" t="t" r="r" b="b"/>
                <a:pathLst>
                  <a:path w="25" h="33" extrusionOk="0">
                    <a:moveTo>
                      <a:pt x="0" y="7"/>
                    </a:moveTo>
                    <a:cubicBezTo>
                      <a:pt x="0" y="3"/>
                      <a:pt x="5" y="0"/>
                      <a:pt x="12" y="0"/>
                    </a:cubicBezTo>
                    <a:cubicBezTo>
                      <a:pt x="19" y="0"/>
                      <a:pt x="25" y="3"/>
                      <a:pt x="25" y="7"/>
                    </a:cubicBezTo>
                    <a:cubicBezTo>
                      <a:pt x="25" y="8"/>
                      <a:pt x="25" y="8"/>
                      <a:pt x="25" y="8"/>
                    </a:cubicBezTo>
                    <a:cubicBezTo>
                      <a:pt x="25" y="33"/>
                      <a:pt x="25" y="33"/>
                      <a:pt x="25" y="33"/>
                    </a:cubicBezTo>
                    <a:cubicBezTo>
                      <a:pt x="0" y="33"/>
                      <a:pt x="0" y="33"/>
                      <a:pt x="0" y="33"/>
                    </a:cubicBezTo>
                    <a:cubicBezTo>
                      <a:pt x="0" y="8"/>
                      <a:pt x="0" y="8"/>
                      <a:pt x="0" y="8"/>
                    </a:cubicBezTo>
                    <a:lnTo>
                      <a:pt x="0" y="7"/>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65" name="Google Shape;3565;p54"/>
              <p:cNvSpPr/>
              <p:nvPr/>
            </p:nvSpPr>
            <p:spPr>
              <a:xfrm>
                <a:off x="3412190" y="3641417"/>
                <a:ext cx="84585" cy="163130"/>
              </a:xfrm>
              <a:custGeom>
                <a:avLst/>
                <a:gdLst/>
                <a:ahLst/>
                <a:cxnLst/>
                <a:rect l="l" t="t" r="r" b="b"/>
                <a:pathLst>
                  <a:path w="35" h="66" extrusionOk="0">
                    <a:moveTo>
                      <a:pt x="0" y="15"/>
                    </a:moveTo>
                    <a:cubicBezTo>
                      <a:pt x="0" y="7"/>
                      <a:pt x="8" y="0"/>
                      <a:pt x="17" y="0"/>
                    </a:cubicBezTo>
                    <a:cubicBezTo>
                      <a:pt x="27" y="0"/>
                      <a:pt x="35" y="7"/>
                      <a:pt x="35" y="15"/>
                    </a:cubicBezTo>
                    <a:cubicBezTo>
                      <a:pt x="35" y="16"/>
                      <a:pt x="35" y="16"/>
                      <a:pt x="35" y="16"/>
                    </a:cubicBezTo>
                    <a:cubicBezTo>
                      <a:pt x="35" y="66"/>
                      <a:pt x="35" y="66"/>
                      <a:pt x="35" y="66"/>
                    </a:cubicBezTo>
                    <a:cubicBezTo>
                      <a:pt x="0" y="66"/>
                      <a:pt x="0" y="66"/>
                      <a:pt x="0" y="66"/>
                    </a:cubicBezTo>
                    <a:cubicBezTo>
                      <a:pt x="0" y="16"/>
                      <a:pt x="0" y="16"/>
                      <a:pt x="0" y="16"/>
                    </a:cubicBezTo>
                    <a:lnTo>
                      <a:pt x="0" y="1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66" name="Google Shape;3566;p54"/>
              <p:cNvSpPr/>
              <p:nvPr/>
            </p:nvSpPr>
            <p:spPr>
              <a:xfrm>
                <a:off x="3243020" y="3460161"/>
                <a:ext cx="66460" cy="84586"/>
              </a:xfrm>
              <a:custGeom>
                <a:avLst/>
                <a:gdLst/>
                <a:ahLst/>
                <a:cxnLst/>
                <a:rect l="l" t="t" r="r" b="b"/>
                <a:pathLst>
                  <a:path w="25" h="33" extrusionOk="0">
                    <a:moveTo>
                      <a:pt x="0" y="7"/>
                    </a:moveTo>
                    <a:cubicBezTo>
                      <a:pt x="0" y="3"/>
                      <a:pt x="6" y="0"/>
                      <a:pt x="13" y="0"/>
                    </a:cubicBezTo>
                    <a:cubicBezTo>
                      <a:pt x="20" y="0"/>
                      <a:pt x="25" y="3"/>
                      <a:pt x="25" y="7"/>
                    </a:cubicBezTo>
                    <a:cubicBezTo>
                      <a:pt x="25" y="8"/>
                      <a:pt x="25" y="8"/>
                      <a:pt x="25" y="8"/>
                    </a:cubicBezTo>
                    <a:cubicBezTo>
                      <a:pt x="25" y="33"/>
                      <a:pt x="25" y="33"/>
                      <a:pt x="25" y="33"/>
                    </a:cubicBezTo>
                    <a:cubicBezTo>
                      <a:pt x="0" y="33"/>
                      <a:pt x="0" y="33"/>
                      <a:pt x="0" y="33"/>
                    </a:cubicBezTo>
                    <a:cubicBezTo>
                      <a:pt x="0" y="8"/>
                      <a:pt x="0" y="8"/>
                      <a:pt x="0" y="8"/>
                    </a:cubicBezTo>
                    <a:lnTo>
                      <a:pt x="0" y="7"/>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67" name="Google Shape;3567;p54"/>
              <p:cNvSpPr/>
              <p:nvPr/>
            </p:nvSpPr>
            <p:spPr>
              <a:xfrm>
                <a:off x="3140309" y="3460161"/>
                <a:ext cx="60418" cy="84586"/>
              </a:xfrm>
              <a:custGeom>
                <a:avLst/>
                <a:gdLst/>
                <a:ahLst/>
                <a:cxnLst/>
                <a:rect l="l" t="t" r="r" b="b"/>
                <a:pathLst>
                  <a:path w="25" h="33" extrusionOk="0">
                    <a:moveTo>
                      <a:pt x="0" y="7"/>
                    </a:moveTo>
                    <a:cubicBezTo>
                      <a:pt x="0" y="3"/>
                      <a:pt x="5" y="0"/>
                      <a:pt x="12" y="0"/>
                    </a:cubicBezTo>
                    <a:cubicBezTo>
                      <a:pt x="19" y="0"/>
                      <a:pt x="25" y="3"/>
                      <a:pt x="25" y="7"/>
                    </a:cubicBezTo>
                    <a:cubicBezTo>
                      <a:pt x="25" y="8"/>
                      <a:pt x="25" y="8"/>
                      <a:pt x="25" y="8"/>
                    </a:cubicBezTo>
                    <a:cubicBezTo>
                      <a:pt x="25" y="33"/>
                      <a:pt x="25" y="33"/>
                      <a:pt x="25" y="33"/>
                    </a:cubicBezTo>
                    <a:cubicBezTo>
                      <a:pt x="0" y="33"/>
                      <a:pt x="0" y="33"/>
                      <a:pt x="0" y="33"/>
                    </a:cubicBezTo>
                    <a:cubicBezTo>
                      <a:pt x="0" y="8"/>
                      <a:pt x="0" y="8"/>
                      <a:pt x="0" y="8"/>
                    </a:cubicBezTo>
                    <a:lnTo>
                      <a:pt x="0" y="7"/>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68" name="Google Shape;3568;p54"/>
              <p:cNvSpPr/>
              <p:nvPr/>
            </p:nvSpPr>
            <p:spPr>
              <a:xfrm>
                <a:off x="3037599" y="3460161"/>
                <a:ext cx="60418" cy="84586"/>
              </a:xfrm>
              <a:custGeom>
                <a:avLst/>
                <a:gdLst/>
                <a:ahLst/>
                <a:cxnLst/>
                <a:rect l="l" t="t" r="r" b="b"/>
                <a:pathLst>
                  <a:path w="25" h="33" extrusionOk="0">
                    <a:moveTo>
                      <a:pt x="0" y="7"/>
                    </a:moveTo>
                    <a:cubicBezTo>
                      <a:pt x="0" y="3"/>
                      <a:pt x="5" y="0"/>
                      <a:pt x="12" y="0"/>
                    </a:cubicBezTo>
                    <a:cubicBezTo>
                      <a:pt x="19" y="0"/>
                      <a:pt x="25" y="3"/>
                      <a:pt x="25" y="7"/>
                    </a:cubicBezTo>
                    <a:cubicBezTo>
                      <a:pt x="25" y="8"/>
                      <a:pt x="25" y="8"/>
                      <a:pt x="25" y="8"/>
                    </a:cubicBezTo>
                    <a:cubicBezTo>
                      <a:pt x="25" y="33"/>
                      <a:pt x="25" y="33"/>
                      <a:pt x="25" y="33"/>
                    </a:cubicBezTo>
                    <a:cubicBezTo>
                      <a:pt x="0" y="33"/>
                      <a:pt x="0" y="33"/>
                      <a:pt x="0" y="33"/>
                    </a:cubicBezTo>
                    <a:cubicBezTo>
                      <a:pt x="0" y="8"/>
                      <a:pt x="0" y="8"/>
                      <a:pt x="0" y="8"/>
                    </a:cubicBezTo>
                    <a:lnTo>
                      <a:pt x="0" y="7"/>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69" name="Google Shape;3569;p54"/>
              <p:cNvSpPr/>
              <p:nvPr/>
            </p:nvSpPr>
            <p:spPr>
              <a:xfrm>
                <a:off x="2934888" y="3460161"/>
                <a:ext cx="60418" cy="84586"/>
              </a:xfrm>
              <a:custGeom>
                <a:avLst/>
                <a:gdLst/>
                <a:ahLst/>
                <a:cxnLst/>
                <a:rect l="l" t="t" r="r" b="b"/>
                <a:pathLst>
                  <a:path w="25" h="33" extrusionOk="0">
                    <a:moveTo>
                      <a:pt x="0" y="7"/>
                    </a:moveTo>
                    <a:cubicBezTo>
                      <a:pt x="0" y="3"/>
                      <a:pt x="5" y="0"/>
                      <a:pt x="12" y="0"/>
                    </a:cubicBezTo>
                    <a:cubicBezTo>
                      <a:pt x="19" y="0"/>
                      <a:pt x="25" y="3"/>
                      <a:pt x="25" y="7"/>
                    </a:cubicBezTo>
                    <a:cubicBezTo>
                      <a:pt x="25" y="8"/>
                      <a:pt x="25" y="8"/>
                      <a:pt x="25" y="8"/>
                    </a:cubicBezTo>
                    <a:cubicBezTo>
                      <a:pt x="25" y="33"/>
                      <a:pt x="25" y="33"/>
                      <a:pt x="25" y="33"/>
                    </a:cubicBezTo>
                    <a:cubicBezTo>
                      <a:pt x="0" y="33"/>
                      <a:pt x="0" y="33"/>
                      <a:pt x="0" y="33"/>
                    </a:cubicBezTo>
                    <a:cubicBezTo>
                      <a:pt x="0" y="8"/>
                      <a:pt x="0" y="8"/>
                      <a:pt x="0" y="8"/>
                    </a:cubicBezTo>
                    <a:lnTo>
                      <a:pt x="0" y="7"/>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70" name="Google Shape;3570;p54"/>
              <p:cNvSpPr/>
              <p:nvPr/>
            </p:nvSpPr>
            <p:spPr>
              <a:xfrm>
                <a:off x="3243020" y="3653501"/>
                <a:ext cx="66460" cy="84586"/>
              </a:xfrm>
              <a:custGeom>
                <a:avLst/>
                <a:gdLst/>
                <a:ahLst/>
                <a:cxnLst/>
                <a:rect l="l" t="t" r="r" b="b"/>
                <a:pathLst>
                  <a:path w="25" h="34" extrusionOk="0">
                    <a:moveTo>
                      <a:pt x="0" y="8"/>
                    </a:moveTo>
                    <a:cubicBezTo>
                      <a:pt x="0" y="3"/>
                      <a:pt x="6" y="0"/>
                      <a:pt x="13" y="0"/>
                    </a:cubicBezTo>
                    <a:cubicBezTo>
                      <a:pt x="20" y="0"/>
                      <a:pt x="25" y="3"/>
                      <a:pt x="25" y="8"/>
                    </a:cubicBezTo>
                    <a:cubicBezTo>
                      <a:pt x="25" y="8"/>
                      <a:pt x="25" y="8"/>
                      <a:pt x="25" y="8"/>
                    </a:cubicBezTo>
                    <a:cubicBezTo>
                      <a:pt x="25" y="34"/>
                      <a:pt x="25" y="34"/>
                      <a:pt x="25" y="34"/>
                    </a:cubicBezTo>
                    <a:cubicBezTo>
                      <a:pt x="0" y="34"/>
                      <a:pt x="0" y="34"/>
                      <a:pt x="0" y="34"/>
                    </a:cubicBezTo>
                    <a:cubicBezTo>
                      <a:pt x="0" y="8"/>
                      <a:pt x="0" y="8"/>
                      <a:pt x="0" y="8"/>
                    </a:cubicBez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71" name="Google Shape;3571;p54"/>
              <p:cNvSpPr/>
              <p:nvPr/>
            </p:nvSpPr>
            <p:spPr>
              <a:xfrm>
                <a:off x="3140309" y="3653501"/>
                <a:ext cx="60418" cy="84586"/>
              </a:xfrm>
              <a:custGeom>
                <a:avLst/>
                <a:gdLst/>
                <a:ahLst/>
                <a:cxnLst/>
                <a:rect l="l" t="t" r="r" b="b"/>
                <a:pathLst>
                  <a:path w="25" h="34" extrusionOk="0">
                    <a:moveTo>
                      <a:pt x="0" y="8"/>
                    </a:moveTo>
                    <a:cubicBezTo>
                      <a:pt x="0" y="3"/>
                      <a:pt x="5" y="0"/>
                      <a:pt x="12" y="0"/>
                    </a:cubicBezTo>
                    <a:cubicBezTo>
                      <a:pt x="19" y="0"/>
                      <a:pt x="25" y="3"/>
                      <a:pt x="25" y="8"/>
                    </a:cubicBezTo>
                    <a:cubicBezTo>
                      <a:pt x="25" y="8"/>
                      <a:pt x="25" y="8"/>
                      <a:pt x="25" y="8"/>
                    </a:cubicBezTo>
                    <a:cubicBezTo>
                      <a:pt x="25" y="34"/>
                      <a:pt x="25" y="34"/>
                      <a:pt x="25" y="34"/>
                    </a:cubicBezTo>
                    <a:cubicBezTo>
                      <a:pt x="0" y="34"/>
                      <a:pt x="0" y="34"/>
                      <a:pt x="0" y="34"/>
                    </a:cubicBezTo>
                    <a:cubicBezTo>
                      <a:pt x="0" y="8"/>
                      <a:pt x="0" y="8"/>
                      <a:pt x="0" y="8"/>
                    </a:cubicBez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72" name="Google Shape;3572;p54"/>
              <p:cNvSpPr/>
              <p:nvPr/>
            </p:nvSpPr>
            <p:spPr>
              <a:xfrm>
                <a:off x="3037599" y="3653501"/>
                <a:ext cx="60418" cy="84586"/>
              </a:xfrm>
              <a:custGeom>
                <a:avLst/>
                <a:gdLst/>
                <a:ahLst/>
                <a:cxnLst/>
                <a:rect l="l" t="t" r="r" b="b"/>
                <a:pathLst>
                  <a:path w="25" h="34" extrusionOk="0">
                    <a:moveTo>
                      <a:pt x="0" y="8"/>
                    </a:moveTo>
                    <a:cubicBezTo>
                      <a:pt x="0" y="3"/>
                      <a:pt x="5" y="0"/>
                      <a:pt x="12" y="0"/>
                    </a:cubicBezTo>
                    <a:cubicBezTo>
                      <a:pt x="19" y="0"/>
                      <a:pt x="25" y="3"/>
                      <a:pt x="25" y="8"/>
                    </a:cubicBezTo>
                    <a:cubicBezTo>
                      <a:pt x="25" y="8"/>
                      <a:pt x="25" y="8"/>
                      <a:pt x="25" y="8"/>
                    </a:cubicBezTo>
                    <a:cubicBezTo>
                      <a:pt x="25" y="34"/>
                      <a:pt x="25" y="34"/>
                      <a:pt x="25" y="34"/>
                    </a:cubicBezTo>
                    <a:cubicBezTo>
                      <a:pt x="0" y="34"/>
                      <a:pt x="0" y="34"/>
                      <a:pt x="0" y="34"/>
                    </a:cubicBezTo>
                    <a:cubicBezTo>
                      <a:pt x="0" y="8"/>
                      <a:pt x="0" y="8"/>
                      <a:pt x="0" y="8"/>
                    </a:cubicBez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73" name="Google Shape;3573;p54"/>
              <p:cNvSpPr/>
              <p:nvPr/>
            </p:nvSpPr>
            <p:spPr>
              <a:xfrm>
                <a:off x="2934888" y="3653501"/>
                <a:ext cx="60418" cy="84586"/>
              </a:xfrm>
              <a:custGeom>
                <a:avLst/>
                <a:gdLst/>
                <a:ahLst/>
                <a:cxnLst/>
                <a:rect l="l" t="t" r="r" b="b"/>
                <a:pathLst>
                  <a:path w="25" h="34" extrusionOk="0">
                    <a:moveTo>
                      <a:pt x="0" y="8"/>
                    </a:moveTo>
                    <a:cubicBezTo>
                      <a:pt x="0" y="3"/>
                      <a:pt x="5" y="0"/>
                      <a:pt x="12" y="0"/>
                    </a:cubicBezTo>
                    <a:cubicBezTo>
                      <a:pt x="19" y="0"/>
                      <a:pt x="25" y="3"/>
                      <a:pt x="25" y="8"/>
                    </a:cubicBezTo>
                    <a:cubicBezTo>
                      <a:pt x="25" y="8"/>
                      <a:pt x="25" y="8"/>
                      <a:pt x="25" y="8"/>
                    </a:cubicBezTo>
                    <a:cubicBezTo>
                      <a:pt x="25" y="34"/>
                      <a:pt x="25" y="34"/>
                      <a:pt x="25" y="34"/>
                    </a:cubicBezTo>
                    <a:cubicBezTo>
                      <a:pt x="0" y="34"/>
                      <a:pt x="0" y="34"/>
                      <a:pt x="0" y="34"/>
                    </a:cubicBezTo>
                    <a:cubicBezTo>
                      <a:pt x="0" y="8"/>
                      <a:pt x="0" y="8"/>
                      <a:pt x="0" y="8"/>
                    </a:cubicBez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74" name="Google Shape;3574;p54"/>
              <p:cNvSpPr/>
              <p:nvPr/>
            </p:nvSpPr>
            <p:spPr>
              <a:xfrm>
                <a:off x="3623653" y="3659542"/>
                <a:ext cx="42293" cy="60418"/>
              </a:xfrm>
              <a:custGeom>
                <a:avLst/>
                <a:gdLst/>
                <a:ahLst/>
                <a:cxnLst/>
                <a:rect l="l" t="t" r="r" b="b"/>
                <a:pathLst>
                  <a:path w="17" h="24" extrusionOk="0">
                    <a:moveTo>
                      <a:pt x="0" y="24"/>
                    </a:moveTo>
                    <a:cubicBezTo>
                      <a:pt x="0" y="7"/>
                      <a:pt x="0" y="7"/>
                      <a:pt x="0" y="7"/>
                    </a:cubicBezTo>
                    <a:cubicBezTo>
                      <a:pt x="0" y="7"/>
                      <a:pt x="0" y="7"/>
                      <a:pt x="0" y="7"/>
                    </a:cubicBezTo>
                    <a:cubicBezTo>
                      <a:pt x="0" y="3"/>
                      <a:pt x="4" y="0"/>
                      <a:pt x="8" y="0"/>
                    </a:cubicBezTo>
                    <a:cubicBezTo>
                      <a:pt x="13" y="0"/>
                      <a:pt x="17" y="3"/>
                      <a:pt x="17" y="7"/>
                    </a:cubicBezTo>
                    <a:cubicBezTo>
                      <a:pt x="17" y="7"/>
                      <a:pt x="17" y="7"/>
                      <a:pt x="17" y="7"/>
                    </a:cubicBezTo>
                    <a:cubicBezTo>
                      <a:pt x="17" y="24"/>
                      <a:pt x="17" y="24"/>
                      <a:pt x="17" y="24"/>
                    </a:cubicBezTo>
                    <a:lnTo>
                      <a:pt x="0" y="24"/>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75" name="Google Shape;3575;p54"/>
              <p:cNvSpPr/>
              <p:nvPr/>
            </p:nvSpPr>
            <p:spPr>
              <a:xfrm>
                <a:off x="2904679" y="3599124"/>
                <a:ext cx="2513100" cy="12600"/>
              </a:xfrm>
              <a:prstGeom prst="rect">
                <a:avLst/>
              </a:pr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76" name="Google Shape;3576;p54"/>
              <p:cNvSpPr/>
              <p:nvPr/>
            </p:nvSpPr>
            <p:spPr>
              <a:xfrm>
                <a:off x="3007390" y="3393701"/>
                <a:ext cx="18300" cy="1998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77" name="Google Shape;3577;p54"/>
              <p:cNvSpPr/>
              <p:nvPr/>
            </p:nvSpPr>
            <p:spPr>
              <a:xfrm>
                <a:off x="3110100" y="3393701"/>
                <a:ext cx="18300" cy="1998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78" name="Google Shape;3578;p54"/>
              <p:cNvSpPr/>
              <p:nvPr/>
            </p:nvSpPr>
            <p:spPr>
              <a:xfrm>
                <a:off x="2995306" y="3381617"/>
                <a:ext cx="42300" cy="24000"/>
              </a:xfrm>
              <a:prstGeom prst="rect">
                <a:avLst/>
              </a:pr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79" name="Google Shape;3579;p54"/>
              <p:cNvSpPr/>
              <p:nvPr/>
            </p:nvSpPr>
            <p:spPr>
              <a:xfrm>
                <a:off x="3098017" y="3381617"/>
                <a:ext cx="42300" cy="24000"/>
              </a:xfrm>
              <a:prstGeom prst="rect">
                <a:avLst/>
              </a:pr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80" name="Google Shape;3580;p54"/>
              <p:cNvSpPr/>
              <p:nvPr/>
            </p:nvSpPr>
            <p:spPr>
              <a:xfrm>
                <a:off x="3212811" y="3393701"/>
                <a:ext cx="24000" cy="1998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81" name="Google Shape;3581;p54"/>
              <p:cNvSpPr/>
              <p:nvPr/>
            </p:nvSpPr>
            <p:spPr>
              <a:xfrm>
                <a:off x="3206769" y="3381617"/>
                <a:ext cx="36600" cy="24000"/>
              </a:xfrm>
              <a:prstGeom prst="rect">
                <a:avLst/>
              </a:pr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82" name="Google Shape;3582;p54"/>
              <p:cNvSpPr/>
              <p:nvPr/>
            </p:nvSpPr>
            <p:spPr>
              <a:xfrm>
                <a:off x="3315521" y="3393701"/>
                <a:ext cx="24000" cy="1998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83" name="Google Shape;3583;p54"/>
              <p:cNvSpPr/>
              <p:nvPr/>
            </p:nvSpPr>
            <p:spPr>
              <a:xfrm>
                <a:off x="3309479" y="3381617"/>
                <a:ext cx="36600" cy="24000"/>
              </a:xfrm>
              <a:prstGeom prst="rect">
                <a:avLst/>
              </a:pr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84" name="Google Shape;3584;p54"/>
              <p:cNvSpPr/>
              <p:nvPr/>
            </p:nvSpPr>
            <p:spPr>
              <a:xfrm>
                <a:off x="3400106" y="3393701"/>
                <a:ext cx="24000" cy="1998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85" name="Google Shape;3585;p54"/>
              <p:cNvSpPr/>
              <p:nvPr/>
            </p:nvSpPr>
            <p:spPr>
              <a:xfrm>
                <a:off x="3394065" y="3381617"/>
                <a:ext cx="36600" cy="24000"/>
              </a:xfrm>
              <a:prstGeom prst="rect">
                <a:avLst/>
              </a:pr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86" name="Google Shape;3586;p54"/>
              <p:cNvSpPr/>
              <p:nvPr/>
            </p:nvSpPr>
            <p:spPr>
              <a:xfrm>
                <a:off x="3508859" y="3393701"/>
                <a:ext cx="24000" cy="1998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87" name="Google Shape;3587;p54"/>
              <p:cNvSpPr/>
              <p:nvPr/>
            </p:nvSpPr>
            <p:spPr>
              <a:xfrm>
                <a:off x="3502817" y="3381617"/>
                <a:ext cx="36600" cy="24000"/>
              </a:xfrm>
              <a:prstGeom prst="rect">
                <a:avLst/>
              </a:pr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88" name="Google Shape;3588;p54"/>
              <p:cNvSpPr/>
              <p:nvPr/>
            </p:nvSpPr>
            <p:spPr>
              <a:xfrm>
                <a:off x="3593444" y="3393701"/>
                <a:ext cx="18300" cy="1998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89" name="Google Shape;3589;p54"/>
              <p:cNvSpPr/>
              <p:nvPr/>
            </p:nvSpPr>
            <p:spPr>
              <a:xfrm>
                <a:off x="3587402" y="3381617"/>
                <a:ext cx="36600" cy="24000"/>
              </a:xfrm>
              <a:prstGeom prst="rect">
                <a:avLst/>
              </a:pr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90" name="Google Shape;3590;p54"/>
              <p:cNvSpPr/>
              <p:nvPr/>
            </p:nvSpPr>
            <p:spPr>
              <a:xfrm>
                <a:off x="3007390" y="3629333"/>
                <a:ext cx="18300" cy="1746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91" name="Google Shape;3591;p54"/>
              <p:cNvSpPr/>
              <p:nvPr/>
            </p:nvSpPr>
            <p:spPr>
              <a:xfrm>
                <a:off x="3110100" y="3629333"/>
                <a:ext cx="18300" cy="1746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92" name="Google Shape;3592;p54"/>
              <p:cNvSpPr/>
              <p:nvPr/>
            </p:nvSpPr>
            <p:spPr>
              <a:xfrm>
                <a:off x="2995306" y="3623291"/>
                <a:ext cx="42300" cy="24000"/>
              </a:xfrm>
              <a:prstGeom prst="rect">
                <a:avLst/>
              </a:pr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93" name="Google Shape;3593;p54"/>
              <p:cNvSpPr/>
              <p:nvPr/>
            </p:nvSpPr>
            <p:spPr>
              <a:xfrm>
                <a:off x="3098017" y="3623291"/>
                <a:ext cx="42300" cy="24000"/>
              </a:xfrm>
              <a:prstGeom prst="rect">
                <a:avLst/>
              </a:pr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94" name="Google Shape;3594;p54"/>
              <p:cNvSpPr/>
              <p:nvPr/>
            </p:nvSpPr>
            <p:spPr>
              <a:xfrm>
                <a:off x="3212811" y="3629333"/>
                <a:ext cx="24000" cy="1746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95" name="Google Shape;3595;p54"/>
              <p:cNvSpPr/>
              <p:nvPr/>
            </p:nvSpPr>
            <p:spPr>
              <a:xfrm>
                <a:off x="3206769" y="3623291"/>
                <a:ext cx="36600" cy="24000"/>
              </a:xfrm>
              <a:prstGeom prst="rect">
                <a:avLst/>
              </a:pr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96" name="Google Shape;3596;p54"/>
              <p:cNvSpPr/>
              <p:nvPr/>
            </p:nvSpPr>
            <p:spPr>
              <a:xfrm>
                <a:off x="3315521" y="3629333"/>
                <a:ext cx="24000" cy="1746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97" name="Google Shape;3597;p54"/>
              <p:cNvSpPr/>
              <p:nvPr/>
            </p:nvSpPr>
            <p:spPr>
              <a:xfrm>
                <a:off x="3309479" y="3623291"/>
                <a:ext cx="36600" cy="24000"/>
              </a:xfrm>
              <a:prstGeom prst="rect">
                <a:avLst/>
              </a:pr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98" name="Google Shape;3598;p54"/>
              <p:cNvSpPr/>
              <p:nvPr/>
            </p:nvSpPr>
            <p:spPr>
              <a:xfrm>
                <a:off x="3375939" y="3629333"/>
                <a:ext cx="18300" cy="1746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99" name="Google Shape;3599;p54"/>
              <p:cNvSpPr/>
              <p:nvPr/>
            </p:nvSpPr>
            <p:spPr>
              <a:xfrm>
                <a:off x="3369897" y="3623291"/>
                <a:ext cx="36600" cy="24000"/>
              </a:xfrm>
              <a:prstGeom prst="rect">
                <a:avLst/>
              </a:pr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00" name="Google Shape;3600;p54"/>
              <p:cNvSpPr/>
              <p:nvPr/>
            </p:nvSpPr>
            <p:spPr>
              <a:xfrm>
                <a:off x="3520942" y="3629333"/>
                <a:ext cx="18300" cy="1746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01" name="Google Shape;3601;p54"/>
              <p:cNvSpPr/>
              <p:nvPr/>
            </p:nvSpPr>
            <p:spPr>
              <a:xfrm>
                <a:off x="3508859" y="3623291"/>
                <a:ext cx="42300" cy="24000"/>
              </a:xfrm>
              <a:prstGeom prst="rect">
                <a:avLst/>
              </a:pr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02" name="Google Shape;3602;p54"/>
              <p:cNvSpPr/>
              <p:nvPr/>
            </p:nvSpPr>
            <p:spPr>
              <a:xfrm>
                <a:off x="3581360" y="3629333"/>
                <a:ext cx="24000" cy="1746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03" name="Google Shape;3603;p54"/>
              <p:cNvSpPr/>
              <p:nvPr/>
            </p:nvSpPr>
            <p:spPr>
              <a:xfrm>
                <a:off x="3575319" y="3623291"/>
                <a:ext cx="36600" cy="24000"/>
              </a:xfrm>
              <a:prstGeom prst="rect">
                <a:avLst/>
              </a:pr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04" name="Google Shape;3604;p54"/>
              <p:cNvSpPr/>
              <p:nvPr/>
            </p:nvSpPr>
            <p:spPr>
              <a:xfrm>
                <a:off x="5297231" y="3393701"/>
                <a:ext cx="24000" cy="1998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05" name="Google Shape;3605;p54"/>
              <p:cNvSpPr/>
              <p:nvPr/>
            </p:nvSpPr>
            <p:spPr>
              <a:xfrm>
                <a:off x="5200562" y="3393701"/>
                <a:ext cx="18300" cy="1998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06" name="Google Shape;3606;p54"/>
              <p:cNvSpPr/>
              <p:nvPr/>
            </p:nvSpPr>
            <p:spPr>
              <a:xfrm>
                <a:off x="5291189" y="3381617"/>
                <a:ext cx="36600" cy="24000"/>
              </a:xfrm>
              <a:prstGeom prst="rect">
                <a:avLst/>
              </a:pr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07" name="Google Shape;3607;p54"/>
              <p:cNvSpPr/>
              <p:nvPr/>
            </p:nvSpPr>
            <p:spPr>
              <a:xfrm>
                <a:off x="5188479" y="3381617"/>
                <a:ext cx="42300" cy="24000"/>
              </a:xfrm>
              <a:prstGeom prst="rect">
                <a:avLst/>
              </a:pr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08" name="Google Shape;3608;p54"/>
              <p:cNvSpPr/>
              <p:nvPr/>
            </p:nvSpPr>
            <p:spPr>
              <a:xfrm>
                <a:off x="5091810" y="3393701"/>
                <a:ext cx="24000" cy="1998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09" name="Google Shape;3609;p54"/>
              <p:cNvSpPr/>
              <p:nvPr/>
            </p:nvSpPr>
            <p:spPr>
              <a:xfrm>
                <a:off x="5079726" y="3381617"/>
                <a:ext cx="42300" cy="24000"/>
              </a:xfrm>
              <a:prstGeom prst="rect">
                <a:avLst/>
              </a:pr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10" name="Google Shape;3610;p54"/>
              <p:cNvSpPr/>
              <p:nvPr/>
            </p:nvSpPr>
            <p:spPr>
              <a:xfrm>
                <a:off x="4989099" y="3393701"/>
                <a:ext cx="18300" cy="1998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11" name="Google Shape;3611;p54"/>
              <p:cNvSpPr/>
              <p:nvPr/>
            </p:nvSpPr>
            <p:spPr>
              <a:xfrm>
                <a:off x="4977016" y="3381617"/>
                <a:ext cx="42300" cy="24000"/>
              </a:xfrm>
              <a:prstGeom prst="rect">
                <a:avLst/>
              </a:pr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12" name="Google Shape;3612;p54"/>
              <p:cNvSpPr/>
              <p:nvPr/>
            </p:nvSpPr>
            <p:spPr>
              <a:xfrm>
                <a:off x="4904514" y="3393701"/>
                <a:ext cx="24000" cy="1998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13" name="Google Shape;3613;p54"/>
              <p:cNvSpPr/>
              <p:nvPr/>
            </p:nvSpPr>
            <p:spPr>
              <a:xfrm>
                <a:off x="4898472" y="3381617"/>
                <a:ext cx="36600" cy="24000"/>
              </a:xfrm>
              <a:prstGeom prst="rect">
                <a:avLst/>
              </a:pr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14" name="Google Shape;3614;p54"/>
              <p:cNvSpPr/>
              <p:nvPr/>
            </p:nvSpPr>
            <p:spPr>
              <a:xfrm>
                <a:off x="4795762" y="3393701"/>
                <a:ext cx="24000" cy="1998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15" name="Google Shape;3615;p54"/>
              <p:cNvSpPr/>
              <p:nvPr/>
            </p:nvSpPr>
            <p:spPr>
              <a:xfrm>
                <a:off x="4783678" y="3381617"/>
                <a:ext cx="42300" cy="24000"/>
              </a:xfrm>
              <a:prstGeom prst="rect">
                <a:avLst/>
              </a:pr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16" name="Google Shape;3616;p54"/>
              <p:cNvSpPr/>
              <p:nvPr/>
            </p:nvSpPr>
            <p:spPr>
              <a:xfrm>
                <a:off x="4711177" y="3393701"/>
                <a:ext cx="24000" cy="1998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17" name="Google Shape;3617;p54"/>
              <p:cNvSpPr/>
              <p:nvPr/>
            </p:nvSpPr>
            <p:spPr>
              <a:xfrm>
                <a:off x="4705135" y="3381617"/>
                <a:ext cx="36600" cy="24000"/>
              </a:xfrm>
              <a:prstGeom prst="rect">
                <a:avLst/>
              </a:pr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18" name="Google Shape;3618;p54"/>
              <p:cNvSpPr/>
              <p:nvPr/>
            </p:nvSpPr>
            <p:spPr>
              <a:xfrm>
                <a:off x="5297231" y="3629333"/>
                <a:ext cx="24000" cy="1746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19" name="Google Shape;3619;p54"/>
              <p:cNvSpPr/>
              <p:nvPr/>
            </p:nvSpPr>
            <p:spPr>
              <a:xfrm>
                <a:off x="5200562" y="3629333"/>
                <a:ext cx="18300" cy="1746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20" name="Google Shape;3620;p54"/>
              <p:cNvSpPr/>
              <p:nvPr/>
            </p:nvSpPr>
            <p:spPr>
              <a:xfrm>
                <a:off x="5291189" y="3623291"/>
                <a:ext cx="36600" cy="24000"/>
              </a:xfrm>
              <a:prstGeom prst="rect">
                <a:avLst/>
              </a:pr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21" name="Google Shape;3621;p54"/>
              <p:cNvSpPr/>
              <p:nvPr/>
            </p:nvSpPr>
            <p:spPr>
              <a:xfrm>
                <a:off x="5188479" y="3623291"/>
                <a:ext cx="42300" cy="24000"/>
              </a:xfrm>
              <a:prstGeom prst="rect">
                <a:avLst/>
              </a:pr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22" name="Google Shape;3622;p54"/>
              <p:cNvSpPr/>
              <p:nvPr/>
            </p:nvSpPr>
            <p:spPr>
              <a:xfrm>
                <a:off x="5091810" y="3629333"/>
                <a:ext cx="24000" cy="1746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23" name="Google Shape;3623;p54"/>
              <p:cNvSpPr/>
              <p:nvPr/>
            </p:nvSpPr>
            <p:spPr>
              <a:xfrm>
                <a:off x="5079726" y="3623291"/>
                <a:ext cx="42300" cy="24000"/>
              </a:xfrm>
              <a:prstGeom prst="rect">
                <a:avLst/>
              </a:pr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24" name="Google Shape;3624;p54"/>
              <p:cNvSpPr/>
              <p:nvPr/>
            </p:nvSpPr>
            <p:spPr>
              <a:xfrm>
                <a:off x="4989099" y="3629333"/>
                <a:ext cx="18300" cy="1746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25" name="Google Shape;3625;p54"/>
              <p:cNvSpPr/>
              <p:nvPr/>
            </p:nvSpPr>
            <p:spPr>
              <a:xfrm>
                <a:off x="4977016" y="3623291"/>
                <a:ext cx="42300" cy="24000"/>
              </a:xfrm>
              <a:prstGeom prst="rect">
                <a:avLst/>
              </a:pr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26" name="Google Shape;3626;p54"/>
              <p:cNvSpPr/>
              <p:nvPr/>
            </p:nvSpPr>
            <p:spPr>
              <a:xfrm>
                <a:off x="4928681" y="3629333"/>
                <a:ext cx="24000" cy="1746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27" name="Google Shape;3627;p54"/>
              <p:cNvSpPr/>
              <p:nvPr/>
            </p:nvSpPr>
            <p:spPr>
              <a:xfrm>
                <a:off x="4922640" y="3623291"/>
                <a:ext cx="36600" cy="24000"/>
              </a:xfrm>
              <a:prstGeom prst="rect">
                <a:avLst/>
              </a:pr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28" name="Google Shape;3628;p54"/>
              <p:cNvSpPr/>
              <p:nvPr/>
            </p:nvSpPr>
            <p:spPr>
              <a:xfrm>
                <a:off x="4783678" y="3629333"/>
                <a:ext cx="24000" cy="1746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29" name="Google Shape;3629;p54"/>
              <p:cNvSpPr/>
              <p:nvPr/>
            </p:nvSpPr>
            <p:spPr>
              <a:xfrm>
                <a:off x="4777636" y="3623291"/>
                <a:ext cx="42300" cy="24000"/>
              </a:xfrm>
              <a:prstGeom prst="rect">
                <a:avLst/>
              </a:pr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30" name="Google Shape;3630;p54"/>
              <p:cNvSpPr/>
              <p:nvPr/>
            </p:nvSpPr>
            <p:spPr>
              <a:xfrm>
                <a:off x="4723260" y="3629333"/>
                <a:ext cx="24000" cy="174600"/>
              </a:xfrm>
              <a:prstGeom prst="rect">
                <a:avLst/>
              </a:pr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31" name="Google Shape;3631;p54"/>
              <p:cNvSpPr/>
              <p:nvPr/>
            </p:nvSpPr>
            <p:spPr>
              <a:xfrm>
                <a:off x="4711177" y="3623291"/>
                <a:ext cx="42300" cy="24000"/>
              </a:xfrm>
              <a:prstGeom prst="rect">
                <a:avLst/>
              </a:pr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sp>
        <p:nvSpPr>
          <p:cNvPr id="291" name="Rounded Rectangle 290"/>
          <p:cNvSpPr/>
          <p:nvPr/>
        </p:nvSpPr>
        <p:spPr>
          <a:xfrm>
            <a:off x="3025588" y="184249"/>
            <a:ext cx="3092824" cy="779929"/>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3000" b="1" dirty="0"/>
              <a:t>NHIỆM VỤ 3</a:t>
            </a:r>
            <a:endParaRPr lang="en-US" sz="3000" b="1" dirty="0"/>
          </a:p>
        </p:txBody>
      </p:sp>
    </p:spTree>
  </p:cSld>
  <p:clrMapOvr>
    <a:masterClrMapping/>
  </p:clrMapOvr>
  <mc:AlternateContent xmlns:mc="http://schemas.openxmlformats.org/markup-compatibility/2006">
    <mc:Choice xmlns:p14="http://schemas.microsoft.com/office/powerpoint/2010/main" Requires="p14">
      <p:transition spd="med">
        <p14:window dir="ver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91"/>
                                        </p:tgtEl>
                                        <p:attrNameLst>
                                          <p:attrName>style.visibility</p:attrName>
                                        </p:attrNameLst>
                                      </p:cBhvr>
                                      <p:to>
                                        <p:strVal val="visible"/>
                                      </p:to>
                                    </p:set>
                                    <p:animEffect transition="in" filter="checkerboard(across)">
                                      <p:cBhvr>
                                        <p:cTn id="7" dur="500"/>
                                        <p:tgtEl>
                                          <p:spTgt spid="29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345"/>
                                        </p:tgtEl>
                                        <p:attrNameLst>
                                          <p:attrName>style.visibility</p:attrName>
                                        </p:attrNameLst>
                                      </p:cBhvr>
                                      <p:to>
                                        <p:strVal val="visible"/>
                                      </p:to>
                                    </p:set>
                                    <p:animEffect transition="in" filter="dissolve">
                                      <p:cBhvr>
                                        <p:cTn id="12" dur="500"/>
                                        <p:tgtEl>
                                          <p:spTgt spid="3345"/>
                                        </p:tgtEl>
                                      </p:cBhvr>
                                    </p:animEffect>
                                  </p:childTnLst>
                                </p:cTn>
                              </p:par>
                              <p:par>
                                <p:cTn id="13" presetID="9" presetClass="entr" presetSubtype="0" fill="hold" nodeType="withEffect">
                                  <p:stCondLst>
                                    <p:cond delay="0"/>
                                  </p:stCondLst>
                                  <p:childTnLst>
                                    <p:set>
                                      <p:cBhvr>
                                        <p:cTn id="14" dur="1" fill="hold">
                                          <p:stCondLst>
                                            <p:cond delay="0"/>
                                          </p:stCondLst>
                                        </p:cTn>
                                        <p:tgtEl>
                                          <p:spTgt spid="3348"/>
                                        </p:tgtEl>
                                        <p:attrNameLst>
                                          <p:attrName>style.visibility</p:attrName>
                                        </p:attrNameLst>
                                      </p:cBhvr>
                                      <p:to>
                                        <p:strVal val="visible"/>
                                      </p:to>
                                    </p:set>
                                    <p:animEffect transition="in" filter="dissolve">
                                      <p:cBhvr>
                                        <p:cTn id="15" dur="500"/>
                                        <p:tgtEl>
                                          <p:spTgt spid="3348"/>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346">
                                            <p:txEl>
                                              <p:pRg st="0" end="0"/>
                                            </p:txEl>
                                          </p:spTgt>
                                        </p:tgtEl>
                                        <p:attrNameLst>
                                          <p:attrName>style.visibility</p:attrName>
                                        </p:attrNameLst>
                                      </p:cBhvr>
                                      <p:to>
                                        <p:strVal val="visible"/>
                                      </p:to>
                                    </p:set>
                                    <p:animEffect transition="in" filter="dissolve">
                                      <p:cBhvr>
                                        <p:cTn id="18" dur="500"/>
                                        <p:tgtEl>
                                          <p:spTgt spid="33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5" grpId="0"/>
      <p:bldP spid="3346" grpId="0" build="p"/>
      <p:bldP spid="29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37"/>
        <p:cNvGrpSpPr/>
        <p:nvPr/>
      </p:nvGrpSpPr>
      <p:grpSpPr>
        <a:xfrm>
          <a:off x="0" y="0"/>
          <a:ext cx="0" cy="0"/>
          <a:chOff x="0" y="0"/>
          <a:chExt cx="0" cy="0"/>
        </a:xfrm>
      </p:grpSpPr>
      <p:sp>
        <p:nvSpPr>
          <p:cNvPr id="3" name="Title 2"/>
          <p:cNvSpPr>
            <a:spLocks noGrp="1"/>
          </p:cNvSpPr>
          <p:nvPr>
            <p:ph type="title"/>
          </p:nvPr>
        </p:nvSpPr>
        <p:spPr>
          <a:xfrm>
            <a:off x="4155311" y="717356"/>
            <a:ext cx="3852000" cy="713357"/>
          </a:xfrm>
        </p:spPr>
        <p:txBody>
          <a:bodyPr/>
          <a:lstStyle/>
          <a:p>
            <a:pPr algn="ctr"/>
            <a:r>
              <a:rPr lang="en-US" sz="2500" dirty="0">
                <a:latin typeface="Arial" panose="020B0604020202020204" pitchFamily="34" charset="0"/>
                <a:cs typeface="Arial" panose="020B0604020202020204" pitchFamily="34" charset="0"/>
              </a:rPr>
              <a:t>HOẠT ĐỘNG NHÓM</a:t>
            </a:r>
            <a:endParaRPr lang="en-US" sz="2500" dirty="0">
              <a:latin typeface="Arial" panose="020B0604020202020204" pitchFamily="34" charset="0"/>
              <a:cs typeface="Arial" panose="020B0604020202020204" pitchFamily="34" charset="0"/>
            </a:endParaRPr>
          </a:p>
        </p:txBody>
      </p:sp>
      <p:sp>
        <p:nvSpPr>
          <p:cNvPr id="6" name="Rounded Rectangle 5"/>
          <p:cNvSpPr/>
          <p:nvPr/>
        </p:nvSpPr>
        <p:spPr>
          <a:xfrm>
            <a:off x="4243661" y="1656374"/>
            <a:ext cx="3675300" cy="2918012"/>
          </a:xfrm>
          <a:prstGeom prst="roundRect">
            <a:avLst>
              <a:gd name="adj" fmla="val 5607"/>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Arial" panose="020B0604020202020204" pitchFamily="34" charset="0"/>
              <a:buChar char="•"/>
            </a:pPr>
            <a:r>
              <a:rPr lang="en-US" sz="2000" dirty="0" err="1">
                <a:solidFill>
                  <a:schemeClr val="bg1">
                    <a:lumMod val="10000"/>
                  </a:schemeClr>
                </a:solidFill>
                <a:latin typeface="Arial" panose="020B0604020202020204" pitchFamily="34" charset="0"/>
                <a:ea typeface="Calibri" panose="020F0502020204030204" pitchFamily="34" charset="0"/>
                <a:cs typeface="Arial" panose="020B0604020202020204" pitchFamily="34" charset="0"/>
              </a:rPr>
              <a:t>M</a:t>
            </a:r>
            <a:r>
              <a:rPr lang="en-US" sz="2000" dirty="0" err="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ỗi</a:t>
            </a:r>
            <a:r>
              <a:rPr lang="en-US" sz="2000" dirty="0">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nhóm</a:t>
            </a:r>
            <a:r>
              <a:rPr lang="en-US" sz="2000" dirty="0">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chọn</a:t>
            </a:r>
            <a:r>
              <a:rPr lang="en-US" sz="2000" dirty="0">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một</a:t>
            </a:r>
            <a:r>
              <a:rPr lang="en-US" sz="2000" dirty="0">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 di </a:t>
            </a:r>
            <a:r>
              <a:rPr lang="en-US" sz="2000" dirty="0" err="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sản</a:t>
            </a:r>
            <a:r>
              <a:rPr lang="en-US" sz="2000" dirty="0">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văn</a:t>
            </a:r>
            <a:r>
              <a:rPr lang="en-US" sz="2000" dirty="0">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hóa</a:t>
            </a:r>
            <a:r>
              <a:rPr lang="en-US" sz="2000" dirty="0">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tiêu</a:t>
            </a:r>
            <a:r>
              <a:rPr lang="en-US" sz="2000" dirty="0">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biểu</a:t>
            </a:r>
            <a:r>
              <a:rPr lang="en-US" sz="2000" dirty="0">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a:t>
            </a:r>
            <a:endParaRPr lang="en-US" sz="2000" dirty="0">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150000"/>
              </a:lnSpc>
              <a:buFont typeface="Arial" panose="020B0604020202020204" pitchFamily="34" charset="0"/>
              <a:buChar char="•"/>
            </a:pPr>
            <a:r>
              <a:rPr lang="vi-VN" sz="2000" dirty="0">
                <a:solidFill>
                  <a:schemeClr val="bg1">
                    <a:lumMod val="10000"/>
                  </a:schemeClr>
                </a:solidFill>
                <a:latin typeface="Arial" panose="020B0604020202020204" pitchFamily="34" charset="0"/>
                <a:cs typeface="Arial" panose="020B0604020202020204" pitchFamily="34" charset="0"/>
              </a:rPr>
              <a:t>Đ</a:t>
            </a:r>
            <a:r>
              <a:rPr lang="vi-VN" sz="2000" dirty="0">
                <a:solidFill>
                  <a:schemeClr val="bg1">
                    <a:lumMod val="10000"/>
                  </a:schemeClr>
                </a:solidFill>
                <a:effectLst/>
                <a:latin typeface="Arial" panose="020B0604020202020204" pitchFamily="34" charset="0"/>
                <a:cs typeface="Arial" panose="020B0604020202020204" pitchFamily="34" charset="0"/>
              </a:rPr>
              <a:t>ại diện các nhóm trình bày sản phẩm dưới hình thức tập san/ trình chiếu/ băng hình </a:t>
            </a:r>
            <a:r>
              <a:rPr lang="en-US" sz="2000" dirty="0">
                <a:solidFill>
                  <a:schemeClr val="bg1">
                    <a:lumMod val="10000"/>
                  </a:schemeClr>
                </a:solidFill>
                <a:effectLst/>
                <a:latin typeface="Arial" panose="020B0604020202020204" pitchFamily="34" charset="0"/>
                <a:cs typeface="Arial" panose="020B0604020202020204" pitchFamily="34" charset="0"/>
              </a:rPr>
              <a:t> </a:t>
            </a:r>
            <a:endParaRPr lang="en-US" sz="2000" dirty="0">
              <a:solidFill>
                <a:schemeClr val="bg1">
                  <a:lumMod val="10000"/>
                </a:schemeClr>
              </a:solidFill>
              <a:latin typeface="Arial" panose="020B0604020202020204" pitchFamily="34" charset="0"/>
              <a:cs typeface="Arial" panose="020B0604020202020204" pitchFamily="34" charset="0"/>
            </a:endParaRPr>
          </a:p>
        </p:txBody>
      </p:sp>
      <p:sp>
        <p:nvSpPr>
          <p:cNvPr id="7" name="Freeform 3"/>
          <p:cNvSpPr/>
          <p:nvPr/>
        </p:nvSpPr>
        <p:spPr>
          <a:xfrm>
            <a:off x="550845" y="1073456"/>
            <a:ext cx="3170286" cy="2996588"/>
          </a:xfrm>
          <a:custGeom>
            <a:avLst/>
            <a:gdLst/>
            <a:ahLst/>
            <a:cxnLst/>
            <a:rect l="l" t="t" r="r" b="b"/>
            <a:pathLst>
              <a:path w="2947987" h="2751454">
                <a:moveTo>
                  <a:pt x="0" y="0"/>
                </a:moveTo>
                <a:lnTo>
                  <a:pt x="2947987" y="0"/>
                </a:lnTo>
                <a:lnTo>
                  <a:pt x="2947987" y="2751454"/>
                </a:lnTo>
                <a:lnTo>
                  <a:pt x="0" y="2751454"/>
                </a:lnTo>
                <a:lnTo>
                  <a:pt x="0" y="0"/>
                </a:lnTo>
                <a:close/>
              </a:path>
            </a:pathLst>
          </a:custGeom>
          <a:blipFill>
            <a:blip r:embed="rId1"/>
            <a:stretch>
              <a:fillRect/>
            </a:stretch>
          </a:blipFill>
        </p:spPr>
        <p:txBody>
          <a:bodyPr/>
          <a:lstStyle/>
          <a:p>
            <a:endParaRPr lang="en-US" sz="1200"/>
          </a:p>
        </p:txBody>
      </p:sp>
    </p:spTree>
  </p:cSld>
  <p:clrMapOvr>
    <a:masterClrMapping/>
  </p:clrMapOvr>
  <mc:AlternateContent xmlns:mc="http://schemas.openxmlformats.org/markup-compatibility/2006">
    <mc:Choice xmlns:p14="http://schemas.microsoft.com/office/powerpoint/2010/main" Requires="p14">
      <p:transition spd="med">
        <p14:prism isInverted="1"/>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Lst>
  </p:timing>
</p:sld>
</file>

<file path=ppt/theme/theme1.xml><?xml version="1.0" encoding="utf-8"?>
<a:theme xmlns:a="http://schemas.openxmlformats.org/drawingml/2006/main" name="Traditions and Culture in Vietnam by Slidesgo">
  <a:themeElements>
    <a:clrScheme name="Simple Light">
      <a:dk1>
        <a:srgbClr val="730302"/>
      </a:dk1>
      <a:lt1>
        <a:srgbClr val="FFF4E3"/>
      </a:lt1>
      <a:dk2>
        <a:srgbClr val="B9222F"/>
      </a:dk2>
      <a:lt2>
        <a:srgbClr val="F17826"/>
      </a:lt2>
      <a:accent1>
        <a:srgbClr val="E64595"/>
      </a:accent1>
      <a:accent2>
        <a:srgbClr val="C3A25F"/>
      </a:accent2>
      <a:accent3>
        <a:srgbClr val="8FAD8B"/>
      </a:accent3>
      <a:accent4>
        <a:srgbClr val="617F39"/>
      </a:accent4>
      <a:accent5>
        <a:srgbClr val="2F5071"/>
      </a:accent5>
      <a:accent6>
        <a:srgbClr val="171516"/>
      </a:accent6>
      <a:hlink>
        <a:srgbClr val="73030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4883</Words>
  <Application>WPS Presentation</Application>
  <PresentationFormat>On-screen Show (16:9)</PresentationFormat>
  <Paragraphs>142</Paragraphs>
  <Slides>35</Slides>
  <Notes>49</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35</vt:i4>
      </vt:variant>
    </vt:vector>
  </HeadingPairs>
  <TitlesOfParts>
    <vt:vector size="50" baseType="lpstr">
      <vt:lpstr>Arial</vt:lpstr>
      <vt:lpstr>SimSun</vt:lpstr>
      <vt:lpstr>Wingdings</vt:lpstr>
      <vt:lpstr>Arial</vt:lpstr>
      <vt:lpstr>Sawarabi Gothic</vt:lpstr>
      <vt:lpstr>Arimo</vt:lpstr>
      <vt:lpstr>Calibri</vt:lpstr>
      <vt:lpstr>Nunito Light</vt:lpstr>
      <vt:lpstr>DengXian Light</vt:lpstr>
      <vt:lpstr>Calibri</vt:lpstr>
      <vt:lpstr>Microsoft YaHei</vt:lpstr>
      <vt:lpstr>Arial Unicode MS</vt:lpstr>
      <vt:lpstr>Catamaran</vt:lpstr>
      <vt:lpstr>Times New Roman</vt:lpstr>
      <vt:lpstr>Traditions and Culture in Vietnam by Slidesgo</vt:lpstr>
      <vt:lpstr>HÂN HẠNH CHÀO ĐÓN CÁC EM ĐẾN VỚI BUỔI HỌC HÔM NAY!</vt:lpstr>
      <vt:lpstr>PowerPoint 演示文稿</vt:lpstr>
      <vt:lpstr>NỘI DUNG BÀI HỌC</vt:lpstr>
      <vt:lpstr>NỘI DUNG BÀI HỌC</vt:lpstr>
      <vt:lpstr>CUỘC THI HÙNG BIỆN</vt:lpstr>
      <vt:lpstr>Xác định vị trí phân bố của một số di sản văn hóa vật thể tiêu biểu trên lược đồ Việt Nam </vt:lpstr>
      <vt:lpstr>PowerPoint 演示文稿</vt:lpstr>
      <vt:lpstr>CÂU LẠC BỘ  “NHÀ SỬ HỌC TRẺ TUỔI” </vt:lpstr>
      <vt:lpstr>HOẠT ĐỘNG NHÓM</vt:lpstr>
      <vt:lpstr>THÁNH ĐỊA MỸ SƠN</vt:lpstr>
      <vt:lpstr>PowerPoint 演示文稿</vt:lpstr>
      <vt:lpstr>PowerPoint 演示文稿</vt:lpstr>
      <vt:lpstr>PowerPoint 演示文稿</vt:lpstr>
      <vt:lpstr>PowerPoint 演示文稿</vt:lpstr>
      <vt:lpstr>Tổ chức triển lãm ảnh di sản thiên và di sản phức hợp </vt:lpstr>
      <vt:lpstr>PowerPoint 演示文稿</vt:lpstr>
      <vt:lpstr>Thực hiện dự án học tập về Di sản thiên nhiên và di sản phức hợp </vt:lpstr>
      <vt:lpstr>PowerPoint 演示文稿</vt:lpstr>
      <vt:lpstr>CAO NGUYÊN ĐÁ ĐỒNG VĂN</vt:lpstr>
      <vt:lpstr>PowerPoint 演示文稿</vt:lpstr>
      <vt:lpstr>PowerPoint 演示文稿</vt:lpstr>
      <vt:lpstr>PowerPoint 演示文稿</vt:lpstr>
      <vt:lpstr>QUẦN ĐẢO CÁT BÀ</vt:lpstr>
      <vt:lpstr>PowerPoint 演示文稿</vt:lpstr>
      <vt:lpstr>PowerPoint 演示文稿</vt:lpstr>
      <vt:lpstr>QUẦN THỂ DANH THẮNG TRÀNG AN</vt:lpstr>
      <vt:lpstr>PowerPoint 演示文稿</vt:lpstr>
      <vt:lpstr>PowerPoint 演示文稿</vt:lpstr>
      <vt:lpstr>PowerPoint 演示文稿</vt:lpstr>
      <vt:lpstr>VƯỜN QUỐC GIA CÁT TIÊN</vt:lpstr>
      <vt:lpstr>PowerPoint 演示文稿</vt:lpstr>
      <vt:lpstr>PowerPoint 演示文稿</vt:lpstr>
      <vt:lpstr>PowerPoint 演示文稿</vt:lpstr>
      <vt:lpstr>HƯỚNG DẪN VỀ NHÀ</vt:lpstr>
      <vt:lpstr>CẢM ƠN CÁC EM ĐÃ CHÚ Ý! HẸN GẶP LẠI!</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Traditions and Culture in Vietnam</dc:title>
  <dc:creator/>
  <cp:lastModifiedBy>FPT SHOP</cp:lastModifiedBy>
  <cp:revision>5</cp:revision>
  <dcterms:created xsi:type="dcterms:W3CDTF">2026-04-28T05:02:17Z</dcterms:created>
  <dcterms:modified xsi:type="dcterms:W3CDTF">2026-04-28T05:17:38Z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F89D185992AC447CAEF1EFB283997B8B_12</vt:lpwstr>
  </property>
  <property fmtid="{D5CDD505-2E9C-101B-9397-08002B2CF9AE}" pid="3" name="KSOProductBuildVer">
    <vt:lpwstr>1033-12.1.0.25242</vt:lpwstr>
  </property>
</Properties>
</file>