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60" r:id="rId3"/>
    <p:sldId id="259" r:id="rId4"/>
    <p:sldId id="269" r:id="rId5"/>
    <p:sldId id="271" r:id="rId6"/>
    <p:sldId id="270" r:id="rId7"/>
    <p:sldId id="272" r:id="rId8"/>
    <p:sldId id="274" r:id="rId9"/>
    <p:sldId id="275" r:id="rId10"/>
    <p:sldId id="276" r:id="rId11"/>
    <p:sldId id="277" r:id="rId12"/>
    <p:sldId id="278" r:id="rId13"/>
    <p:sldId id="283" r:id="rId14"/>
    <p:sldId id="279" r:id="rId15"/>
    <p:sldId id="280" r:id="rId16"/>
    <p:sldId id="281" r:id="rId17"/>
    <p:sldId id="282" r:id="rId18"/>
    <p:sldId id="284" r:id="rId19"/>
    <p:sldId id="289" r:id="rId20"/>
    <p:sldId id="285" r:id="rId21"/>
    <p:sldId id="286" r:id="rId22"/>
    <p:sldId id="28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8A0C"/>
    <a:srgbClr val="189C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259" autoAdjust="0"/>
  </p:normalViewPr>
  <p:slideViewPr>
    <p:cSldViewPr snapToGrid="0">
      <p:cViewPr>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2FB16-F362-4164-B216-07767E4C0621}"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DB37B-C6E2-4533-8624-D10DC5E7D205}" type="slidenum">
              <a:rPr lang="en-US" smtClean="0"/>
              <a:t>‹#›</a:t>
            </a:fld>
            <a:endParaRPr lang="en-US"/>
          </a:p>
        </p:txBody>
      </p:sp>
    </p:spTree>
    <p:extLst>
      <p:ext uri="{BB962C8B-B14F-4D97-AF65-F5344CB8AC3E}">
        <p14:creationId xmlns:p14="http://schemas.microsoft.com/office/powerpoint/2010/main" val="365997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88e4ee22b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88e4ee22b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b="0" i="0" dirty="0">
                <a:solidFill>
                  <a:srgbClr val="000000"/>
                </a:solidFill>
                <a:effectLst/>
                <a:latin typeface="Times New Roman" panose="02020603050405020304" pitchFamily="18" charset="0"/>
              </a:rPr>
              <a:t>SWOT là viết tắt của 4 từ tiếng Anh: Strengths (thế mạnh), Weakness (điểm yếu), Opportunities (cơ hội) và Threats (thách thức). </a:t>
            </a:r>
            <a:endParaRPr dirty="0"/>
          </a:p>
        </p:txBody>
      </p:sp>
    </p:spTree>
    <p:extLst>
      <p:ext uri="{BB962C8B-B14F-4D97-AF65-F5344CB8AC3E}">
        <p14:creationId xmlns:p14="http://schemas.microsoft.com/office/powerpoint/2010/main" val="3362682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57A7AD9-1196-4C51-8036-129B27B35039}"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8F511-F008-4D63-AB3F-E5B4C220C029}" type="slidenum">
              <a:rPr lang="en-US" smtClean="0"/>
              <a:t>‹#›</a:t>
            </a:fld>
            <a:endParaRPr lang="en-US"/>
          </a:p>
        </p:txBody>
      </p:sp>
    </p:spTree>
    <p:extLst>
      <p:ext uri="{BB962C8B-B14F-4D97-AF65-F5344CB8AC3E}">
        <p14:creationId xmlns:p14="http://schemas.microsoft.com/office/powerpoint/2010/main" val="1323438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7A7AD9-1196-4C51-8036-129B27B35039}"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8F511-F008-4D63-AB3F-E5B4C220C029}" type="slidenum">
              <a:rPr lang="en-US" smtClean="0"/>
              <a:t>‹#›</a:t>
            </a:fld>
            <a:endParaRPr lang="en-US"/>
          </a:p>
        </p:txBody>
      </p:sp>
    </p:spTree>
    <p:extLst>
      <p:ext uri="{BB962C8B-B14F-4D97-AF65-F5344CB8AC3E}">
        <p14:creationId xmlns:p14="http://schemas.microsoft.com/office/powerpoint/2010/main" val="288370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7A7AD9-1196-4C51-8036-129B27B35039}"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8F511-F008-4D63-AB3F-E5B4C220C029}" type="slidenum">
              <a:rPr lang="en-US" smtClean="0"/>
              <a:t>‹#›</a:t>
            </a:fld>
            <a:endParaRPr lang="en-US"/>
          </a:p>
        </p:txBody>
      </p:sp>
    </p:spTree>
    <p:extLst>
      <p:ext uri="{BB962C8B-B14F-4D97-AF65-F5344CB8AC3E}">
        <p14:creationId xmlns:p14="http://schemas.microsoft.com/office/powerpoint/2010/main" val="125320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7A7AD9-1196-4C51-8036-129B27B35039}"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8F511-F008-4D63-AB3F-E5B4C220C029}" type="slidenum">
              <a:rPr lang="en-US" smtClean="0"/>
              <a:t>‹#›</a:t>
            </a:fld>
            <a:endParaRPr lang="en-US"/>
          </a:p>
        </p:txBody>
      </p:sp>
    </p:spTree>
    <p:extLst>
      <p:ext uri="{BB962C8B-B14F-4D97-AF65-F5344CB8AC3E}">
        <p14:creationId xmlns:p14="http://schemas.microsoft.com/office/powerpoint/2010/main" val="1458070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7A7AD9-1196-4C51-8036-129B27B35039}"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8F511-F008-4D63-AB3F-E5B4C220C029}" type="slidenum">
              <a:rPr lang="en-US" smtClean="0"/>
              <a:t>‹#›</a:t>
            </a:fld>
            <a:endParaRPr lang="en-US"/>
          </a:p>
        </p:txBody>
      </p:sp>
    </p:spTree>
    <p:extLst>
      <p:ext uri="{BB962C8B-B14F-4D97-AF65-F5344CB8AC3E}">
        <p14:creationId xmlns:p14="http://schemas.microsoft.com/office/powerpoint/2010/main" val="1845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7A7AD9-1196-4C51-8036-129B27B35039}"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8F511-F008-4D63-AB3F-E5B4C220C029}" type="slidenum">
              <a:rPr lang="en-US" smtClean="0"/>
              <a:t>‹#›</a:t>
            </a:fld>
            <a:endParaRPr lang="en-US"/>
          </a:p>
        </p:txBody>
      </p:sp>
    </p:spTree>
    <p:extLst>
      <p:ext uri="{BB962C8B-B14F-4D97-AF65-F5344CB8AC3E}">
        <p14:creationId xmlns:p14="http://schemas.microsoft.com/office/powerpoint/2010/main" val="3264191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7A7AD9-1196-4C51-8036-129B27B35039}" type="datetimeFigureOut">
              <a:rPr lang="en-US" smtClean="0"/>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18F511-F008-4D63-AB3F-E5B4C220C029}" type="slidenum">
              <a:rPr lang="en-US" smtClean="0"/>
              <a:t>‹#›</a:t>
            </a:fld>
            <a:endParaRPr lang="en-US"/>
          </a:p>
        </p:txBody>
      </p:sp>
    </p:spTree>
    <p:extLst>
      <p:ext uri="{BB962C8B-B14F-4D97-AF65-F5344CB8AC3E}">
        <p14:creationId xmlns:p14="http://schemas.microsoft.com/office/powerpoint/2010/main" val="1185904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7A7AD9-1196-4C51-8036-129B27B35039}" type="datetimeFigureOut">
              <a:rPr lang="en-US" smtClean="0"/>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8F511-F008-4D63-AB3F-E5B4C220C029}" type="slidenum">
              <a:rPr lang="en-US" smtClean="0"/>
              <a:t>‹#›</a:t>
            </a:fld>
            <a:endParaRPr lang="en-US"/>
          </a:p>
        </p:txBody>
      </p:sp>
    </p:spTree>
    <p:extLst>
      <p:ext uri="{BB962C8B-B14F-4D97-AF65-F5344CB8AC3E}">
        <p14:creationId xmlns:p14="http://schemas.microsoft.com/office/powerpoint/2010/main" val="3809905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7A7AD9-1196-4C51-8036-129B27B35039}" type="datetimeFigureOut">
              <a:rPr lang="en-US" smtClean="0"/>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8F511-F008-4D63-AB3F-E5B4C220C029}" type="slidenum">
              <a:rPr lang="en-US" smtClean="0"/>
              <a:t>‹#›</a:t>
            </a:fld>
            <a:endParaRPr lang="en-US"/>
          </a:p>
        </p:txBody>
      </p:sp>
    </p:spTree>
    <p:extLst>
      <p:ext uri="{BB962C8B-B14F-4D97-AF65-F5344CB8AC3E}">
        <p14:creationId xmlns:p14="http://schemas.microsoft.com/office/powerpoint/2010/main" val="722534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7A7AD9-1196-4C51-8036-129B27B35039}"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8F511-F008-4D63-AB3F-E5B4C220C029}" type="slidenum">
              <a:rPr lang="en-US" smtClean="0"/>
              <a:t>‹#›</a:t>
            </a:fld>
            <a:endParaRPr lang="en-US"/>
          </a:p>
        </p:txBody>
      </p:sp>
    </p:spTree>
    <p:extLst>
      <p:ext uri="{BB962C8B-B14F-4D97-AF65-F5344CB8AC3E}">
        <p14:creationId xmlns:p14="http://schemas.microsoft.com/office/powerpoint/2010/main" val="2828010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7A7AD9-1196-4C51-8036-129B27B35039}"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8F511-F008-4D63-AB3F-E5B4C220C029}" type="slidenum">
              <a:rPr lang="en-US" smtClean="0"/>
              <a:t>‹#›</a:t>
            </a:fld>
            <a:endParaRPr lang="en-US"/>
          </a:p>
        </p:txBody>
      </p:sp>
    </p:spTree>
    <p:extLst>
      <p:ext uri="{BB962C8B-B14F-4D97-AF65-F5344CB8AC3E}">
        <p14:creationId xmlns:p14="http://schemas.microsoft.com/office/powerpoint/2010/main" val="3329253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7A7AD9-1196-4C51-8036-129B27B35039}" type="datetimeFigureOut">
              <a:rPr lang="en-US" smtClean="0"/>
              <a:t>4/28/2026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8F511-F008-4D63-AB3F-E5B4C220C029}" type="slidenum">
              <a:rPr lang="en-US" smtClean="0"/>
              <a:t>‹#›</a:t>
            </a:fld>
            <a:endParaRPr lang="en-US"/>
          </a:p>
        </p:txBody>
      </p:sp>
    </p:spTree>
    <p:extLst>
      <p:ext uri="{BB962C8B-B14F-4D97-AF65-F5344CB8AC3E}">
        <p14:creationId xmlns:p14="http://schemas.microsoft.com/office/powerpoint/2010/main" val="3735139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7.png"/><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gif"/><Relationship Id="rId5" Type="http://schemas.microsoft.com/office/2007/relationships/media" Target="../media/media3.mp3"/><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image" Target="../media/image10.gif"/><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7.png"/><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gif"/><Relationship Id="rId5" Type="http://schemas.microsoft.com/office/2007/relationships/media" Target="../media/media3.mp3"/><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image" Target="../media/image10.gif"/><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7.png"/><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gif"/><Relationship Id="rId5" Type="http://schemas.microsoft.com/office/2007/relationships/media" Target="../media/media3.mp3"/><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image" Target="../media/image10.gif"/><Relationship Id="rId1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7.png"/><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gif"/><Relationship Id="rId5" Type="http://schemas.microsoft.com/office/2007/relationships/media" Target="../media/media3.mp3"/><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image" Target="../media/image10.gif"/><Relationship Id="rId1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7.png"/><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gif"/><Relationship Id="rId5" Type="http://schemas.microsoft.com/office/2007/relationships/media" Target="../media/media3.mp3"/><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image" Target="../media/image10.gif"/><Relationship Id="rId1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7.png"/><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gif"/><Relationship Id="rId5" Type="http://schemas.microsoft.com/office/2007/relationships/media" Target="../media/media3.mp3"/><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image" Target="../media/image10.gif"/><Relationship Id="rId1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7.png"/><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gif"/><Relationship Id="rId5" Type="http://schemas.microsoft.com/office/2007/relationships/media" Target="../media/media3.mp3"/><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image" Target="../media/image10.gif"/><Relationship Id="rId1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7.png"/><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gif"/><Relationship Id="rId5" Type="http://schemas.microsoft.com/office/2007/relationships/media" Target="../media/media3.mp3"/><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image" Target="../media/image10.gif"/><Relationship Id="rId1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7.png"/><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gif"/><Relationship Id="rId5" Type="http://schemas.microsoft.com/office/2007/relationships/media" Target="../media/media3.mp3"/><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image" Target="../media/image10.gif"/><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7.png"/><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gif"/><Relationship Id="rId5" Type="http://schemas.microsoft.com/office/2007/relationships/media" Target="../media/media3.mp3"/><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image" Target="../media/image10.gif"/><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a:extLst>
              <a:ext uri="{FF2B5EF4-FFF2-40B4-BE49-F238E27FC236}">
                <a16:creationId xmlns:a16="http://schemas.microsoft.com/office/drawing/2014/main" id="{8EF4173F-CC3A-4818-861B-A0641A6E823C}"/>
              </a:ext>
            </a:extLst>
          </p:cNvPr>
          <p:cNvGrpSpPr/>
          <p:nvPr/>
        </p:nvGrpSpPr>
        <p:grpSpPr>
          <a:xfrm>
            <a:off x="0" y="6096000"/>
            <a:ext cx="12192000" cy="765125"/>
            <a:chOff x="0" y="0"/>
            <a:chExt cx="4166870" cy="1052924"/>
          </a:xfrm>
          <a:gradFill>
            <a:gsLst>
              <a:gs pos="0">
                <a:srgbClr val="FFFFFF"/>
              </a:gs>
              <a:gs pos="41000">
                <a:schemeClr val="accent1">
                  <a:lumMod val="45000"/>
                  <a:lumOff val="55000"/>
                </a:schemeClr>
              </a:gs>
              <a:gs pos="67000">
                <a:schemeClr val="accent1">
                  <a:lumMod val="45000"/>
                  <a:lumOff val="55000"/>
                </a:schemeClr>
              </a:gs>
              <a:gs pos="97000">
                <a:srgbClr val="FED63B"/>
              </a:gs>
            </a:gsLst>
            <a:lin ang="5400000" scaled="1"/>
          </a:gradFill>
        </p:grpSpPr>
        <p:sp>
          <p:nvSpPr>
            <p:cNvPr id="10" name="Freeform 5">
              <a:extLst>
                <a:ext uri="{FF2B5EF4-FFF2-40B4-BE49-F238E27FC236}">
                  <a16:creationId xmlns:a16="http://schemas.microsoft.com/office/drawing/2014/main" id="{94798C8C-86C0-40FE-A776-0CCE249BC3CE}"/>
                </a:ext>
              </a:extLst>
            </p:cNvPr>
            <p:cNvSpPr/>
            <p:nvPr/>
          </p:nvSpPr>
          <p:spPr>
            <a:xfrm>
              <a:off x="0" y="0"/>
              <a:ext cx="4168140" cy="1052924"/>
            </a:xfrm>
            <a:custGeom>
              <a:avLst/>
              <a:gdLst/>
              <a:ahLst/>
              <a:cxnLst/>
              <a:rect l="l" t="t" r="r" b="b"/>
              <a:pathLst>
                <a:path w="4168140" h="1052924">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052924"/>
                  </a:lnTo>
                  <a:lnTo>
                    <a:pt x="4166870" y="1052924"/>
                  </a:lnTo>
                  <a:lnTo>
                    <a:pt x="4166870" y="441960"/>
                  </a:lnTo>
                  <a:lnTo>
                    <a:pt x="4168140" y="441960"/>
                  </a:lnTo>
                  <a:lnTo>
                    <a:pt x="4166870" y="193040"/>
                  </a:lnTo>
                  <a:lnTo>
                    <a:pt x="4166870" y="193040"/>
                  </a:lnTo>
                  <a:close/>
                </a:path>
              </a:pathLst>
            </a:custGeom>
            <a:grpFill/>
          </p:spPr>
          <p:txBody>
            <a:bodyPr/>
            <a:lstStyle/>
            <a:p>
              <a:endParaRPr lang="en-US"/>
            </a:p>
          </p:txBody>
        </p:sp>
      </p:grpSp>
      <p:pic>
        <p:nvPicPr>
          <p:cNvPr id="4" name="Picture 3"/>
          <p:cNvPicPr>
            <a:picLocks noChangeAspect="1"/>
          </p:cNvPicPr>
          <p:nvPr/>
        </p:nvPicPr>
        <p:blipFill>
          <a:blip r:embed="rId2"/>
          <a:stretch>
            <a:fillRect/>
          </a:stretch>
        </p:blipFill>
        <p:spPr>
          <a:xfrm>
            <a:off x="247650" y="2743216"/>
            <a:ext cx="5951444" cy="3993759"/>
          </a:xfrm>
          <a:prstGeom prst="rect">
            <a:avLst/>
          </a:prstGeom>
        </p:spPr>
      </p:pic>
      <p:pic>
        <p:nvPicPr>
          <p:cNvPr id="5" name="Picture 4"/>
          <p:cNvPicPr>
            <a:picLocks noChangeAspect="1"/>
          </p:cNvPicPr>
          <p:nvPr/>
        </p:nvPicPr>
        <p:blipFill>
          <a:blip r:embed="rId3"/>
          <a:stretch>
            <a:fillRect/>
          </a:stretch>
        </p:blipFill>
        <p:spPr>
          <a:xfrm>
            <a:off x="6446744" y="2743216"/>
            <a:ext cx="5651658" cy="3835197"/>
          </a:xfrm>
          <a:prstGeom prst="rect">
            <a:avLst/>
          </a:prstGeom>
        </p:spPr>
      </p:pic>
      <p:sp>
        <p:nvSpPr>
          <p:cNvPr id="2" name="Rounded Rectangle 1"/>
          <p:cNvSpPr/>
          <p:nvPr/>
        </p:nvSpPr>
        <p:spPr>
          <a:xfrm>
            <a:off x="1698702" y="326425"/>
            <a:ext cx="8798311" cy="151225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p:cNvSpPr/>
          <p:nvPr/>
        </p:nvSpPr>
        <p:spPr>
          <a:xfrm>
            <a:off x="2077668" y="269016"/>
            <a:ext cx="8242852" cy="1569660"/>
          </a:xfrm>
          <a:prstGeom prst="rect">
            <a:avLst/>
          </a:prstGeom>
        </p:spPr>
        <p:txBody>
          <a:bodyPr wrap="square">
            <a:spAutoFit/>
          </a:bodyPr>
          <a:lstStyle/>
          <a:p>
            <a:pPr lvl="0" algn="ctr">
              <a:defRPr/>
            </a:pPr>
            <a:r>
              <a:rPr lang="en-US" sz="3200" b="1" dirty="0">
                <a:solidFill>
                  <a:srgbClr val="4472C4">
                    <a:lumMod val="50000"/>
                  </a:srgbClr>
                </a:solidFill>
                <a:latin typeface="Times New Roman" panose="02020603050405020304" pitchFamily="18" charset="0"/>
                <a:ea typeface="#9Slide02 Tieu de rat dai 01" panose="02000000000000000000" pitchFamily="2" charset="0"/>
                <a:cs typeface="Times New Roman" panose="02020603050405020304" pitchFamily="18" charset="0"/>
              </a:rPr>
              <a:t>BÀI 12</a:t>
            </a:r>
          </a:p>
          <a:p>
            <a:pPr lvl="0" algn="ctr">
              <a:defRPr/>
            </a:pPr>
            <a:r>
              <a:rPr lang="en-US" sz="3200" b="1" dirty="0">
                <a:solidFill>
                  <a:srgbClr val="4472C4">
                    <a:lumMod val="50000"/>
                  </a:srgbClr>
                </a:solidFill>
                <a:latin typeface="Times New Roman" panose="02020603050405020304" pitchFamily="18" charset="0"/>
                <a:ea typeface="#9Slide02 Tieu de rat dai 01" panose="02000000000000000000" pitchFamily="2" charset="0"/>
                <a:cs typeface="Times New Roman" panose="02020603050405020304" pitchFamily="18" charset="0"/>
              </a:rPr>
              <a:t> CƠ SỞ HÌNH THÀNH VÀ QUÁ TRÌNH PHÁT TRIỂN CỦA VĂN MINH ĐẠI </a:t>
            </a:r>
            <a:r>
              <a:rPr lang="en-US" sz="3200" b="1" dirty="0" smtClean="0">
                <a:solidFill>
                  <a:srgbClr val="4472C4">
                    <a:lumMod val="50000"/>
                  </a:srgbClr>
                </a:solidFill>
                <a:latin typeface="Times New Roman" panose="02020603050405020304" pitchFamily="18" charset="0"/>
                <a:ea typeface="#9Slide02 Tieu de rat dai 01" panose="02000000000000000000" pitchFamily="2" charset="0"/>
                <a:cs typeface="Times New Roman" panose="02020603050405020304" pitchFamily="18" charset="0"/>
              </a:rPr>
              <a:t>VIỆT </a:t>
            </a:r>
          </a:p>
        </p:txBody>
      </p:sp>
    </p:spTree>
    <p:extLst>
      <p:ext uri="{BB962C8B-B14F-4D97-AF65-F5344CB8AC3E}">
        <p14:creationId xmlns:p14="http://schemas.microsoft.com/office/powerpoint/2010/main" val="328218676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0914" y="500759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05480" y="907923"/>
            <a:ext cx="1078144" cy="1032861"/>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0"/>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35493" y="229753"/>
            <a:ext cx="1519851" cy="1519851"/>
          </a:xfrm>
          <a:prstGeom prst="rect">
            <a:avLst/>
          </a:prstGeom>
        </p:spPr>
      </p:pic>
      <p:sp>
        <p:nvSpPr>
          <p:cNvPr id="26" name="Rectangle 25">
            <a:extLst>
              <a:ext uri="{FF2B5EF4-FFF2-40B4-BE49-F238E27FC236}">
                <a16:creationId xmlns:a16="http://schemas.microsoft.com/office/drawing/2014/main" id="{043762B3-8E3F-4C90-9088-084C5087FB35}"/>
              </a:ext>
            </a:extLst>
          </p:cNvPr>
          <p:cNvSpPr/>
          <p:nvPr/>
        </p:nvSpPr>
        <p:spPr>
          <a:xfrm>
            <a:off x="5193685" y="5755744"/>
            <a:ext cx="3076258" cy="523220"/>
          </a:xfrm>
          <a:prstGeom prst="rect">
            <a:avLst/>
          </a:prstGeom>
          <a:noFill/>
        </p:spPr>
        <p:txBody>
          <a:bodyPr wrap="square" lIns="91440" tIns="45720" rIns="91440" bIns="45720">
            <a:spAutoFit/>
          </a:bodyPr>
          <a:lstStyle/>
          <a:p>
            <a:r>
              <a:rPr lang="en-US" sz="2800" dirty="0" err="1">
                <a:latin typeface="Times New Roman" panose="02020603050405020304" pitchFamily="18" charset="0"/>
                <a:cs typeface="Times New Roman" panose="02020603050405020304" pitchFamily="18" charset="0"/>
              </a:rPr>
              <a:t>Chùa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endParaRPr lang="en-US" sz="2800" dirty="0">
              <a:latin typeface="Times New Roman" panose="02020603050405020304" pitchFamily="18" charset="0"/>
              <a:cs typeface="Times New Roman" panose="02020603050405020304" pitchFamily="18" charset="0"/>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413927" y="5407754"/>
            <a:ext cx="609600" cy="609600"/>
          </a:xfrm>
          <a:prstGeom prst="rect">
            <a:avLst/>
          </a:prstGeom>
        </p:spPr>
      </p:pic>
      <p:sp>
        <p:nvSpPr>
          <p:cNvPr id="21" name="Rectangle 20"/>
          <p:cNvSpPr/>
          <p:nvPr/>
        </p:nvSpPr>
        <p:spPr>
          <a:xfrm>
            <a:off x="2627199" y="560677"/>
            <a:ext cx="7426411" cy="954107"/>
          </a:xfrm>
          <a:prstGeom prst="rect">
            <a:avLst/>
          </a:prstGeom>
        </p:spPr>
        <p:txBody>
          <a:bodyPr wrap="square">
            <a:spAutoFit/>
          </a:bodyPr>
          <a:lstStyle/>
          <a:p>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3: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trúc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biểu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xây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dựng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dưới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kì</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Lý</a:t>
            </a:r>
            <a:r>
              <a:rPr lang="en-US" sz="2800" dirty="0">
                <a:solidFill>
                  <a:srgbClr val="002060"/>
                </a:solidFill>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12"/>
          <a:stretch>
            <a:fillRect/>
          </a:stretch>
        </p:blipFill>
        <p:spPr>
          <a:xfrm>
            <a:off x="326362" y="5407754"/>
            <a:ext cx="1373854" cy="1185508"/>
          </a:xfrm>
          <a:prstGeom prst="rect">
            <a:avLst/>
          </a:prstGeom>
        </p:spPr>
      </p:pic>
      <p:pic>
        <p:nvPicPr>
          <p:cNvPr id="16" name="Picture 15"/>
          <p:cNvPicPr>
            <a:picLocks noChangeAspect="1"/>
          </p:cNvPicPr>
          <p:nvPr/>
        </p:nvPicPr>
        <p:blipFill>
          <a:blip r:embed="rId13"/>
          <a:stretch>
            <a:fillRect/>
          </a:stretch>
        </p:blipFill>
        <p:spPr>
          <a:xfrm>
            <a:off x="148469" y="229752"/>
            <a:ext cx="2137531" cy="1505387"/>
          </a:xfrm>
          <a:prstGeom prst="rect">
            <a:avLst/>
          </a:prstGeom>
        </p:spPr>
      </p:pic>
      <p:pic>
        <p:nvPicPr>
          <p:cNvPr id="6" name="Picture 5"/>
          <p:cNvPicPr>
            <a:picLocks noChangeAspect="1"/>
          </p:cNvPicPr>
          <p:nvPr/>
        </p:nvPicPr>
        <p:blipFill>
          <a:blip r:embed="rId14"/>
          <a:stretch>
            <a:fillRect/>
          </a:stretch>
        </p:blipFill>
        <p:spPr>
          <a:xfrm>
            <a:off x="3057924" y="1735139"/>
            <a:ext cx="6096000" cy="3571875"/>
          </a:xfrm>
          <a:prstGeom prst="rect">
            <a:avLst/>
          </a:prstGeom>
        </p:spPr>
      </p:pic>
    </p:spTree>
    <p:extLst>
      <p:ext uri="{BB962C8B-B14F-4D97-AF65-F5344CB8AC3E}">
        <p14:creationId xmlns:p14="http://schemas.microsoft.com/office/powerpoint/2010/main" val="107390511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audio>
              <p:cMediaNode vol="80000">
                <p:cTn id="14" fill="hold" display="0">
                  <p:stCondLst>
                    <p:cond delay="indefinite"/>
                  </p:stCondLst>
                  <p:endCondLst>
                    <p:cond evt="onStopAudio" delay="0">
                      <p:tgtEl>
                        <p:sldTgt/>
                      </p:tgtEl>
                    </p:cond>
                  </p:endCondLst>
                </p:cTn>
                <p:tgtEl>
                  <p:spTgt spid="3"/>
                </p:tgtEl>
              </p:cMediaNode>
            </p:audio>
            <p:audio>
              <p:cMediaNode vol="80000">
                <p:cTn id="15" fill="hold" display="0">
                  <p:stCondLst>
                    <p:cond delay="indefinite"/>
                  </p:stCondLst>
                  <p:endCondLst>
                    <p:cond evt="onStopAudio" delay="0">
                      <p:tgtEl>
                        <p:sldTgt/>
                      </p:tgtEl>
                    </p:cond>
                  </p:endCondLst>
                </p:cTn>
                <p:tgtEl>
                  <p:spTgt spid="133"/>
                </p:tgtEl>
              </p:cMediaNode>
            </p:audio>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0914" y="500759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5493" y="1735139"/>
            <a:ext cx="1078144" cy="1032861"/>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0"/>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35493" y="229753"/>
            <a:ext cx="1519851" cy="1519851"/>
          </a:xfrm>
          <a:prstGeom prst="rect">
            <a:avLst/>
          </a:prstGeom>
        </p:spPr>
      </p:pic>
      <p:sp>
        <p:nvSpPr>
          <p:cNvPr id="26" name="Rectangle 25">
            <a:extLst>
              <a:ext uri="{FF2B5EF4-FFF2-40B4-BE49-F238E27FC236}">
                <a16:creationId xmlns:a16="http://schemas.microsoft.com/office/drawing/2014/main" id="{043762B3-8E3F-4C90-9088-084C5087FB35}"/>
              </a:ext>
            </a:extLst>
          </p:cNvPr>
          <p:cNvSpPr/>
          <p:nvPr/>
        </p:nvSpPr>
        <p:spPr>
          <a:xfrm>
            <a:off x="5193685" y="5755744"/>
            <a:ext cx="3076258" cy="523220"/>
          </a:xfrm>
          <a:prstGeom prst="rect">
            <a:avLst/>
          </a:prstGeom>
          <a:noFill/>
        </p:spPr>
        <p:txBody>
          <a:bodyPr wrap="square" lIns="91440" tIns="45720" rIns="91440" bIns="45720">
            <a:spAutoFit/>
          </a:bodyPr>
          <a:lstStyle/>
          <a:p>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a:t>
            </a:r>
            <a:endParaRPr lang="en-US" sz="2800" dirty="0">
              <a:latin typeface="Times New Roman" panose="02020603050405020304" pitchFamily="18" charset="0"/>
              <a:cs typeface="Times New Roman" panose="02020603050405020304" pitchFamily="18" charset="0"/>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413927" y="5407754"/>
            <a:ext cx="609600" cy="609600"/>
          </a:xfrm>
          <a:prstGeom prst="rect">
            <a:avLst/>
          </a:prstGeom>
        </p:spPr>
      </p:pic>
      <p:sp>
        <p:nvSpPr>
          <p:cNvPr id="21" name="Rectangle 20"/>
          <p:cNvSpPr/>
          <p:nvPr/>
        </p:nvSpPr>
        <p:spPr>
          <a:xfrm>
            <a:off x="2191871" y="682381"/>
            <a:ext cx="8349493" cy="954107"/>
          </a:xfrm>
          <a:prstGeom prst="rect">
            <a:avLst/>
          </a:prstGeom>
        </p:spPr>
        <p:txBody>
          <a:bodyPr wrap="square">
            <a:spAutoFit/>
          </a:bodyPr>
          <a:lstStyle/>
          <a:p>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4:</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Đây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di </a:t>
            </a:r>
            <a:r>
              <a:rPr lang="en-US" sz="2800" dirty="0" err="1">
                <a:solidFill>
                  <a:srgbClr val="002060"/>
                </a:solidFill>
                <a:latin typeface="Times New Roman" panose="02020603050405020304" pitchFamily="18" charset="0"/>
                <a:cs typeface="Times New Roman" panose="02020603050405020304" pitchFamily="18" charset="0"/>
              </a:rPr>
              <a:t>tích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lịch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 </a:t>
            </a:r>
            <a:r>
              <a:rPr lang="en-US" sz="2800" dirty="0" err="1">
                <a:solidFill>
                  <a:srgbClr val="002060"/>
                </a:solidFill>
                <a:latin typeface="Times New Roman" panose="02020603050405020304" pitchFamily="18" charset="0"/>
                <a:cs typeface="Times New Roman" panose="02020603050405020304" pitchFamily="18" charset="0"/>
              </a:rPr>
              <a:t>văn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hóa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tỉnh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Ninh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xưa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đô</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triều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Đinh</a:t>
            </a:r>
            <a:r>
              <a:rPr lang="en-US" sz="2800" dirty="0">
                <a:solidFill>
                  <a:srgbClr val="002060"/>
                </a:solidFill>
                <a:latin typeface="Times New Roman" panose="02020603050405020304" pitchFamily="18" charset="0"/>
                <a:cs typeface="Times New Roman" panose="02020603050405020304" pitchFamily="18" charset="0"/>
              </a:rPr>
              <a:t> – </a:t>
            </a:r>
            <a:r>
              <a:rPr lang="en-US" sz="2800" dirty="0" err="1">
                <a:solidFill>
                  <a:srgbClr val="002060"/>
                </a:solidFill>
                <a:latin typeface="Times New Roman" panose="02020603050405020304" pitchFamily="18" charset="0"/>
                <a:cs typeface="Times New Roman" panose="02020603050405020304" pitchFamily="18" charset="0"/>
              </a:rPr>
              <a:t>Tiền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Lê</a:t>
            </a:r>
            <a:r>
              <a:rPr lang="en-US" sz="2800" dirty="0">
                <a:solidFill>
                  <a:srgbClr val="002060"/>
                </a:solidFill>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12"/>
          <a:stretch>
            <a:fillRect/>
          </a:stretch>
        </p:blipFill>
        <p:spPr>
          <a:xfrm>
            <a:off x="326362" y="5407754"/>
            <a:ext cx="1373854" cy="1185508"/>
          </a:xfrm>
          <a:prstGeom prst="rect">
            <a:avLst/>
          </a:prstGeom>
        </p:spPr>
      </p:pic>
      <p:pic>
        <p:nvPicPr>
          <p:cNvPr id="16" name="Picture 15"/>
          <p:cNvPicPr>
            <a:picLocks noChangeAspect="1"/>
          </p:cNvPicPr>
          <p:nvPr/>
        </p:nvPicPr>
        <p:blipFill>
          <a:blip r:embed="rId13"/>
          <a:stretch>
            <a:fillRect/>
          </a:stretch>
        </p:blipFill>
        <p:spPr>
          <a:xfrm>
            <a:off x="148469" y="229752"/>
            <a:ext cx="2137531" cy="1505387"/>
          </a:xfrm>
          <a:prstGeom prst="rect">
            <a:avLst/>
          </a:prstGeom>
        </p:spPr>
      </p:pic>
      <p:pic>
        <p:nvPicPr>
          <p:cNvPr id="4" name="Picture 3"/>
          <p:cNvPicPr>
            <a:picLocks noChangeAspect="1"/>
          </p:cNvPicPr>
          <p:nvPr/>
        </p:nvPicPr>
        <p:blipFill>
          <a:blip r:embed="rId14"/>
          <a:stretch>
            <a:fillRect/>
          </a:stretch>
        </p:blipFill>
        <p:spPr>
          <a:xfrm>
            <a:off x="2433920" y="2079837"/>
            <a:ext cx="7368986" cy="3232558"/>
          </a:xfrm>
          <a:prstGeom prst="rect">
            <a:avLst/>
          </a:prstGeom>
        </p:spPr>
      </p:pic>
    </p:spTree>
    <p:extLst>
      <p:ext uri="{BB962C8B-B14F-4D97-AF65-F5344CB8AC3E}">
        <p14:creationId xmlns:p14="http://schemas.microsoft.com/office/powerpoint/2010/main" val="32357588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audio>
              <p:cMediaNode vol="80000">
                <p:cTn id="14" fill="hold" display="0">
                  <p:stCondLst>
                    <p:cond delay="indefinite"/>
                  </p:stCondLst>
                  <p:endCondLst>
                    <p:cond evt="onStopAudio" delay="0">
                      <p:tgtEl>
                        <p:sldTgt/>
                      </p:tgtEl>
                    </p:cond>
                  </p:endCondLst>
                </p:cTn>
                <p:tgtEl>
                  <p:spTgt spid="3"/>
                </p:tgtEl>
              </p:cMediaNode>
            </p:audio>
            <p:audio>
              <p:cMediaNode vol="80000">
                <p:cTn id="15" fill="hold" display="0">
                  <p:stCondLst>
                    <p:cond delay="indefinite"/>
                  </p:stCondLst>
                  <p:endCondLst>
                    <p:cond evt="onStopAudio" delay="0">
                      <p:tgtEl>
                        <p:sldTgt/>
                      </p:tgtEl>
                    </p:cond>
                  </p:endCondLst>
                </p:cTn>
                <p:tgtEl>
                  <p:spTgt spid="133"/>
                </p:tgtEl>
              </p:cMediaNode>
            </p:audio>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0914" y="500759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25848" y="1046976"/>
            <a:ext cx="1078144" cy="1032861"/>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0"/>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35493" y="229753"/>
            <a:ext cx="1519851" cy="1519851"/>
          </a:xfrm>
          <a:prstGeom prst="rect">
            <a:avLst/>
          </a:prstGeom>
        </p:spPr>
      </p:pic>
      <p:sp>
        <p:nvSpPr>
          <p:cNvPr id="26" name="Rectangle 25">
            <a:extLst>
              <a:ext uri="{FF2B5EF4-FFF2-40B4-BE49-F238E27FC236}">
                <a16:creationId xmlns:a16="http://schemas.microsoft.com/office/drawing/2014/main" id="{043762B3-8E3F-4C90-9088-084C5087FB35}"/>
              </a:ext>
            </a:extLst>
          </p:cNvPr>
          <p:cNvSpPr/>
          <p:nvPr/>
        </p:nvSpPr>
        <p:spPr>
          <a:xfrm>
            <a:off x="4344359" y="5838151"/>
            <a:ext cx="3913096" cy="523220"/>
          </a:xfrm>
          <a:prstGeom prst="rect">
            <a:avLst/>
          </a:prstGeom>
          <a:noFill/>
        </p:spPr>
        <p:txBody>
          <a:bodyPr wrap="square" lIns="91440" tIns="45720" rIns="91440" bIns="45720">
            <a:spAutoFit/>
          </a:bodyPr>
          <a:lstStyle/>
          <a:p>
            <a:r>
              <a:rPr lang="en-US" sz="2800" dirty="0" err="1">
                <a:latin typeface="Times New Roman" panose="02020603050405020304" pitchFamily="18" charset="0"/>
                <a:cs typeface="Times New Roman" panose="02020603050405020304" pitchFamily="18" charset="0"/>
              </a:rPr>
              <a:t>Lương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Vinh</a:t>
            </a:r>
            <a:endParaRPr lang="en-US" sz="2800" dirty="0">
              <a:latin typeface="Times New Roman" panose="02020603050405020304" pitchFamily="18" charset="0"/>
              <a:cs typeface="Times New Roman" panose="02020603050405020304" pitchFamily="18" charset="0"/>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413927" y="5407754"/>
            <a:ext cx="609600" cy="609600"/>
          </a:xfrm>
          <a:prstGeom prst="rect">
            <a:avLst/>
          </a:prstGeom>
        </p:spPr>
      </p:pic>
      <p:sp>
        <p:nvSpPr>
          <p:cNvPr id="21" name="Rectangle 20"/>
          <p:cNvSpPr/>
          <p:nvPr/>
        </p:nvSpPr>
        <p:spPr>
          <a:xfrm>
            <a:off x="2433919" y="560677"/>
            <a:ext cx="7947210" cy="954107"/>
          </a:xfrm>
          <a:prstGeom prst="rect">
            <a:avLst/>
          </a:prstGeom>
        </p:spPr>
        <p:txBody>
          <a:bodyPr wrap="square">
            <a:spAutoFit/>
          </a:bodyPr>
          <a:lstStyle/>
          <a:p>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5:</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Đây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toán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Việt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xưa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Lường</a:t>
            </a:r>
            <a:r>
              <a:rPr lang="en-US" sz="2800" dirty="0">
                <a:solidFill>
                  <a:srgbClr val="002060"/>
                </a:solidFill>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12"/>
          <a:stretch>
            <a:fillRect/>
          </a:stretch>
        </p:blipFill>
        <p:spPr>
          <a:xfrm>
            <a:off x="326362" y="5407754"/>
            <a:ext cx="1373854" cy="1185508"/>
          </a:xfrm>
          <a:prstGeom prst="rect">
            <a:avLst/>
          </a:prstGeom>
        </p:spPr>
      </p:pic>
      <p:pic>
        <p:nvPicPr>
          <p:cNvPr id="16" name="Picture 15"/>
          <p:cNvPicPr>
            <a:picLocks noChangeAspect="1"/>
          </p:cNvPicPr>
          <p:nvPr/>
        </p:nvPicPr>
        <p:blipFill>
          <a:blip r:embed="rId13"/>
          <a:stretch>
            <a:fillRect/>
          </a:stretch>
        </p:blipFill>
        <p:spPr>
          <a:xfrm>
            <a:off x="148469" y="229752"/>
            <a:ext cx="2137531" cy="1505387"/>
          </a:xfrm>
          <a:prstGeom prst="rect">
            <a:avLst/>
          </a:prstGeom>
        </p:spPr>
      </p:pic>
      <p:pic>
        <p:nvPicPr>
          <p:cNvPr id="5" name="Picture 4"/>
          <p:cNvPicPr>
            <a:picLocks noChangeAspect="1"/>
          </p:cNvPicPr>
          <p:nvPr/>
        </p:nvPicPr>
        <p:blipFill>
          <a:blip r:embed="rId14"/>
          <a:stretch>
            <a:fillRect/>
          </a:stretch>
        </p:blipFill>
        <p:spPr>
          <a:xfrm>
            <a:off x="2675966" y="2079838"/>
            <a:ext cx="7249882" cy="3327916"/>
          </a:xfrm>
          <a:prstGeom prst="rect">
            <a:avLst/>
          </a:prstGeom>
        </p:spPr>
      </p:pic>
    </p:spTree>
    <p:extLst>
      <p:ext uri="{BB962C8B-B14F-4D97-AF65-F5344CB8AC3E}">
        <p14:creationId xmlns:p14="http://schemas.microsoft.com/office/powerpoint/2010/main" val="32769859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2"/>
                </p:tgtEl>
              </p:cMediaNode>
            </p:audio>
            <p:audio>
              <p:cMediaNode vol="80000">
                <p:cTn id="9" fill="hold" display="0">
                  <p:stCondLst>
                    <p:cond delay="indefinite"/>
                  </p:stCondLst>
                  <p:endCondLst>
                    <p:cond evt="onStopAudio" delay="0">
                      <p:tgtEl>
                        <p:sldTgt/>
                      </p:tgtEl>
                    </p:cond>
                  </p:endCondLst>
                </p:cTn>
                <p:tgtEl>
                  <p:spTgt spid="3"/>
                </p:tgtEl>
              </p:cMediaNode>
            </p:audio>
            <p:audio>
              <p:cMediaNode vol="80000">
                <p:cTn id="10" fill="hold" display="0">
                  <p:stCondLst>
                    <p:cond delay="indefinite"/>
                  </p:stCondLst>
                  <p:endCondLst>
                    <p:cond evt="onStopAudio" delay="0">
                      <p:tgtEl>
                        <p:sldTgt/>
                      </p:tgtEl>
                    </p:cond>
                  </p:endCondLst>
                </p:cTn>
                <p:tgtEl>
                  <p:spTgt spid="133"/>
                </p:tgtEl>
              </p:cMediaNode>
            </p:audio>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0914" y="500759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25848" y="1046976"/>
            <a:ext cx="1078144" cy="1032861"/>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0"/>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35493" y="229753"/>
            <a:ext cx="1519851" cy="1519851"/>
          </a:xfrm>
          <a:prstGeom prst="rect">
            <a:avLst/>
          </a:prstGeom>
        </p:spPr>
      </p:pic>
      <p:sp>
        <p:nvSpPr>
          <p:cNvPr id="26" name="Rectangle 25">
            <a:extLst>
              <a:ext uri="{FF2B5EF4-FFF2-40B4-BE49-F238E27FC236}">
                <a16:creationId xmlns:a16="http://schemas.microsoft.com/office/drawing/2014/main" id="{043762B3-8E3F-4C90-9088-084C5087FB35}"/>
              </a:ext>
            </a:extLst>
          </p:cNvPr>
          <p:cNvSpPr/>
          <p:nvPr/>
        </p:nvSpPr>
        <p:spPr>
          <a:xfrm>
            <a:off x="5325994" y="6070042"/>
            <a:ext cx="3913096" cy="523220"/>
          </a:xfrm>
          <a:prstGeom prst="rect">
            <a:avLst/>
          </a:prstGeom>
          <a:noFill/>
        </p:spPr>
        <p:txBody>
          <a:bodyPr wrap="square" lIns="91440" tIns="45720" rIns="91440" bIns="45720">
            <a:spAutoFit/>
          </a:bodyPr>
          <a:lstStyle/>
          <a:p>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chèo</a:t>
            </a:r>
            <a:endParaRPr lang="en-US" sz="2800" dirty="0">
              <a:latin typeface="Times New Roman" panose="02020603050405020304" pitchFamily="18" charset="0"/>
              <a:cs typeface="Times New Roman" panose="02020603050405020304" pitchFamily="18" charset="0"/>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413927" y="5407754"/>
            <a:ext cx="609600" cy="609600"/>
          </a:xfrm>
          <a:prstGeom prst="rect">
            <a:avLst/>
          </a:prstGeom>
        </p:spPr>
      </p:pic>
      <p:sp>
        <p:nvSpPr>
          <p:cNvPr id="21" name="Rectangle 20"/>
          <p:cNvSpPr/>
          <p:nvPr/>
        </p:nvSpPr>
        <p:spPr>
          <a:xfrm>
            <a:off x="2433919" y="560677"/>
            <a:ext cx="7947210" cy="1384995"/>
          </a:xfrm>
          <a:prstGeom prst="rect">
            <a:avLst/>
          </a:prstGeom>
        </p:spPr>
        <p:txBody>
          <a:bodyPr wrap="square">
            <a:spAutoFit/>
          </a:bodyPr>
          <a:lstStyle/>
          <a:p>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6:</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loại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nghệ</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khấu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cổ</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truyền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triển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mạnh</a:t>
            </a:r>
            <a:r>
              <a:rPr lang="en-US" sz="2800" dirty="0">
                <a:solidFill>
                  <a:srgbClr val="002060"/>
                </a:solidFill>
                <a:latin typeface="Times New Roman" panose="02020603050405020304" pitchFamily="18" charset="0"/>
                <a:cs typeface="Times New Roman" panose="02020603050405020304" pitchFamily="18" charset="0"/>
              </a:rPr>
              <a:t> ở </a:t>
            </a:r>
            <a:r>
              <a:rPr lang="en-US" sz="2800" dirty="0" err="1">
                <a:solidFill>
                  <a:srgbClr val="002060"/>
                </a:solidFill>
                <a:latin typeface="Times New Roman" panose="02020603050405020304" pitchFamily="18" charset="0"/>
                <a:cs typeface="Times New Roman" panose="02020603050405020304" pitchFamily="18" charset="0"/>
              </a:rPr>
              <a:t>đồng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bằng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Hồng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mang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tính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chúng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giàu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tính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tộc</a:t>
            </a:r>
            <a:r>
              <a:rPr lang="en-US" sz="2800" dirty="0">
                <a:solidFill>
                  <a:srgbClr val="002060"/>
                </a:solidFill>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12"/>
          <a:stretch>
            <a:fillRect/>
          </a:stretch>
        </p:blipFill>
        <p:spPr>
          <a:xfrm>
            <a:off x="326362" y="5407754"/>
            <a:ext cx="1373854" cy="1185508"/>
          </a:xfrm>
          <a:prstGeom prst="rect">
            <a:avLst/>
          </a:prstGeom>
        </p:spPr>
      </p:pic>
      <p:pic>
        <p:nvPicPr>
          <p:cNvPr id="16" name="Picture 15"/>
          <p:cNvPicPr>
            <a:picLocks noChangeAspect="1"/>
          </p:cNvPicPr>
          <p:nvPr/>
        </p:nvPicPr>
        <p:blipFill>
          <a:blip r:embed="rId13"/>
          <a:stretch>
            <a:fillRect/>
          </a:stretch>
        </p:blipFill>
        <p:spPr>
          <a:xfrm>
            <a:off x="148469" y="229752"/>
            <a:ext cx="2137531" cy="1505387"/>
          </a:xfrm>
          <a:prstGeom prst="rect">
            <a:avLst/>
          </a:prstGeom>
        </p:spPr>
      </p:pic>
      <p:pic>
        <p:nvPicPr>
          <p:cNvPr id="4" name="Picture 3"/>
          <p:cNvPicPr>
            <a:picLocks noChangeAspect="1"/>
          </p:cNvPicPr>
          <p:nvPr/>
        </p:nvPicPr>
        <p:blipFill>
          <a:blip r:embed="rId14"/>
          <a:stretch>
            <a:fillRect/>
          </a:stretch>
        </p:blipFill>
        <p:spPr>
          <a:xfrm>
            <a:off x="3106270" y="2205318"/>
            <a:ext cx="6819577" cy="3644338"/>
          </a:xfrm>
          <a:prstGeom prst="rect">
            <a:avLst/>
          </a:prstGeom>
        </p:spPr>
      </p:pic>
    </p:spTree>
    <p:extLst>
      <p:ext uri="{BB962C8B-B14F-4D97-AF65-F5344CB8AC3E}">
        <p14:creationId xmlns:p14="http://schemas.microsoft.com/office/powerpoint/2010/main" val="14984280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audio>
              <p:cMediaNode vol="80000">
                <p:cTn id="14" fill="hold" display="0">
                  <p:stCondLst>
                    <p:cond delay="indefinite"/>
                  </p:stCondLst>
                  <p:endCondLst>
                    <p:cond evt="onStopAudio" delay="0">
                      <p:tgtEl>
                        <p:sldTgt/>
                      </p:tgtEl>
                    </p:cond>
                  </p:endCondLst>
                </p:cTn>
                <p:tgtEl>
                  <p:spTgt spid="3"/>
                </p:tgtEl>
              </p:cMediaNode>
            </p:audio>
            <p:audio>
              <p:cMediaNode vol="80000">
                <p:cTn id="15" fill="hold" display="0">
                  <p:stCondLst>
                    <p:cond delay="indefinite"/>
                  </p:stCondLst>
                  <p:endCondLst>
                    <p:cond evt="onStopAudio" delay="0">
                      <p:tgtEl>
                        <p:sldTgt/>
                      </p:tgtEl>
                    </p:cond>
                  </p:endCondLst>
                </p:cTn>
                <p:tgtEl>
                  <p:spTgt spid="133"/>
                </p:tgtEl>
              </p:cMediaNode>
            </p:audio>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0914" y="500759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62526" y="1735139"/>
            <a:ext cx="1078144" cy="1032861"/>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0"/>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35493" y="229753"/>
            <a:ext cx="1519851" cy="1519851"/>
          </a:xfrm>
          <a:prstGeom prst="rect">
            <a:avLst/>
          </a:prstGeom>
        </p:spPr>
      </p:pic>
      <p:sp>
        <p:nvSpPr>
          <p:cNvPr id="26" name="Rectangle 25">
            <a:extLst>
              <a:ext uri="{FF2B5EF4-FFF2-40B4-BE49-F238E27FC236}">
                <a16:creationId xmlns:a16="http://schemas.microsoft.com/office/drawing/2014/main" id="{043762B3-8E3F-4C90-9088-084C5087FB35}"/>
              </a:ext>
            </a:extLst>
          </p:cNvPr>
          <p:cNvSpPr/>
          <p:nvPr/>
        </p:nvSpPr>
        <p:spPr>
          <a:xfrm>
            <a:off x="5030159" y="5838151"/>
            <a:ext cx="3913096" cy="523220"/>
          </a:xfrm>
          <a:prstGeom prst="rect">
            <a:avLst/>
          </a:prstGeom>
          <a:noFill/>
        </p:spPr>
        <p:txBody>
          <a:bodyPr wrap="square" lIns="91440" tIns="45720" rIns="91440" bIns="45720">
            <a:spAutoFit/>
          </a:bodyPr>
          <a:lstStyle/>
          <a:p>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Tông</a:t>
            </a:r>
            <a:endParaRPr lang="en-US" sz="2800" dirty="0">
              <a:latin typeface="Times New Roman" panose="02020603050405020304" pitchFamily="18" charset="0"/>
              <a:cs typeface="Times New Roman" panose="02020603050405020304" pitchFamily="18" charset="0"/>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413927" y="5407754"/>
            <a:ext cx="609600" cy="609600"/>
          </a:xfrm>
          <a:prstGeom prst="rect">
            <a:avLst/>
          </a:prstGeom>
        </p:spPr>
      </p:pic>
      <p:sp>
        <p:nvSpPr>
          <p:cNvPr id="21" name="Rectangle 20"/>
          <p:cNvSpPr/>
          <p:nvPr/>
        </p:nvSpPr>
        <p:spPr>
          <a:xfrm>
            <a:off x="2286000" y="560677"/>
            <a:ext cx="8349493" cy="1815882"/>
          </a:xfrm>
          <a:prstGeom prst="rect">
            <a:avLst/>
          </a:prstGeom>
        </p:spPr>
        <p:txBody>
          <a:bodyPr wrap="square">
            <a:spAutoFit/>
          </a:bodyPr>
          <a:lstStyle/>
          <a:p>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7:</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bậc</a:t>
            </a:r>
            <a:r>
              <a:rPr lang="en-US" sz="2800" dirty="0">
                <a:solidFill>
                  <a:srgbClr val="002060"/>
                </a:solidFill>
                <a:latin typeface="Times New Roman" panose="02020603050405020304" pitchFamily="18" charset="0"/>
                <a:cs typeface="Times New Roman" panose="02020603050405020304" pitchFamily="18" charset="0"/>
              </a:rPr>
              <a:t> minh </a:t>
            </a:r>
            <a:r>
              <a:rPr lang="en-US" sz="2800" dirty="0" err="1">
                <a:solidFill>
                  <a:srgbClr val="002060"/>
                </a:solidFill>
                <a:latin typeface="Times New Roman" panose="02020603050405020304" pitchFamily="18" charset="0"/>
                <a:cs typeface="Times New Roman" panose="02020603050405020304" pitchFamily="18" charset="0"/>
              </a:rPr>
              <a:t>quân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lịch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Việt</a:t>
            </a:r>
            <a:r>
              <a:rPr lang="en-US" sz="2800" dirty="0">
                <a:solidFill>
                  <a:srgbClr val="002060"/>
                </a:solidFill>
                <a:latin typeface="Times New Roman" panose="02020603050405020304" pitchFamily="18" charset="0"/>
                <a:cs typeface="Times New Roman" panose="02020603050405020304" pitchFamily="18" charset="0"/>
              </a:rPr>
              <a:t> Nam,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bộ</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máy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hành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chính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Việt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theo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hướng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hoàn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chỉnh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oan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Nguyễn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Trãi</a:t>
            </a:r>
            <a:r>
              <a:rPr lang="en-US" sz="2800" dirty="0">
                <a:solidFill>
                  <a:srgbClr val="002060"/>
                </a:solidFill>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12"/>
          <a:stretch>
            <a:fillRect/>
          </a:stretch>
        </p:blipFill>
        <p:spPr>
          <a:xfrm>
            <a:off x="326362" y="5407754"/>
            <a:ext cx="1373854" cy="1185508"/>
          </a:xfrm>
          <a:prstGeom prst="rect">
            <a:avLst/>
          </a:prstGeom>
        </p:spPr>
      </p:pic>
      <p:pic>
        <p:nvPicPr>
          <p:cNvPr id="16" name="Picture 15"/>
          <p:cNvPicPr>
            <a:picLocks noChangeAspect="1"/>
          </p:cNvPicPr>
          <p:nvPr/>
        </p:nvPicPr>
        <p:blipFill>
          <a:blip r:embed="rId13"/>
          <a:stretch>
            <a:fillRect/>
          </a:stretch>
        </p:blipFill>
        <p:spPr>
          <a:xfrm>
            <a:off x="148469" y="229752"/>
            <a:ext cx="2137531" cy="1505387"/>
          </a:xfrm>
          <a:prstGeom prst="rect">
            <a:avLst/>
          </a:prstGeom>
        </p:spPr>
      </p:pic>
      <p:pic>
        <p:nvPicPr>
          <p:cNvPr id="4" name="Picture 3"/>
          <p:cNvPicPr>
            <a:picLocks noChangeAspect="1"/>
          </p:cNvPicPr>
          <p:nvPr/>
        </p:nvPicPr>
        <p:blipFill>
          <a:blip r:embed="rId14"/>
          <a:stretch>
            <a:fillRect/>
          </a:stretch>
        </p:blipFill>
        <p:spPr>
          <a:xfrm>
            <a:off x="3282208" y="2489141"/>
            <a:ext cx="6368884" cy="3236428"/>
          </a:xfrm>
          <a:prstGeom prst="rect">
            <a:avLst/>
          </a:prstGeom>
        </p:spPr>
      </p:pic>
    </p:spTree>
    <p:extLst>
      <p:ext uri="{BB962C8B-B14F-4D97-AF65-F5344CB8AC3E}">
        <p14:creationId xmlns:p14="http://schemas.microsoft.com/office/powerpoint/2010/main" val="21662506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2"/>
                </p:tgtEl>
              </p:cMediaNode>
            </p:audio>
            <p:audio>
              <p:cMediaNode vol="80000">
                <p:cTn id="9" fill="hold" display="0">
                  <p:stCondLst>
                    <p:cond delay="indefinite"/>
                  </p:stCondLst>
                  <p:endCondLst>
                    <p:cond evt="onStopAudio" delay="0">
                      <p:tgtEl>
                        <p:sldTgt/>
                      </p:tgtEl>
                    </p:cond>
                  </p:endCondLst>
                </p:cTn>
                <p:tgtEl>
                  <p:spTgt spid="3"/>
                </p:tgtEl>
              </p:cMediaNode>
            </p:audio>
            <p:audio>
              <p:cMediaNode vol="80000">
                <p:cTn id="10" fill="hold" display="0">
                  <p:stCondLst>
                    <p:cond delay="indefinite"/>
                  </p:stCondLst>
                  <p:endCondLst>
                    <p:cond evt="onStopAudio" delay="0">
                      <p:tgtEl>
                        <p:sldTgt/>
                      </p:tgtEl>
                    </p:cond>
                  </p:endCondLst>
                </p:cTn>
                <p:tgtEl>
                  <p:spTgt spid="133"/>
                </p:tgtEl>
              </p:cMediaNode>
            </p:audio>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0914" y="500759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62526" y="1735139"/>
            <a:ext cx="1078144" cy="1032861"/>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0"/>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35493" y="229753"/>
            <a:ext cx="1519851" cy="1519851"/>
          </a:xfrm>
          <a:prstGeom prst="rect">
            <a:avLst/>
          </a:prstGeom>
        </p:spPr>
      </p:pic>
      <p:sp>
        <p:nvSpPr>
          <p:cNvPr id="26" name="Rectangle 25">
            <a:extLst>
              <a:ext uri="{FF2B5EF4-FFF2-40B4-BE49-F238E27FC236}">
                <a16:creationId xmlns:a16="http://schemas.microsoft.com/office/drawing/2014/main" id="{043762B3-8E3F-4C90-9088-084C5087FB35}"/>
              </a:ext>
            </a:extLst>
          </p:cNvPr>
          <p:cNvSpPr/>
          <p:nvPr/>
        </p:nvSpPr>
        <p:spPr>
          <a:xfrm>
            <a:off x="5030159" y="5838151"/>
            <a:ext cx="3913096" cy="523220"/>
          </a:xfrm>
          <a:prstGeom prst="rect">
            <a:avLst/>
          </a:prstGeom>
          <a:noFill/>
        </p:spPr>
        <p:txBody>
          <a:bodyPr wrap="square" lIns="91440" tIns="45720" rIns="91440" bIns="45720">
            <a:spAutoFit/>
          </a:bodyPr>
          <a:lstStyle/>
          <a:p>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Huế</a:t>
            </a:r>
            <a:endParaRPr lang="en-US" sz="2800" dirty="0">
              <a:latin typeface="Times New Roman" panose="02020603050405020304" pitchFamily="18" charset="0"/>
              <a:cs typeface="Times New Roman" panose="02020603050405020304" pitchFamily="18" charset="0"/>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413927" y="5407754"/>
            <a:ext cx="609600" cy="609600"/>
          </a:xfrm>
          <a:prstGeom prst="rect">
            <a:avLst/>
          </a:prstGeom>
        </p:spPr>
      </p:pic>
      <p:sp>
        <p:nvSpPr>
          <p:cNvPr id="21" name="Rectangle 20"/>
          <p:cNvSpPr/>
          <p:nvPr/>
        </p:nvSpPr>
        <p:spPr>
          <a:xfrm>
            <a:off x="2359959" y="250146"/>
            <a:ext cx="8201574" cy="954107"/>
          </a:xfrm>
          <a:prstGeom prst="rect">
            <a:avLst/>
          </a:prstGeom>
        </p:spPr>
        <p:txBody>
          <a:bodyPr wrap="square">
            <a:spAutoFit/>
          </a:body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8:</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xưa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12"/>
          <a:stretch>
            <a:fillRect/>
          </a:stretch>
        </p:blipFill>
        <p:spPr>
          <a:xfrm>
            <a:off x="326362" y="5407754"/>
            <a:ext cx="1373854" cy="1185508"/>
          </a:xfrm>
          <a:prstGeom prst="rect">
            <a:avLst/>
          </a:prstGeom>
        </p:spPr>
      </p:pic>
      <p:pic>
        <p:nvPicPr>
          <p:cNvPr id="16" name="Picture 15"/>
          <p:cNvPicPr>
            <a:picLocks noChangeAspect="1"/>
          </p:cNvPicPr>
          <p:nvPr/>
        </p:nvPicPr>
        <p:blipFill>
          <a:blip r:embed="rId13"/>
          <a:stretch>
            <a:fillRect/>
          </a:stretch>
        </p:blipFill>
        <p:spPr>
          <a:xfrm>
            <a:off x="148469" y="229752"/>
            <a:ext cx="2137531" cy="1505387"/>
          </a:xfrm>
          <a:prstGeom prst="rect">
            <a:avLst/>
          </a:prstGeom>
        </p:spPr>
      </p:pic>
      <p:pic>
        <p:nvPicPr>
          <p:cNvPr id="5" name="Picture 4"/>
          <p:cNvPicPr>
            <a:picLocks noChangeAspect="1"/>
          </p:cNvPicPr>
          <p:nvPr/>
        </p:nvPicPr>
        <p:blipFill>
          <a:blip r:embed="rId14"/>
          <a:stretch>
            <a:fillRect/>
          </a:stretch>
        </p:blipFill>
        <p:spPr>
          <a:xfrm>
            <a:off x="2286000" y="1506071"/>
            <a:ext cx="7652520" cy="4195482"/>
          </a:xfrm>
          <a:prstGeom prst="rect">
            <a:avLst/>
          </a:prstGeom>
        </p:spPr>
      </p:pic>
    </p:spTree>
    <p:extLst>
      <p:ext uri="{BB962C8B-B14F-4D97-AF65-F5344CB8AC3E}">
        <p14:creationId xmlns:p14="http://schemas.microsoft.com/office/powerpoint/2010/main" val="7592490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2"/>
                </p:tgtEl>
              </p:cMediaNode>
            </p:audio>
            <p:audio>
              <p:cMediaNode vol="80000">
                <p:cTn id="9" fill="hold" display="0">
                  <p:stCondLst>
                    <p:cond delay="indefinite"/>
                  </p:stCondLst>
                  <p:endCondLst>
                    <p:cond evt="onStopAudio" delay="0">
                      <p:tgtEl>
                        <p:sldTgt/>
                      </p:tgtEl>
                    </p:cond>
                  </p:endCondLst>
                </p:cTn>
                <p:tgtEl>
                  <p:spTgt spid="3"/>
                </p:tgtEl>
              </p:cMediaNode>
            </p:audio>
            <p:audio>
              <p:cMediaNode vol="80000">
                <p:cTn id="10" fill="hold" display="0">
                  <p:stCondLst>
                    <p:cond delay="indefinite"/>
                  </p:stCondLst>
                  <p:endCondLst>
                    <p:cond evt="onStopAudio" delay="0">
                      <p:tgtEl>
                        <p:sldTgt/>
                      </p:tgtEl>
                    </p:cond>
                  </p:endCondLst>
                </p:cTn>
                <p:tgtEl>
                  <p:spTgt spid="133"/>
                </p:tgtEl>
              </p:cMediaNode>
            </p:audio>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0914" y="500759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62526" y="1735139"/>
            <a:ext cx="1078144" cy="1032861"/>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0"/>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35493" y="229753"/>
            <a:ext cx="1519851" cy="1519851"/>
          </a:xfrm>
          <a:prstGeom prst="rect">
            <a:avLst/>
          </a:prstGeom>
        </p:spPr>
      </p:pic>
      <p:sp>
        <p:nvSpPr>
          <p:cNvPr id="26" name="Rectangle 25">
            <a:extLst>
              <a:ext uri="{FF2B5EF4-FFF2-40B4-BE49-F238E27FC236}">
                <a16:creationId xmlns:a16="http://schemas.microsoft.com/office/drawing/2014/main" id="{043762B3-8E3F-4C90-9088-084C5087FB35}"/>
              </a:ext>
            </a:extLst>
          </p:cNvPr>
          <p:cNvSpPr/>
          <p:nvPr/>
        </p:nvSpPr>
        <p:spPr>
          <a:xfrm>
            <a:off x="5312548" y="5949586"/>
            <a:ext cx="3913096" cy="523220"/>
          </a:xfrm>
          <a:prstGeom prst="rect">
            <a:avLst/>
          </a:prstGeom>
          <a:noFill/>
        </p:spPr>
        <p:txBody>
          <a:bodyPr wrap="square" lIns="91440" tIns="45720" rIns="91440" bIns="45720">
            <a:spAutoFit/>
          </a:bodyPr>
          <a:lstStyle/>
          <a:p>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endParaRPr lang="en-US" sz="2800" dirty="0">
              <a:latin typeface="Times New Roman" panose="02020603050405020304" pitchFamily="18" charset="0"/>
              <a:cs typeface="Times New Roman" panose="02020603050405020304" pitchFamily="18" charset="0"/>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413927" y="5407754"/>
            <a:ext cx="609600" cy="609600"/>
          </a:xfrm>
          <a:prstGeom prst="rect">
            <a:avLst/>
          </a:prstGeom>
        </p:spPr>
      </p:pic>
      <p:sp>
        <p:nvSpPr>
          <p:cNvPr id="21" name="Rectangle 20"/>
          <p:cNvSpPr/>
          <p:nvPr/>
        </p:nvSpPr>
        <p:spPr>
          <a:xfrm>
            <a:off x="2359959" y="250146"/>
            <a:ext cx="8201574" cy="954107"/>
          </a:xfrm>
          <a:prstGeom prst="rect">
            <a:avLst/>
          </a:prstGeom>
        </p:spPr>
        <p:txBody>
          <a:bodyPr wrap="square">
            <a:spAutoFit/>
          </a:bodyPr>
          <a:lstStyle/>
          <a:p>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9:</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Đây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kiệt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bằng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chữ</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coi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tuyên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ngôn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lập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Việt</a:t>
            </a:r>
            <a:r>
              <a:rPr lang="en-US" sz="2800" dirty="0">
                <a:solidFill>
                  <a:srgbClr val="002060"/>
                </a:solidFill>
                <a:latin typeface="Times New Roman" panose="02020603050405020304" pitchFamily="18" charset="0"/>
                <a:cs typeface="Times New Roman" panose="02020603050405020304" pitchFamily="18" charset="0"/>
              </a:rPr>
              <a:t> Nam?</a:t>
            </a:r>
          </a:p>
        </p:txBody>
      </p:sp>
      <p:pic>
        <p:nvPicPr>
          <p:cNvPr id="10" name="Picture 9"/>
          <p:cNvPicPr>
            <a:picLocks noChangeAspect="1"/>
          </p:cNvPicPr>
          <p:nvPr/>
        </p:nvPicPr>
        <p:blipFill>
          <a:blip r:embed="rId12"/>
          <a:stretch>
            <a:fillRect/>
          </a:stretch>
        </p:blipFill>
        <p:spPr>
          <a:xfrm>
            <a:off x="326362" y="5407754"/>
            <a:ext cx="1373854" cy="1185508"/>
          </a:xfrm>
          <a:prstGeom prst="rect">
            <a:avLst/>
          </a:prstGeom>
        </p:spPr>
      </p:pic>
      <p:pic>
        <p:nvPicPr>
          <p:cNvPr id="16" name="Picture 15"/>
          <p:cNvPicPr>
            <a:picLocks noChangeAspect="1"/>
          </p:cNvPicPr>
          <p:nvPr/>
        </p:nvPicPr>
        <p:blipFill>
          <a:blip r:embed="rId13"/>
          <a:stretch>
            <a:fillRect/>
          </a:stretch>
        </p:blipFill>
        <p:spPr>
          <a:xfrm>
            <a:off x="148469" y="229752"/>
            <a:ext cx="2137531" cy="1505387"/>
          </a:xfrm>
          <a:prstGeom prst="rect">
            <a:avLst/>
          </a:prstGeom>
        </p:spPr>
      </p:pic>
      <p:pic>
        <p:nvPicPr>
          <p:cNvPr id="6" name="Picture 5"/>
          <p:cNvPicPr>
            <a:picLocks noChangeAspect="1"/>
          </p:cNvPicPr>
          <p:nvPr/>
        </p:nvPicPr>
        <p:blipFill>
          <a:blip r:embed="rId14"/>
          <a:stretch>
            <a:fillRect/>
          </a:stretch>
        </p:blipFill>
        <p:spPr>
          <a:xfrm>
            <a:off x="2834221" y="1749604"/>
            <a:ext cx="7013637" cy="3945171"/>
          </a:xfrm>
          <a:prstGeom prst="rect">
            <a:avLst/>
          </a:prstGeom>
        </p:spPr>
      </p:pic>
    </p:spTree>
    <p:extLst>
      <p:ext uri="{BB962C8B-B14F-4D97-AF65-F5344CB8AC3E}">
        <p14:creationId xmlns:p14="http://schemas.microsoft.com/office/powerpoint/2010/main" val="19783594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audio>
              <p:cMediaNode vol="80000">
                <p:cTn id="14" fill="hold" display="0">
                  <p:stCondLst>
                    <p:cond delay="indefinite"/>
                  </p:stCondLst>
                  <p:endCondLst>
                    <p:cond evt="onStopAudio" delay="0">
                      <p:tgtEl>
                        <p:sldTgt/>
                      </p:tgtEl>
                    </p:cond>
                  </p:endCondLst>
                </p:cTn>
                <p:tgtEl>
                  <p:spTgt spid="3"/>
                </p:tgtEl>
              </p:cMediaNode>
            </p:audio>
            <p:audio>
              <p:cMediaNode vol="80000">
                <p:cTn id="15" fill="hold" display="0">
                  <p:stCondLst>
                    <p:cond delay="indefinite"/>
                  </p:stCondLst>
                  <p:endCondLst>
                    <p:cond evt="onStopAudio" delay="0">
                      <p:tgtEl>
                        <p:sldTgt/>
                      </p:tgtEl>
                    </p:cond>
                  </p:endCondLst>
                </p:cTn>
                <p:tgtEl>
                  <p:spTgt spid="133"/>
                </p:tgtEl>
              </p:cMediaNode>
            </p:audio>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0914" y="500759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62526" y="1735139"/>
            <a:ext cx="1078144" cy="1032861"/>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0"/>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35493" y="229753"/>
            <a:ext cx="1519851" cy="1519851"/>
          </a:xfrm>
          <a:prstGeom prst="rect">
            <a:avLst/>
          </a:prstGeom>
        </p:spPr>
      </p:pic>
      <p:sp>
        <p:nvSpPr>
          <p:cNvPr id="26" name="Rectangle 25">
            <a:extLst>
              <a:ext uri="{FF2B5EF4-FFF2-40B4-BE49-F238E27FC236}">
                <a16:creationId xmlns:a16="http://schemas.microsoft.com/office/drawing/2014/main" id="{043762B3-8E3F-4C90-9088-084C5087FB35}"/>
              </a:ext>
            </a:extLst>
          </p:cNvPr>
          <p:cNvSpPr/>
          <p:nvPr/>
        </p:nvSpPr>
        <p:spPr>
          <a:xfrm>
            <a:off x="5312548" y="5949586"/>
            <a:ext cx="3913096" cy="523220"/>
          </a:xfrm>
          <a:prstGeom prst="rect">
            <a:avLst/>
          </a:prstGeom>
          <a:noFill/>
        </p:spPr>
        <p:txBody>
          <a:bodyPr wrap="square" lIns="91440" tIns="45720" rIns="91440" bIns="45720">
            <a:spAutoFit/>
          </a:bodyPr>
          <a:lstStyle/>
          <a:p>
            <a:r>
              <a:rPr lang="en-US" sz="2800" dirty="0" err="1">
                <a:latin typeface="Times New Roman" panose="02020603050405020304" pitchFamily="18" charset="0"/>
                <a:cs typeface="Times New Roman" panose="02020603050405020304" pitchFamily="18" charset="0"/>
              </a:rPr>
              <a:t>Làng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gốm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Tràng</a:t>
            </a:r>
            <a:endParaRPr lang="en-US" sz="2800" dirty="0">
              <a:latin typeface="Times New Roman" panose="02020603050405020304" pitchFamily="18" charset="0"/>
              <a:cs typeface="Times New Roman" panose="02020603050405020304" pitchFamily="18" charset="0"/>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413927" y="5407754"/>
            <a:ext cx="609600" cy="609600"/>
          </a:xfrm>
          <a:prstGeom prst="rect">
            <a:avLst/>
          </a:prstGeom>
        </p:spPr>
      </p:pic>
      <p:sp>
        <p:nvSpPr>
          <p:cNvPr id="21" name="Rectangle 20"/>
          <p:cNvSpPr/>
          <p:nvPr/>
        </p:nvSpPr>
        <p:spPr>
          <a:xfrm>
            <a:off x="2359959" y="250146"/>
            <a:ext cx="8201574" cy="1384995"/>
          </a:xfrm>
          <a:prstGeom prst="rect">
            <a:avLst/>
          </a:prstGeom>
        </p:spPr>
        <p:txBody>
          <a:bodyPr wrap="square">
            <a:spAutoFit/>
          </a:bodyPr>
          <a:lstStyle/>
          <a:p>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10:</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thủ</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truyền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gốm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nước</a:t>
            </a:r>
            <a:r>
              <a:rPr lang="en-US" sz="2800" dirty="0">
                <a:solidFill>
                  <a:srgbClr val="002060"/>
                </a:solidFill>
                <a:latin typeface="Times New Roman" panose="02020603050405020304" pitchFamily="18" charset="0"/>
                <a:cs typeface="Times New Roman" panose="02020603050405020304" pitchFamily="18" charset="0"/>
              </a:rPr>
              <a:t> ta ở </a:t>
            </a:r>
            <a:r>
              <a:rPr lang="en-US" sz="2800" dirty="0" err="1">
                <a:solidFill>
                  <a:srgbClr val="002060"/>
                </a:solidFill>
                <a:latin typeface="Times New Roman" panose="02020603050405020304" pitchFamily="18" charset="0"/>
                <a:cs typeface="Times New Roman" panose="02020603050405020304" pitchFamily="18" charset="0"/>
              </a:rPr>
              <a:t>Hà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Nội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nay </a:t>
            </a:r>
            <a:r>
              <a:rPr lang="en-US" sz="2800" dirty="0" err="1">
                <a:solidFill>
                  <a:srgbClr val="002060"/>
                </a:solidFill>
                <a:latin typeface="Times New Roman" panose="02020603050405020304" pitchFamily="18" charset="0"/>
                <a:cs typeface="Times New Roman" panose="02020603050405020304" pitchFamily="18" charset="0"/>
              </a:rPr>
              <a:t>vẫn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còn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tồn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triển</a:t>
            </a:r>
            <a:r>
              <a:rPr lang="en-US" sz="2800" dirty="0">
                <a:solidFill>
                  <a:srgbClr val="002060"/>
                </a:solidFill>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12"/>
          <a:stretch>
            <a:fillRect/>
          </a:stretch>
        </p:blipFill>
        <p:spPr>
          <a:xfrm>
            <a:off x="326362" y="5407754"/>
            <a:ext cx="1373854" cy="1185508"/>
          </a:xfrm>
          <a:prstGeom prst="rect">
            <a:avLst/>
          </a:prstGeom>
        </p:spPr>
      </p:pic>
      <p:pic>
        <p:nvPicPr>
          <p:cNvPr id="16" name="Picture 15"/>
          <p:cNvPicPr>
            <a:picLocks noChangeAspect="1"/>
          </p:cNvPicPr>
          <p:nvPr/>
        </p:nvPicPr>
        <p:blipFill>
          <a:blip r:embed="rId13"/>
          <a:stretch>
            <a:fillRect/>
          </a:stretch>
        </p:blipFill>
        <p:spPr>
          <a:xfrm>
            <a:off x="148469" y="229752"/>
            <a:ext cx="2137531" cy="1505387"/>
          </a:xfrm>
          <a:prstGeom prst="rect">
            <a:avLst/>
          </a:prstGeom>
        </p:spPr>
      </p:pic>
      <p:pic>
        <p:nvPicPr>
          <p:cNvPr id="4" name="Picture 3"/>
          <p:cNvPicPr>
            <a:picLocks noChangeAspect="1"/>
          </p:cNvPicPr>
          <p:nvPr/>
        </p:nvPicPr>
        <p:blipFill>
          <a:blip r:embed="rId14"/>
          <a:stretch>
            <a:fillRect/>
          </a:stretch>
        </p:blipFill>
        <p:spPr>
          <a:xfrm>
            <a:off x="2652905" y="1963289"/>
            <a:ext cx="7195320" cy="3658149"/>
          </a:xfrm>
          <a:prstGeom prst="rect">
            <a:avLst/>
          </a:prstGeom>
        </p:spPr>
      </p:pic>
    </p:spTree>
    <p:extLst>
      <p:ext uri="{BB962C8B-B14F-4D97-AF65-F5344CB8AC3E}">
        <p14:creationId xmlns:p14="http://schemas.microsoft.com/office/powerpoint/2010/main" val="415805918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audio>
              <p:cMediaNode vol="80000">
                <p:cTn id="14" fill="hold" display="0">
                  <p:stCondLst>
                    <p:cond delay="indefinite"/>
                  </p:stCondLst>
                  <p:endCondLst>
                    <p:cond evt="onStopAudio" delay="0">
                      <p:tgtEl>
                        <p:sldTgt/>
                      </p:tgtEl>
                    </p:cond>
                  </p:endCondLst>
                </p:cTn>
                <p:tgtEl>
                  <p:spTgt spid="3"/>
                </p:tgtEl>
              </p:cMediaNode>
            </p:audio>
            <p:audio>
              <p:cMediaNode vol="80000">
                <p:cTn id="15" fill="hold" display="0">
                  <p:stCondLst>
                    <p:cond delay="indefinite"/>
                  </p:stCondLst>
                  <p:endCondLst>
                    <p:cond evt="onStopAudio" delay="0">
                      <p:tgtEl>
                        <p:sldTgt/>
                      </p:tgtEl>
                    </p:cond>
                  </p:endCondLst>
                </p:cTn>
                <p:tgtEl>
                  <p:spTgt spid="133"/>
                </p:tgtEl>
              </p:cMediaNode>
            </p:audio>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320654-3477-4626-896E-73DF2FE342F5}"/>
              </a:ext>
            </a:extLst>
          </p:cNvPr>
          <p:cNvPicPr>
            <a:picLocks noChangeAspect="1"/>
          </p:cNvPicPr>
          <p:nvPr/>
        </p:nvPicPr>
        <p:blipFill>
          <a:blip r:embed="rId2"/>
          <a:stretch>
            <a:fillRect/>
          </a:stretch>
        </p:blipFill>
        <p:spPr>
          <a:xfrm>
            <a:off x="-76200" y="67031"/>
            <a:ext cx="12192000" cy="780134"/>
          </a:xfrm>
          <a:prstGeom prst="rect">
            <a:avLst/>
          </a:prstGeom>
        </p:spPr>
      </p:pic>
      <p:sp>
        <p:nvSpPr>
          <p:cNvPr id="5" name="TextBox 4">
            <a:extLst>
              <a:ext uri="{FF2B5EF4-FFF2-40B4-BE49-F238E27FC236}">
                <a16:creationId xmlns:a16="http://schemas.microsoft.com/office/drawing/2014/main" id="{1B671505-9484-43F9-974B-F682B2CBCEDD}"/>
              </a:ext>
            </a:extLst>
          </p:cNvPr>
          <p:cNvSpPr txBox="1"/>
          <p:nvPr/>
        </p:nvSpPr>
        <p:spPr>
          <a:xfrm>
            <a:off x="3124200" y="143470"/>
            <a:ext cx="59436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solidFill>
                  <a:prstClr val="white"/>
                </a:solidFill>
                <a:latin typeface="Times New Roman" panose="02020603050405020304" pitchFamily="18" charset="0"/>
                <a:cs typeface="Times New Roman" panose="02020603050405020304" pitchFamily="18" charset="0"/>
              </a:rPr>
              <a:t>BÀI TẬP   </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CEE68C0-54A0-448B-BB9D-DDF480666C28}"/>
              </a:ext>
            </a:extLst>
          </p:cNvPr>
          <p:cNvSpPr txBox="1"/>
          <p:nvPr/>
        </p:nvSpPr>
        <p:spPr>
          <a:xfrm>
            <a:off x="256357" y="1577449"/>
            <a:ext cx="3440999" cy="3030617"/>
          </a:xfrm>
          <a:prstGeom prst="wedgeRoundRectCallout">
            <a:avLst>
              <a:gd name="adj1" fmla="val 1327"/>
              <a:gd name="adj2" fmla="val 87013"/>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2000" dirty="0">
                <a:latin typeface="+mj-lt"/>
              </a:rPr>
              <a:t>GV yêu cầu HS làm việc theo cặp đôi, yêu cầu HS đọc thông tin trong SGK và những kiến thức đã được học hoàn thành phiếu bài tập theo mẫu. Trong thời gian 5 phút.   </a:t>
            </a:r>
          </a:p>
          <a:p>
            <a:pPr algn="just"/>
            <a:endParaRPr lang="en-US" sz="3200" dirty="0"/>
          </a:p>
        </p:txBody>
      </p:sp>
      <p:pic>
        <p:nvPicPr>
          <p:cNvPr id="12" name="Picture 11"/>
          <p:cNvPicPr>
            <a:picLocks noChangeAspect="1"/>
          </p:cNvPicPr>
          <p:nvPr/>
        </p:nvPicPr>
        <p:blipFill>
          <a:blip r:embed="rId3"/>
          <a:stretch>
            <a:fillRect/>
          </a:stretch>
        </p:blipFill>
        <p:spPr>
          <a:xfrm>
            <a:off x="143915" y="5095493"/>
            <a:ext cx="1784491" cy="1781432"/>
          </a:xfrm>
          <a:prstGeom prst="rect">
            <a:avLst/>
          </a:prstGeom>
        </p:spPr>
      </p:pic>
      <p:pic>
        <p:nvPicPr>
          <p:cNvPr id="2" name="Picture 1"/>
          <p:cNvPicPr>
            <a:picLocks noChangeAspect="1"/>
          </p:cNvPicPr>
          <p:nvPr/>
        </p:nvPicPr>
        <p:blipFill>
          <a:blip r:embed="rId4"/>
          <a:stretch>
            <a:fillRect/>
          </a:stretch>
        </p:blipFill>
        <p:spPr>
          <a:xfrm>
            <a:off x="3875771" y="1577449"/>
            <a:ext cx="7970227" cy="4201696"/>
          </a:xfrm>
          <a:prstGeom prst="rect">
            <a:avLst/>
          </a:prstGeom>
        </p:spPr>
      </p:pic>
      <p:sp>
        <p:nvSpPr>
          <p:cNvPr id="3" name="Rectangle 2"/>
          <p:cNvSpPr/>
          <p:nvPr/>
        </p:nvSpPr>
        <p:spPr>
          <a:xfrm>
            <a:off x="6986442" y="5986209"/>
            <a:ext cx="2635658" cy="461665"/>
          </a:xfrm>
          <a:prstGeom prst="rect">
            <a:avLst/>
          </a:prstGeom>
        </p:spPr>
        <p:txBody>
          <a:bodyPr wrap="none">
            <a:spAutoFit/>
          </a:bodyPr>
          <a:lstStyle/>
          <a:p>
            <a:r>
              <a:rPr lang="vi-VN" sz="2400" dirty="0" smtClean="0">
                <a:latin typeface="+mj-lt"/>
              </a:rPr>
              <a:t>Mẫu phiếu học tập  </a:t>
            </a:r>
            <a:endParaRPr lang="vi-VN" sz="2400" dirty="0">
              <a:latin typeface="+mj-lt"/>
            </a:endParaRPr>
          </a:p>
        </p:txBody>
      </p:sp>
    </p:spTree>
    <p:extLst>
      <p:ext uri="{BB962C8B-B14F-4D97-AF65-F5344CB8AC3E}">
        <p14:creationId xmlns:p14="http://schemas.microsoft.com/office/powerpoint/2010/main" val="36354083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320654-3477-4626-896E-73DF2FE342F5}"/>
              </a:ext>
            </a:extLst>
          </p:cNvPr>
          <p:cNvPicPr>
            <a:picLocks noChangeAspect="1"/>
          </p:cNvPicPr>
          <p:nvPr/>
        </p:nvPicPr>
        <p:blipFill>
          <a:blip r:embed="rId2"/>
          <a:stretch>
            <a:fillRect/>
          </a:stretch>
        </p:blipFill>
        <p:spPr>
          <a:xfrm>
            <a:off x="-76200" y="67031"/>
            <a:ext cx="12192000" cy="780134"/>
          </a:xfrm>
          <a:prstGeom prst="rect">
            <a:avLst/>
          </a:prstGeom>
        </p:spPr>
      </p:pic>
      <p:sp>
        <p:nvSpPr>
          <p:cNvPr id="5" name="TextBox 4">
            <a:extLst>
              <a:ext uri="{FF2B5EF4-FFF2-40B4-BE49-F238E27FC236}">
                <a16:creationId xmlns:a16="http://schemas.microsoft.com/office/drawing/2014/main" id="{1B671505-9484-43F9-974B-F682B2CBCEDD}"/>
              </a:ext>
            </a:extLst>
          </p:cNvPr>
          <p:cNvSpPr txBox="1"/>
          <p:nvPr/>
        </p:nvSpPr>
        <p:spPr>
          <a:xfrm>
            <a:off x="3124200" y="143470"/>
            <a:ext cx="59436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LUYỆN TẬP</a:t>
            </a:r>
          </a:p>
        </p:txBody>
      </p:sp>
      <p:sp>
        <p:nvSpPr>
          <p:cNvPr id="6" name="Rectangle 5"/>
          <p:cNvSpPr/>
          <p:nvPr/>
        </p:nvSpPr>
        <p:spPr>
          <a:xfrm>
            <a:off x="3124200" y="996862"/>
            <a:ext cx="8606246" cy="3065455"/>
          </a:xfrm>
          <a:prstGeom prst="rect">
            <a:avLst/>
          </a:prstGeom>
        </p:spPr>
        <p:txBody>
          <a:bodyPr wrap="square">
            <a:spAutoFit/>
          </a:bodyPr>
          <a:lstStyle/>
          <a:p>
            <a:pPr>
              <a:lnSpc>
                <a:spcPct val="115000"/>
              </a:lnSpc>
              <a:spcAft>
                <a:spcPts val="0"/>
              </a:spcAft>
            </a:pP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minh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cộng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tộc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lãnh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thồ</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kì</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sau</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spcAft>
                <a:spcPts val="0"/>
              </a:spcAft>
              <a:tabLst>
                <a:tab pos="483870" algn="l"/>
              </a:tabLst>
            </a:pPr>
            <a:r>
              <a:rPr lang="en-US" sz="2400" dirty="0">
                <a:solidFill>
                  <a:srgbClr val="000000"/>
                </a:solidFill>
                <a:latin typeface="Times New Roman" panose="02020603050405020304" pitchFamily="18" charset="0"/>
                <a:ea typeface="Arial" panose="020B0604020202020204" pitchFamily="34" charset="0"/>
              </a:rPr>
              <a:t>A. </a:t>
            </a:r>
            <a:r>
              <a:rPr lang="en-US" sz="2400" dirty="0" err="1">
                <a:solidFill>
                  <a:srgbClr val="000000"/>
                </a:solidFill>
                <a:latin typeface="Times New Roman" panose="02020603050405020304" pitchFamily="18" charset="0"/>
                <a:ea typeface="Arial" panose="020B0604020202020204" pitchFamily="34" charset="0"/>
              </a:rPr>
              <a:t>Thời</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kì</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Bắc</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thuộc</a:t>
            </a:r>
            <a:r>
              <a:rPr lang="en-US" sz="2400" dirty="0">
                <a:solidFill>
                  <a:srgbClr val="000000"/>
                </a:solidFill>
                <a:latin typeface="Times New Roman" panose="02020603050405020304" pitchFamily="18" charset="0"/>
                <a:ea typeface="Arial" panose="020B0604020202020204" pitchFamily="34" charset="0"/>
              </a:rPr>
              <a:t>.</a:t>
            </a:r>
            <a:endParaRPr lang="en-US" sz="2400" dirty="0">
              <a:latin typeface="Arial" panose="020B0604020202020204" pitchFamily="34" charset="0"/>
              <a:ea typeface="Arial" panose="020B0604020202020204" pitchFamily="34" charset="0"/>
            </a:endParaRPr>
          </a:p>
          <a:p>
            <a:pPr>
              <a:lnSpc>
                <a:spcPct val="115000"/>
              </a:lnSpc>
              <a:spcAft>
                <a:spcPts val="0"/>
              </a:spcAft>
              <a:tabLst>
                <a:tab pos="483870" algn="l"/>
              </a:tabLst>
            </a:pPr>
            <a:r>
              <a:rPr lang="en-US" sz="2400" dirty="0">
                <a:solidFill>
                  <a:srgbClr val="000000"/>
                </a:solidFill>
                <a:latin typeface="Times New Roman" panose="02020603050405020304" pitchFamily="18" charset="0"/>
                <a:ea typeface="Arial" panose="020B0604020202020204" pitchFamily="34" charset="0"/>
              </a:rPr>
              <a:t>B. </a:t>
            </a:r>
            <a:r>
              <a:rPr lang="en-US" sz="2400" dirty="0" err="1">
                <a:solidFill>
                  <a:srgbClr val="000000"/>
                </a:solidFill>
                <a:latin typeface="Times New Roman" panose="02020603050405020304" pitchFamily="18" charset="0"/>
                <a:ea typeface="Arial" panose="020B0604020202020204" pitchFamily="34" charset="0"/>
              </a:rPr>
              <a:t>Thời</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kì</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phong</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kiến</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độc</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lập</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từ</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thế</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kỉ</a:t>
            </a:r>
            <a:r>
              <a:rPr lang="en-US" sz="2400" dirty="0">
                <a:solidFill>
                  <a:srgbClr val="000000"/>
                </a:solidFill>
                <a:latin typeface="Times New Roman" panose="02020603050405020304" pitchFamily="18" charset="0"/>
                <a:ea typeface="Arial" panose="020B0604020202020204" pitchFamily="34" charset="0"/>
              </a:rPr>
              <a:t> X </a:t>
            </a:r>
            <a:r>
              <a:rPr lang="en-US" sz="2400" dirty="0" err="1">
                <a:solidFill>
                  <a:srgbClr val="000000"/>
                </a:solidFill>
                <a:latin typeface="Times New Roman" panose="02020603050405020304" pitchFamily="18" charset="0"/>
                <a:ea typeface="Arial" panose="020B0604020202020204" pitchFamily="34" charset="0"/>
              </a:rPr>
              <a:t>đến</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giữa</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thế</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kỉ</a:t>
            </a:r>
            <a:r>
              <a:rPr lang="en-US" sz="2400" dirty="0">
                <a:solidFill>
                  <a:srgbClr val="000000"/>
                </a:solidFill>
                <a:latin typeface="Times New Roman" panose="02020603050405020304" pitchFamily="18" charset="0"/>
                <a:ea typeface="Arial" panose="020B0604020202020204" pitchFamily="34" charset="0"/>
              </a:rPr>
              <a:t> XIX).</a:t>
            </a:r>
            <a:endParaRPr lang="en-US" sz="2400" dirty="0">
              <a:latin typeface="Arial" panose="020B0604020202020204" pitchFamily="34" charset="0"/>
              <a:ea typeface="Arial" panose="020B0604020202020204" pitchFamily="34" charset="0"/>
            </a:endParaRPr>
          </a:p>
          <a:p>
            <a:pPr>
              <a:lnSpc>
                <a:spcPct val="115000"/>
              </a:lnSpc>
              <a:spcAft>
                <a:spcPts val="0"/>
              </a:spcAft>
              <a:tabLst>
                <a:tab pos="487045" algn="l"/>
              </a:tabLst>
            </a:pPr>
            <a:r>
              <a:rPr lang="en-US" sz="2400" dirty="0">
                <a:solidFill>
                  <a:srgbClr val="000000"/>
                </a:solidFill>
                <a:latin typeface="Times New Roman" panose="02020603050405020304" pitchFamily="18" charset="0"/>
                <a:ea typeface="Arial" panose="020B0604020202020204" pitchFamily="34" charset="0"/>
              </a:rPr>
              <a:t>C. </a:t>
            </a:r>
            <a:r>
              <a:rPr lang="en-US" sz="2400" dirty="0" err="1">
                <a:solidFill>
                  <a:srgbClr val="000000"/>
                </a:solidFill>
                <a:latin typeface="Times New Roman" panose="02020603050405020304" pitchFamily="18" charset="0"/>
                <a:ea typeface="Arial" panose="020B0604020202020204" pitchFamily="34" charset="0"/>
              </a:rPr>
              <a:t>Từ</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đầu</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Công</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nguyên</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đến</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giữa</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thế</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kì</a:t>
            </a:r>
            <a:r>
              <a:rPr lang="en-US" sz="2400" dirty="0">
                <a:solidFill>
                  <a:srgbClr val="000000"/>
                </a:solidFill>
                <a:latin typeface="Times New Roman" panose="02020603050405020304" pitchFamily="18" charset="0"/>
                <a:ea typeface="Arial" panose="020B0604020202020204" pitchFamily="34" charset="0"/>
              </a:rPr>
              <a:t> XIX.</a:t>
            </a:r>
            <a:endParaRPr lang="en-US" sz="2400" dirty="0">
              <a:latin typeface="Arial" panose="020B0604020202020204" pitchFamily="34" charset="0"/>
              <a:ea typeface="Arial" panose="020B0604020202020204" pitchFamily="34" charset="0"/>
            </a:endParaRPr>
          </a:p>
          <a:p>
            <a:pPr>
              <a:lnSpc>
                <a:spcPct val="115000"/>
              </a:lnSpc>
              <a:spcAft>
                <a:spcPts val="0"/>
              </a:spcAft>
            </a:pPr>
            <a:r>
              <a:rPr lang="en-US" sz="2400" dirty="0">
                <a:solidFill>
                  <a:srgbClr val="000000"/>
                </a:solidFill>
                <a:latin typeface="Times New Roman" panose="02020603050405020304" pitchFamily="18" charset="0"/>
                <a:ea typeface="Arial" panose="020B0604020202020204" pitchFamily="34" charset="0"/>
              </a:rPr>
              <a:t>D. </a:t>
            </a:r>
            <a:r>
              <a:rPr lang="en-US" sz="2400" dirty="0" err="1">
                <a:solidFill>
                  <a:srgbClr val="000000"/>
                </a:solidFill>
                <a:latin typeface="Times New Roman" panose="02020603050405020304" pitchFamily="18" charset="0"/>
                <a:ea typeface="Arial" panose="020B0604020202020204" pitchFamily="34" charset="0"/>
              </a:rPr>
              <a:t>Từ</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khi</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nhà</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nước</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đầu</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tiên</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xuất</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hiện</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đến</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giữa</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thế</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kỉ</a:t>
            </a:r>
            <a:r>
              <a:rPr lang="en-US" sz="2400" dirty="0">
                <a:solidFill>
                  <a:srgbClr val="000000"/>
                </a:solidFill>
                <a:latin typeface="Times New Roman" panose="02020603050405020304" pitchFamily="18" charset="0"/>
                <a:ea typeface="Arial" panose="020B0604020202020204" pitchFamily="34" charset="0"/>
              </a:rPr>
              <a:t> XIX.</a:t>
            </a:r>
            <a:endParaRPr lang="en-US" sz="2400" dirty="0">
              <a:effectLst/>
              <a:latin typeface="Arial" panose="020B0604020202020204" pitchFamily="34" charset="0"/>
              <a:ea typeface="Arial" panose="020B0604020202020204" pitchFamily="34" charset="0"/>
            </a:endParaRPr>
          </a:p>
        </p:txBody>
      </p:sp>
      <p:pic>
        <p:nvPicPr>
          <p:cNvPr id="7" name="Picture 6"/>
          <p:cNvPicPr>
            <a:picLocks noChangeAspect="1"/>
          </p:cNvPicPr>
          <p:nvPr/>
        </p:nvPicPr>
        <p:blipFill>
          <a:blip r:embed="rId3"/>
          <a:stretch>
            <a:fillRect/>
          </a:stretch>
        </p:blipFill>
        <p:spPr>
          <a:xfrm>
            <a:off x="171450" y="847165"/>
            <a:ext cx="2663190" cy="1647841"/>
          </a:xfrm>
          <a:prstGeom prst="rect">
            <a:avLst/>
          </a:prstGeom>
        </p:spPr>
      </p:pic>
      <p:sp>
        <p:nvSpPr>
          <p:cNvPr id="8" name="TextBox 7">
            <a:extLst>
              <a:ext uri="{FF2B5EF4-FFF2-40B4-BE49-F238E27FC236}">
                <a16:creationId xmlns:a16="http://schemas.microsoft.com/office/drawing/2014/main" id="{BCEE68C0-54A0-448B-BB9D-DDF480666C28}"/>
              </a:ext>
            </a:extLst>
          </p:cNvPr>
          <p:cNvSpPr txBox="1"/>
          <p:nvPr/>
        </p:nvSpPr>
        <p:spPr>
          <a:xfrm>
            <a:off x="357808" y="2287636"/>
            <a:ext cx="2476831" cy="3516154"/>
          </a:xfrm>
          <a:prstGeom prst="wedgeRoundRectCallout">
            <a:avLst>
              <a:gd name="adj1" fmla="val 1327"/>
              <a:gd name="adj2" fmla="val 87013"/>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dirty="0" smtClean="0">
                <a:latin typeface="Times New Roman" panose="02020603050405020304" pitchFamily="18" charset="0"/>
                <a:ea typeface="Calibri" panose="020F0502020204030204" pitchFamily="34" charset="0"/>
              </a:rPr>
              <a:t>HS </a:t>
            </a:r>
            <a:r>
              <a:rPr lang="vi-VN" sz="2600" dirty="0" smtClean="0">
                <a:latin typeface="Times New Roman" panose="02020603050405020304" pitchFamily="18" charset="0"/>
                <a:ea typeface="Calibri" panose="020F0502020204030204" pitchFamily="34" charset="0"/>
              </a:rPr>
              <a:t>đóng vai thành 1 du khách tìm hiểu về cơ sở hình thành và quá trình phát triển của văn minh Đại Việt. </a:t>
            </a:r>
            <a:endParaRPr lang="en-US" sz="2600" dirty="0"/>
          </a:p>
        </p:txBody>
      </p:sp>
      <p:sp>
        <p:nvSpPr>
          <p:cNvPr id="9" name="Rectangle 8"/>
          <p:cNvSpPr/>
          <p:nvPr/>
        </p:nvSpPr>
        <p:spPr>
          <a:xfrm>
            <a:off x="3124200" y="4212014"/>
            <a:ext cx="8462554" cy="2215991"/>
          </a:xfrm>
          <a:prstGeom prst="rect">
            <a:avLst/>
          </a:prstGeom>
        </p:spPr>
        <p:txBody>
          <a:bodyPr wrap="square">
            <a:spAutoFit/>
          </a:bodyPr>
          <a:lstStyle/>
          <a:p>
            <a:pPr>
              <a:lnSpc>
                <a:spcPct val="115000"/>
              </a:lnSpc>
              <a:spcAft>
                <a:spcPts val="0"/>
              </a:spcAft>
            </a:pPr>
            <a:r>
              <a:rPr lang="en-US" sz="2400" b="1" dirty="0" err="1">
                <a:solidFill>
                  <a:srgbClr val="002060"/>
                </a:solidFill>
                <a:latin typeface="Times New Roman" panose="02020603050405020304" pitchFamily="18" charset="0"/>
                <a:ea typeface="Arial" panose="020B0604020202020204" pitchFamily="34" charset="0"/>
              </a:rPr>
              <a:t>Câu</a:t>
            </a:r>
            <a:r>
              <a:rPr lang="en-US" sz="2400" b="1" dirty="0">
                <a:solidFill>
                  <a:srgbClr val="002060"/>
                </a:solidFill>
                <a:latin typeface="Times New Roman" panose="02020603050405020304" pitchFamily="18" charset="0"/>
                <a:ea typeface="Arial" panose="020B0604020202020204" pitchFamily="34" charset="0"/>
              </a:rPr>
              <a:t> 2:</a:t>
            </a:r>
            <a:r>
              <a:rPr lang="en-US" sz="2400" dirty="0">
                <a:solidFill>
                  <a:srgbClr val="002060"/>
                </a:solidFill>
                <a:latin typeface="Times New Roman" panose="02020603050405020304" pitchFamily="18" charset="0"/>
                <a:ea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rPr>
              <a:t>Nội</a:t>
            </a:r>
            <a:r>
              <a:rPr lang="en-US" sz="2400" dirty="0">
                <a:solidFill>
                  <a:srgbClr val="002060"/>
                </a:solidFill>
                <a:latin typeface="Times New Roman" panose="02020603050405020304" pitchFamily="18" charset="0"/>
                <a:ea typeface="Arial" panose="020B0604020202020204" pitchFamily="34" charset="0"/>
              </a:rPr>
              <a:t> dung </a:t>
            </a:r>
            <a:r>
              <a:rPr lang="en-US" sz="2400" dirty="0" err="1">
                <a:solidFill>
                  <a:srgbClr val="002060"/>
                </a:solidFill>
                <a:latin typeface="Times New Roman" panose="02020603050405020304" pitchFamily="18" charset="0"/>
                <a:ea typeface="Arial" panose="020B0604020202020204" pitchFamily="34" charset="0"/>
              </a:rPr>
              <a:t>nào</a:t>
            </a:r>
            <a:r>
              <a:rPr lang="en-US" sz="2400" dirty="0">
                <a:solidFill>
                  <a:srgbClr val="002060"/>
                </a:solidFill>
                <a:latin typeface="Times New Roman" panose="02020603050405020304" pitchFamily="18" charset="0"/>
                <a:ea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rPr>
              <a:t>sau</a:t>
            </a:r>
            <a:r>
              <a:rPr lang="en-US" sz="2400" dirty="0">
                <a:solidFill>
                  <a:srgbClr val="002060"/>
                </a:solidFill>
                <a:latin typeface="Times New Roman" panose="02020603050405020304" pitchFamily="18" charset="0"/>
                <a:ea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rPr>
              <a:t>đây</a:t>
            </a:r>
            <a:r>
              <a:rPr lang="en-US" sz="2400" dirty="0">
                <a:solidFill>
                  <a:srgbClr val="002060"/>
                </a:solidFill>
                <a:latin typeface="Times New Roman" panose="02020603050405020304" pitchFamily="18" charset="0"/>
                <a:ea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rPr>
              <a:t>là</a:t>
            </a:r>
            <a:r>
              <a:rPr lang="en-US" sz="2400" dirty="0">
                <a:solidFill>
                  <a:srgbClr val="002060"/>
                </a:solidFill>
                <a:latin typeface="Times New Roman" panose="02020603050405020304" pitchFamily="18" charset="0"/>
                <a:ea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rPr>
              <a:t>đúng</a:t>
            </a:r>
            <a:r>
              <a:rPr lang="en-US" sz="2400" dirty="0">
                <a:solidFill>
                  <a:srgbClr val="002060"/>
                </a:solidFill>
                <a:latin typeface="Times New Roman" panose="02020603050405020304" pitchFamily="18" charset="0"/>
                <a:ea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rPr>
              <a:t>về</a:t>
            </a:r>
            <a:r>
              <a:rPr lang="en-US" sz="2400" dirty="0">
                <a:solidFill>
                  <a:srgbClr val="002060"/>
                </a:solidFill>
                <a:latin typeface="Times New Roman" panose="02020603050405020304" pitchFamily="18" charset="0"/>
                <a:ea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rPr>
              <a:t>văn</a:t>
            </a:r>
            <a:r>
              <a:rPr lang="en-US" sz="2400" dirty="0">
                <a:solidFill>
                  <a:srgbClr val="002060"/>
                </a:solidFill>
                <a:latin typeface="Times New Roman" panose="02020603050405020304" pitchFamily="18" charset="0"/>
                <a:ea typeface="Arial" panose="020B0604020202020204" pitchFamily="34" charset="0"/>
              </a:rPr>
              <a:t> minh </a:t>
            </a:r>
            <a:r>
              <a:rPr lang="en-US" sz="2400" dirty="0" err="1">
                <a:solidFill>
                  <a:srgbClr val="002060"/>
                </a:solidFill>
                <a:latin typeface="Times New Roman" panose="02020603050405020304" pitchFamily="18" charset="0"/>
                <a:ea typeface="Arial" panose="020B0604020202020204" pitchFamily="34" charset="0"/>
              </a:rPr>
              <a:t>Đại</a:t>
            </a:r>
            <a:r>
              <a:rPr lang="en-US" sz="2400" dirty="0">
                <a:solidFill>
                  <a:srgbClr val="002060"/>
                </a:solidFill>
                <a:latin typeface="Times New Roman" panose="02020603050405020304" pitchFamily="18" charset="0"/>
                <a:ea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rPr>
              <a:t>Việt</a:t>
            </a:r>
            <a:r>
              <a:rPr lang="en-US" sz="2400" dirty="0">
                <a:solidFill>
                  <a:srgbClr val="002060"/>
                </a:solidFill>
                <a:latin typeface="Times New Roman" panose="02020603050405020304" pitchFamily="18" charset="0"/>
                <a:ea typeface="Arial" panose="020B0604020202020204" pitchFamily="34" charset="0"/>
              </a:rPr>
              <a:t>?</a:t>
            </a:r>
            <a:endParaRPr lang="en-US" sz="2400" dirty="0">
              <a:solidFill>
                <a:srgbClr val="002060"/>
              </a:solidFill>
              <a:latin typeface="Arial" panose="020B0604020202020204" pitchFamily="34" charset="0"/>
              <a:ea typeface="Arial" panose="020B0604020202020204" pitchFamily="34" charset="0"/>
            </a:endParaRPr>
          </a:p>
          <a:p>
            <a:pPr>
              <a:lnSpc>
                <a:spcPct val="115000"/>
              </a:lnSpc>
              <a:spcAft>
                <a:spcPts val="0"/>
              </a:spcAft>
              <a:tabLst>
                <a:tab pos="483870" algn="l"/>
              </a:tabLst>
            </a:pPr>
            <a:r>
              <a:rPr lang="en-US" sz="2400" dirty="0">
                <a:solidFill>
                  <a:srgbClr val="000000"/>
                </a:solidFill>
                <a:latin typeface="Times New Roman" panose="02020603050405020304" pitchFamily="18" charset="0"/>
                <a:ea typeface="Arial" panose="020B0604020202020204" pitchFamily="34" charset="0"/>
              </a:rPr>
              <a:t>A. </a:t>
            </a:r>
            <a:r>
              <a:rPr lang="en-US" sz="2400" dirty="0" err="1">
                <a:solidFill>
                  <a:srgbClr val="000000"/>
                </a:solidFill>
                <a:latin typeface="Times New Roman" panose="02020603050405020304" pitchFamily="18" charset="0"/>
                <a:ea typeface="Arial" panose="020B0604020202020204" pitchFamily="34" charset="0"/>
              </a:rPr>
              <a:t>Chỉ</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tiếp</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thu</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văn</a:t>
            </a:r>
            <a:r>
              <a:rPr lang="en-US" sz="2400" dirty="0">
                <a:solidFill>
                  <a:srgbClr val="000000"/>
                </a:solidFill>
                <a:latin typeface="Times New Roman" panose="02020603050405020304" pitchFamily="18" charset="0"/>
                <a:ea typeface="Arial" panose="020B0604020202020204" pitchFamily="34" charset="0"/>
              </a:rPr>
              <a:t> minh </a:t>
            </a:r>
            <a:r>
              <a:rPr lang="en-US" sz="2400" dirty="0" err="1">
                <a:solidFill>
                  <a:srgbClr val="000000"/>
                </a:solidFill>
                <a:latin typeface="Times New Roman" panose="02020603050405020304" pitchFamily="18" charset="0"/>
                <a:ea typeface="Arial" panose="020B0604020202020204" pitchFamily="34" charset="0"/>
              </a:rPr>
              <a:t>Trung</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Hoa</a:t>
            </a:r>
            <a:r>
              <a:rPr lang="en-US" sz="2400" dirty="0">
                <a:solidFill>
                  <a:srgbClr val="000000"/>
                </a:solidFill>
                <a:latin typeface="Times New Roman" panose="02020603050405020304" pitchFamily="18" charset="0"/>
                <a:ea typeface="Arial" panose="020B0604020202020204" pitchFamily="34" charset="0"/>
              </a:rPr>
              <a:t>.</a:t>
            </a:r>
            <a:endParaRPr lang="en-US" sz="2400" dirty="0">
              <a:latin typeface="Arial" panose="020B0604020202020204" pitchFamily="34" charset="0"/>
              <a:ea typeface="Arial" panose="020B0604020202020204" pitchFamily="34" charset="0"/>
            </a:endParaRPr>
          </a:p>
          <a:p>
            <a:pPr>
              <a:lnSpc>
                <a:spcPct val="115000"/>
              </a:lnSpc>
              <a:spcAft>
                <a:spcPts val="0"/>
              </a:spcAft>
              <a:tabLst>
                <a:tab pos="483870" algn="l"/>
              </a:tabLst>
            </a:pPr>
            <a:r>
              <a:rPr lang="en-US" sz="2400" dirty="0">
                <a:solidFill>
                  <a:srgbClr val="000000"/>
                </a:solidFill>
                <a:latin typeface="Times New Roman" panose="02020603050405020304" pitchFamily="18" charset="0"/>
                <a:ea typeface="Arial" panose="020B0604020202020204" pitchFamily="34" charset="0"/>
              </a:rPr>
              <a:t>B. </a:t>
            </a:r>
            <a:r>
              <a:rPr lang="en-US" sz="2400" dirty="0" err="1">
                <a:solidFill>
                  <a:srgbClr val="000000"/>
                </a:solidFill>
                <a:latin typeface="Times New Roman" panose="02020603050405020304" pitchFamily="18" charset="0"/>
                <a:ea typeface="Arial" panose="020B0604020202020204" pitchFamily="34" charset="0"/>
              </a:rPr>
              <a:t>Tiếp</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thu</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văn</a:t>
            </a:r>
            <a:r>
              <a:rPr lang="en-US" sz="2400" dirty="0">
                <a:solidFill>
                  <a:srgbClr val="000000"/>
                </a:solidFill>
                <a:latin typeface="Times New Roman" panose="02020603050405020304" pitchFamily="18" charset="0"/>
                <a:ea typeface="Arial" panose="020B0604020202020204" pitchFamily="34" charset="0"/>
              </a:rPr>
              <a:t> minh </a:t>
            </a:r>
            <a:r>
              <a:rPr lang="en-US" sz="2400" dirty="0" err="1">
                <a:solidFill>
                  <a:srgbClr val="000000"/>
                </a:solidFill>
                <a:latin typeface="Times New Roman" panose="02020603050405020304" pitchFamily="18" charset="0"/>
                <a:ea typeface="Arial" panose="020B0604020202020204" pitchFamily="34" charset="0"/>
              </a:rPr>
              <a:t>Trung</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Hoa</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Án</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Độ</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phương</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Tây</a:t>
            </a:r>
            <a:r>
              <a:rPr lang="en-US" sz="2400" dirty="0">
                <a:solidFill>
                  <a:srgbClr val="000000"/>
                </a:solidFill>
                <a:latin typeface="Times New Roman" panose="02020603050405020304" pitchFamily="18" charset="0"/>
                <a:ea typeface="Arial" panose="020B0604020202020204" pitchFamily="34" charset="0"/>
              </a:rPr>
              <a:t>,...</a:t>
            </a:r>
            <a:endParaRPr lang="en-US" sz="2400" dirty="0">
              <a:latin typeface="Arial" panose="020B0604020202020204" pitchFamily="34" charset="0"/>
              <a:ea typeface="Arial" panose="020B0604020202020204" pitchFamily="34" charset="0"/>
            </a:endParaRPr>
          </a:p>
          <a:p>
            <a:pPr>
              <a:lnSpc>
                <a:spcPct val="115000"/>
              </a:lnSpc>
              <a:spcAft>
                <a:spcPts val="0"/>
              </a:spcAft>
            </a:pPr>
            <a:r>
              <a:rPr lang="en-US" sz="2400" dirty="0">
                <a:solidFill>
                  <a:srgbClr val="000000"/>
                </a:solidFill>
                <a:latin typeface="Times New Roman" panose="02020603050405020304" pitchFamily="18" charset="0"/>
                <a:ea typeface="Arial" panose="020B0604020202020204" pitchFamily="34" charset="0"/>
              </a:rPr>
              <a:t>C. </a:t>
            </a:r>
            <a:r>
              <a:rPr lang="en-US" sz="2400" dirty="0" err="1">
                <a:solidFill>
                  <a:srgbClr val="000000"/>
                </a:solidFill>
                <a:latin typeface="Times New Roman" panose="02020603050405020304" pitchFamily="18" charset="0"/>
                <a:ea typeface="Arial" panose="020B0604020202020204" pitchFamily="34" charset="0"/>
              </a:rPr>
              <a:t>Không</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tiếp</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thu</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văn</a:t>
            </a:r>
            <a:r>
              <a:rPr lang="en-US" sz="2400" dirty="0">
                <a:solidFill>
                  <a:srgbClr val="000000"/>
                </a:solidFill>
                <a:latin typeface="Times New Roman" panose="02020603050405020304" pitchFamily="18" charset="0"/>
                <a:ea typeface="Arial" panose="020B0604020202020204" pitchFamily="34" charset="0"/>
              </a:rPr>
              <a:t> minh </a:t>
            </a:r>
            <a:r>
              <a:rPr lang="en-US" sz="2400" dirty="0" err="1">
                <a:solidFill>
                  <a:srgbClr val="000000"/>
                </a:solidFill>
                <a:latin typeface="Times New Roman" panose="02020603050405020304" pitchFamily="18" charset="0"/>
                <a:ea typeface="Arial" panose="020B0604020202020204" pitchFamily="34" charset="0"/>
              </a:rPr>
              <a:t>phương</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Tây</a:t>
            </a:r>
            <a:r>
              <a:rPr lang="en-US" sz="2400" dirty="0">
                <a:solidFill>
                  <a:srgbClr val="000000"/>
                </a:solidFill>
                <a:latin typeface="Times New Roman" panose="02020603050405020304" pitchFamily="18" charset="0"/>
                <a:ea typeface="Arial" panose="020B0604020202020204" pitchFamily="34" charset="0"/>
              </a:rPr>
              <a:t>.</a:t>
            </a:r>
            <a:endParaRPr lang="en-US" sz="2400" dirty="0">
              <a:latin typeface="Arial" panose="020B0604020202020204" pitchFamily="34" charset="0"/>
              <a:ea typeface="Arial" panose="020B0604020202020204" pitchFamily="34" charset="0"/>
            </a:endParaRPr>
          </a:p>
          <a:p>
            <a:pPr>
              <a:lnSpc>
                <a:spcPct val="115000"/>
              </a:lnSpc>
              <a:spcAft>
                <a:spcPts val="0"/>
              </a:spcAft>
            </a:pPr>
            <a:r>
              <a:rPr lang="en-US" sz="2400" dirty="0">
                <a:solidFill>
                  <a:srgbClr val="000000"/>
                </a:solidFill>
                <a:latin typeface="Times New Roman" panose="02020603050405020304" pitchFamily="18" charset="0"/>
                <a:ea typeface="Arial" panose="020B0604020202020204" pitchFamily="34" charset="0"/>
              </a:rPr>
              <a:t>D. </a:t>
            </a:r>
            <a:r>
              <a:rPr lang="en-US" sz="2400" dirty="0" err="1">
                <a:solidFill>
                  <a:srgbClr val="000000"/>
                </a:solidFill>
                <a:latin typeface="Times New Roman" panose="02020603050405020304" pitchFamily="18" charset="0"/>
                <a:ea typeface="Arial" panose="020B0604020202020204" pitchFamily="34" charset="0"/>
              </a:rPr>
              <a:t>Chì</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tiếp</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thu</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văn</a:t>
            </a:r>
            <a:r>
              <a:rPr lang="en-US" sz="2400" dirty="0">
                <a:solidFill>
                  <a:srgbClr val="000000"/>
                </a:solidFill>
                <a:latin typeface="Times New Roman" panose="02020603050405020304" pitchFamily="18" charset="0"/>
                <a:ea typeface="Arial" panose="020B0604020202020204" pitchFamily="34" charset="0"/>
              </a:rPr>
              <a:t> minh </a:t>
            </a:r>
            <a:r>
              <a:rPr lang="en-US" sz="2400" dirty="0" err="1">
                <a:solidFill>
                  <a:srgbClr val="000000"/>
                </a:solidFill>
                <a:latin typeface="Times New Roman" panose="02020603050405020304" pitchFamily="18" charset="0"/>
                <a:ea typeface="Arial" panose="020B0604020202020204" pitchFamily="34" charset="0"/>
              </a:rPr>
              <a:t>Đông</a:t>
            </a:r>
            <a:r>
              <a:rPr lang="en-US" sz="2400" dirty="0">
                <a:solidFill>
                  <a:srgbClr val="000000"/>
                </a:solidFill>
                <a:latin typeface="Times New Roman" panose="02020603050405020304" pitchFamily="18" charset="0"/>
                <a:ea typeface="Arial" panose="020B0604020202020204" pitchFamily="34" charset="0"/>
              </a:rPr>
              <a:t> Nam Á </a:t>
            </a:r>
            <a:r>
              <a:rPr lang="en-US" sz="2400" dirty="0" err="1">
                <a:solidFill>
                  <a:srgbClr val="000000"/>
                </a:solidFill>
                <a:latin typeface="Times New Roman" panose="02020603050405020304" pitchFamily="18" charset="0"/>
                <a:ea typeface="Arial" panose="020B0604020202020204" pitchFamily="34" charset="0"/>
              </a:rPr>
              <a:t>và</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Trung</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Hoa</a:t>
            </a:r>
            <a:r>
              <a:rPr lang="en-US" sz="2400" dirty="0">
                <a:solidFill>
                  <a:srgbClr val="000000"/>
                </a:solidFill>
                <a:latin typeface="Times New Roman" panose="02020603050405020304" pitchFamily="18" charset="0"/>
                <a:ea typeface="Arial" panose="020B0604020202020204" pitchFamily="34" charset="0"/>
              </a:rPr>
              <a:t>.</a:t>
            </a:r>
            <a:endParaRPr lang="en-US" sz="2400" dirty="0">
              <a:effectLst/>
              <a:latin typeface="Arial" panose="020B0604020202020204" pitchFamily="34" charset="0"/>
              <a:ea typeface="Arial" panose="020B0604020202020204" pitchFamily="34" charset="0"/>
            </a:endParaRPr>
          </a:p>
        </p:txBody>
      </p:sp>
      <p:sp>
        <p:nvSpPr>
          <p:cNvPr id="10" name="Oval 9"/>
          <p:cNvSpPr/>
          <p:nvPr/>
        </p:nvSpPr>
        <p:spPr>
          <a:xfrm>
            <a:off x="3124200" y="2730137"/>
            <a:ext cx="404948" cy="404949"/>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124200" y="5100318"/>
            <a:ext cx="404948" cy="404949"/>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166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17" name="AutoShape 2" descr="(Ảnh: Edra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7" name="Picture 6">
            <a:extLst>
              <a:ext uri="{FF2B5EF4-FFF2-40B4-BE49-F238E27FC236}">
                <a16:creationId xmlns:a16="http://schemas.microsoft.com/office/drawing/2014/main" id="{7A39A374-4D50-4B24-AB00-357316A97E02}"/>
              </a:ext>
            </a:extLst>
          </p:cNvPr>
          <p:cNvPicPr>
            <a:picLocks noChangeAspect="1"/>
          </p:cNvPicPr>
          <p:nvPr/>
        </p:nvPicPr>
        <p:blipFill>
          <a:blip r:embed="rId3"/>
          <a:stretch>
            <a:fillRect/>
          </a:stretch>
        </p:blipFill>
        <p:spPr>
          <a:xfrm>
            <a:off x="-76200" y="106745"/>
            <a:ext cx="12268200" cy="960056"/>
          </a:xfrm>
          <a:prstGeom prst="rect">
            <a:avLst/>
          </a:prstGeom>
        </p:spPr>
      </p:pic>
      <p:sp>
        <p:nvSpPr>
          <p:cNvPr id="9" name="Google Shape;337;p20"/>
          <p:cNvSpPr txBox="1">
            <a:spLocks noGrp="1"/>
          </p:cNvSpPr>
          <p:nvPr>
            <p:ph type="title"/>
          </p:nvPr>
        </p:nvSpPr>
        <p:spPr>
          <a:xfrm>
            <a:off x="4666129" y="307968"/>
            <a:ext cx="4040848" cy="557609"/>
          </a:xfrm>
          <a:prstGeom prst="rect">
            <a:avLst/>
          </a:prstGeom>
        </p:spPr>
        <p:txBody>
          <a:bodyPr spcFirstLastPara="1" wrap="square" lIns="121900" tIns="121900" rIns="121900" bIns="121900" anchor="ctr" anchorCtr="0">
            <a:noAutofit/>
          </a:bodyPr>
          <a:lstStyle/>
          <a:p>
            <a:r>
              <a:rPr lang="en-US" sz="4000" dirty="0">
                <a:solidFill>
                  <a:schemeClr val="bg1"/>
                </a:solidFill>
                <a:latin typeface="Times New Roman" panose="02020603050405020304" pitchFamily="18" charset="0"/>
                <a:cs typeface="Times New Roman" panose="02020603050405020304" pitchFamily="18" charset="0"/>
              </a:rPr>
              <a:t>KHỞI ĐỘNG</a:t>
            </a:r>
            <a:endParaRPr sz="4000"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CEE68C0-54A0-448B-BB9D-DDF480666C28}"/>
              </a:ext>
            </a:extLst>
          </p:cNvPr>
          <p:cNvSpPr txBox="1"/>
          <p:nvPr/>
        </p:nvSpPr>
        <p:spPr>
          <a:xfrm>
            <a:off x="897295" y="1379447"/>
            <a:ext cx="8684027" cy="1736646"/>
          </a:xfrm>
          <a:prstGeom prst="wedgeRoundRectCallout">
            <a:avLst>
              <a:gd name="adj1" fmla="val 2391"/>
              <a:gd name="adj2" fmla="val 62119"/>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vi-VN" sz="3200" dirty="0" smtClean="0">
                <a:latin typeface="Times New Roman" panose="02020603050405020304" pitchFamily="18" charset="0"/>
                <a:cs typeface="Times New Roman" panose="02020603050405020304" pitchFamily="18" charset="0"/>
              </a:rPr>
              <a:t>Các em tham gia trò chơi “Kéo thả kiến thức” trước khi bước vào bài học mới nhé!</a:t>
            </a:r>
          </a:p>
          <a:p>
            <a:pPr algn="ctr"/>
            <a:r>
              <a:rPr lang="vi-VN" sz="3200" dirty="0" smtClean="0">
                <a:latin typeface="Times New Roman" panose="02020603050405020304" pitchFamily="18" charset="0"/>
                <a:cs typeface="Times New Roman" panose="02020603050405020304" pitchFamily="18" charset="0"/>
              </a:rPr>
              <a:t>Hãy quét mã QR dưới đây để tham gia trò chơi. </a:t>
            </a:r>
            <a:r>
              <a:rPr lang="vi-VN"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pic>
        <p:nvPicPr>
          <p:cNvPr id="1026" name="Picture 2" descr="https://langson.qweb.com.vn/wp-content/uploads/2026/04/qr-4591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861" y="3613495"/>
            <a:ext cx="3100871" cy="3100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94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320654-3477-4626-896E-73DF2FE342F5}"/>
              </a:ext>
            </a:extLst>
          </p:cNvPr>
          <p:cNvPicPr>
            <a:picLocks noChangeAspect="1"/>
          </p:cNvPicPr>
          <p:nvPr/>
        </p:nvPicPr>
        <p:blipFill>
          <a:blip r:embed="rId2"/>
          <a:stretch>
            <a:fillRect/>
          </a:stretch>
        </p:blipFill>
        <p:spPr>
          <a:xfrm>
            <a:off x="-76200" y="67031"/>
            <a:ext cx="12192000" cy="780134"/>
          </a:xfrm>
          <a:prstGeom prst="rect">
            <a:avLst/>
          </a:prstGeom>
        </p:spPr>
      </p:pic>
      <p:sp>
        <p:nvSpPr>
          <p:cNvPr id="5" name="TextBox 4">
            <a:extLst>
              <a:ext uri="{FF2B5EF4-FFF2-40B4-BE49-F238E27FC236}">
                <a16:creationId xmlns:a16="http://schemas.microsoft.com/office/drawing/2014/main" id="{1B671505-9484-43F9-974B-F682B2CBCEDD}"/>
              </a:ext>
            </a:extLst>
          </p:cNvPr>
          <p:cNvSpPr txBox="1"/>
          <p:nvPr/>
        </p:nvSpPr>
        <p:spPr>
          <a:xfrm>
            <a:off x="3124200" y="143470"/>
            <a:ext cx="59436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LUYỆN TẬP</a:t>
            </a:r>
          </a:p>
        </p:txBody>
      </p:sp>
      <p:sp>
        <p:nvSpPr>
          <p:cNvPr id="6" name="Rectangle 5"/>
          <p:cNvSpPr/>
          <p:nvPr/>
        </p:nvSpPr>
        <p:spPr>
          <a:xfrm>
            <a:off x="3529148" y="1039729"/>
            <a:ext cx="8586652" cy="2308324"/>
          </a:xfrm>
          <a:prstGeom prst="rect">
            <a:avLst/>
          </a:prstGeom>
        </p:spPr>
        <p:txBody>
          <a:bodyPr wrap="square">
            <a:spAutoFit/>
          </a:bodyPr>
          <a:lstStyle/>
          <a:p>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3:</a:t>
            </a:r>
            <a:r>
              <a:rPr lang="en-US" sz="2400" dirty="0">
                <a:solidFill>
                  <a:srgbClr val="002060"/>
                </a:solidFill>
                <a:latin typeface="Times New Roman" panose="02020603050405020304" pitchFamily="18" charset="0"/>
                <a:cs typeface="Times New Roman" panose="02020603050405020304" pitchFamily="18" charset="0"/>
              </a:rPr>
              <a:t> “Tam </a:t>
            </a:r>
            <a:r>
              <a:rPr lang="en-US" sz="2400" dirty="0" err="1">
                <a:solidFill>
                  <a:srgbClr val="002060"/>
                </a:solidFill>
                <a:latin typeface="Times New Roman" panose="02020603050405020304" pitchFamily="18" charset="0"/>
                <a:cs typeface="Times New Roman" panose="02020603050405020304" pitchFamily="18" charset="0"/>
              </a:rPr>
              <a:t>giáo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đồng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hợp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hài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giữa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tư</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tưởng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tôn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giáo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nào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sau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đây</a:t>
            </a:r>
            <a:r>
              <a:rPr lang="en-US" sz="2400" dirty="0">
                <a:solidFill>
                  <a:srgbClr val="002060"/>
                </a:solidFill>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Nho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Phật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Đạo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Nho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Phật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Phật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Phật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Bà</a:t>
            </a:r>
            <a:r>
              <a:rPr lang="en-US" sz="2400" dirty="0">
                <a:latin typeface="Times New Roman" panose="02020603050405020304" pitchFamily="18" charset="0"/>
                <a:cs typeface="Times New Roman" panose="02020603050405020304" pitchFamily="18" charset="0"/>
              </a:rPr>
              <a:t> La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3"/>
          <a:stretch>
            <a:fillRect/>
          </a:stretch>
        </p:blipFill>
        <p:spPr>
          <a:xfrm>
            <a:off x="171450" y="847165"/>
            <a:ext cx="2663190" cy="1647841"/>
          </a:xfrm>
          <a:prstGeom prst="rect">
            <a:avLst/>
          </a:prstGeom>
        </p:spPr>
      </p:pic>
      <p:sp>
        <p:nvSpPr>
          <p:cNvPr id="9" name="Rectangle 8"/>
          <p:cNvSpPr/>
          <p:nvPr/>
        </p:nvSpPr>
        <p:spPr>
          <a:xfrm>
            <a:off x="3529148" y="3761490"/>
            <a:ext cx="8462554" cy="2677656"/>
          </a:xfrm>
          <a:prstGeom prst="rect">
            <a:avLst/>
          </a:prstGeom>
        </p:spPr>
        <p:txBody>
          <a:bodyPr wrap="square">
            <a:spAutoFit/>
          </a:bodyPr>
          <a:lstStyle/>
          <a:p>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4:</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Chọn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đáp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thích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hợp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điền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chỗ</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trống</a:t>
            </a:r>
            <a:r>
              <a:rPr lang="en-US" sz="2400" dirty="0">
                <a:solidFill>
                  <a:srgbClr val="002060"/>
                </a:solidFill>
                <a:latin typeface="Times New Roman" panose="02020603050405020304" pitchFamily="18" charset="0"/>
                <a:cs typeface="Times New Roman" panose="02020603050405020304" pitchFamily="18" charset="0"/>
              </a:rPr>
              <a:t> (…) </a:t>
            </a:r>
            <a:r>
              <a:rPr lang="en-US" sz="2400" dirty="0" err="1">
                <a:solidFill>
                  <a:srgbClr val="002060"/>
                </a:solidFill>
                <a:latin typeface="Times New Roman" panose="02020603050405020304" pitchFamily="18" charset="0"/>
                <a:cs typeface="Times New Roman" panose="02020603050405020304" pitchFamily="18" charset="0"/>
              </a:rPr>
              <a:t>đề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hoàn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dưới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đây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Lê</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trung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hưng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văn</a:t>
            </a:r>
            <a:r>
              <a:rPr lang="en-US" sz="2400" dirty="0">
                <a:solidFill>
                  <a:srgbClr val="002060"/>
                </a:solidFill>
                <a:latin typeface="Times New Roman" panose="02020603050405020304" pitchFamily="18" charset="0"/>
                <a:cs typeface="Times New Roman" panose="02020603050405020304" pitchFamily="18" charset="0"/>
              </a:rPr>
              <a:t> minh </a:t>
            </a:r>
            <a:r>
              <a:rPr lang="en-US" sz="2400" dirty="0" err="1">
                <a:solidFill>
                  <a:srgbClr val="002060"/>
                </a:solidFill>
                <a:latin typeface="Times New Roman" panose="02020603050405020304" pitchFamily="18" charset="0"/>
                <a:cs typeface="Times New Roman" panose="02020603050405020304" pitchFamily="18" charset="0"/>
              </a:rPr>
              <a:t>Đại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Việt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theo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hướng</a:t>
            </a:r>
            <a:r>
              <a:rPr lang="en-US" sz="2400" dirty="0">
                <a:solidFill>
                  <a:srgbClr val="002060"/>
                </a:solidFill>
                <a:latin typeface="Times New Roman" panose="02020603050405020304" pitchFamily="18" charset="0"/>
                <a:cs typeface="Times New Roman" panose="02020603050405020304" pitchFamily="18" charset="0"/>
              </a:rPr>
              <a:t>…..</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bước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đầu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tiếp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xúc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văn</a:t>
            </a:r>
            <a:r>
              <a:rPr lang="en-US" sz="2400" dirty="0">
                <a:solidFill>
                  <a:srgbClr val="002060"/>
                </a:solidFill>
                <a:latin typeface="Times New Roman" panose="02020603050405020304" pitchFamily="18" charset="0"/>
                <a:cs typeface="Times New Roman" panose="02020603050405020304" pitchFamily="18" charset="0"/>
              </a:rPr>
              <a:t> minh…..”.</a:t>
            </a:r>
          </a:p>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a:t>
            </a:r>
          </a:p>
        </p:txBody>
      </p:sp>
      <p:sp>
        <p:nvSpPr>
          <p:cNvPr id="10" name="Oval 9"/>
          <p:cNvSpPr/>
          <p:nvPr/>
        </p:nvSpPr>
        <p:spPr>
          <a:xfrm>
            <a:off x="3529148" y="1860118"/>
            <a:ext cx="404948" cy="404949"/>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529148" y="6034197"/>
            <a:ext cx="404948" cy="404949"/>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909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320654-3477-4626-896E-73DF2FE342F5}"/>
              </a:ext>
            </a:extLst>
          </p:cNvPr>
          <p:cNvPicPr>
            <a:picLocks noChangeAspect="1"/>
          </p:cNvPicPr>
          <p:nvPr/>
        </p:nvPicPr>
        <p:blipFill>
          <a:blip r:embed="rId2"/>
          <a:stretch>
            <a:fillRect/>
          </a:stretch>
        </p:blipFill>
        <p:spPr>
          <a:xfrm>
            <a:off x="-76200" y="40527"/>
            <a:ext cx="12192000" cy="780134"/>
          </a:xfrm>
          <a:prstGeom prst="rect">
            <a:avLst/>
          </a:prstGeom>
        </p:spPr>
      </p:pic>
      <p:sp>
        <p:nvSpPr>
          <p:cNvPr id="5" name="TextBox 4">
            <a:extLst>
              <a:ext uri="{FF2B5EF4-FFF2-40B4-BE49-F238E27FC236}">
                <a16:creationId xmlns:a16="http://schemas.microsoft.com/office/drawing/2014/main" id="{1B671505-9484-43F9-974B-F682B2CBCEDD}"/>
              </a:ext>
            </a:extLst>
          </p:cNvPr>
          <p:cNvSpPr txBox="1"/>
          <p:nvPr/>
        </p:nvSpPr>
        <p:spPr>
          <a:xfrm>
            <a:off x="3124200" y="143470"/>
            <a:ext cx="59436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LUYỆN TẬP</a:t>
            </a:r>
          </a:p>
        </p:txBody>
      </p:sp>
      <p:pic>
        <p:nvPicPr>
          <p:cNvPr id="7" name="Picture 6"/>
          <p:cNvPicPr>
            <a:picLocks noChangeAspect="1"/>
          </p:cNvPicPr>
          <p:nvPr/>
        </p:nvPicPr>
        <p:blipFill>
          <a:blip r:embed="rId3"/>
          <a:stretch>
            <a:fillRect/>
          </a:stretch>
        </p:blipFill>
        <p:spPr>
          <a:xfrm>
            <a:off x="171450" y="847165"/>
            <a:ext cx="2663190" cy="1647841"/>
          </a:xfrm>
          <a:prstGeom prst="rect">
            <a:avLst/>
          </a:prstGeom>
        </p:spPr>
      </p:pic>
      <p:sp>
        <p:nvSpPr>
          <p:cNvPr id="10" name="Oval 9"/>
          <p:cNvSpPr/>
          <p:nvPr/>
        </p:nvSpPr>
        <p:spPr>
          <a:xfrm>
            <a:off x="3359331" y="2916298"/>
            <a:ext cx="404948" cy="404949"/>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359331" y="847165"/>
            <a:ext cx="8377093" cy="3065455"/>
          </a:xfrm>
          <a:prstGeom prst="rect">
            <a:avLst/>
          </a:prstGeom>
        </p:spPr>
        <p:txBody>
          <a:bodyPr wrap="square">
            <a:spAutoFit/>
          </a:bodyPr>
          <a:lstStyle/>
          <a:p>
            <a:pPr>
              <a:lnSpc>
                <a:spcPct val="115000"/>
              </a:lnSpc>
              <a:spcAft>
                <a:spcPts val="0"/>
              </a:spcAft>
              <a:tabLst>
                <a:tab pos="227330" algn="l"/>
              </a:tabLst>
            </a:pPr>
            <a:r>
              <a:rPr lang="en-US" sz="2800" b="1" dirty="0" err="1">
                <a:solidFill>
                  <a:srgbClr val="002060"/>
                </a:solidFill>
                <a:latin typeface="Times New Roman" panose="02020603050405020304" pitchFamily="18" charset="0"/>
                <a:ea typeface="Arial" panose="020B0604020202020204" pitchFamily="34" charset="0"/>
              </a:rPr>
              <a:t>Câu</a:t>
            </a:r>
            <a:r>
              <a:rPr lang="en-US" sz="2800" b="1" dirty="0">
                <a:solidFill>
                  <a:srgbClr val="002060"/>
                </a:solidFill>
                <a:latin typeface="Times New Roman" panose="02020603050405020304" pitchFamily="18" charset="0"/>
                <a:ea typeface="Arial" panose="020B0604020202020204" pitchFamily="34" charset="0"/>
              </a:rPr>
              <a:t> </a:t>
            </a:r>
            <a:r>
              <a:rPr lang="en-US" sz="2800" dirty="0" smtClean="0">
                <a:solidFill>
                  <a:srgbClr val="002060"/>
                </a:solidFill>
                <a:latin typeface="Times New Roman" panose="02020603050405020304" pitchFamily="18" charset="0"/>
                <a:ea typeface="Arial" panose="020B0604020202020204" pitchFamily="34" charset="0"/>
              </a:rPr>
              <a:t>5:Trong </a:t>
            </a:r>
            <a:r>
              <a:rPr lang="vi-VN" sz="2800" dirty="0" smtClean="0">
                <a:solidFill>
                  <a:srgbClr val="002060"/>
                </a:solidFill>
                <a:latin typeface="Times New Roman" panose="02020603050405020304" pitchFamily="18" charset="0"/>
                <a:ea typeface="Arial" panose="020B0604020202020204" pitchFamily="34" charset="0"/>
              </a:rPr>
              <a:t>các giai đoạn phát triển của văn minh Đại Việt, giai đoạn nào là giai đoạn phát triển toàn diện</a:t>
            </a:r>
            <a:r>
              <a:rPr lang="en-US" sz="2800" dirty="0" smtClean="0">
                <a:solidFill>
                  <a:srgbClr val="002060"/>
                </a:solidFill>
                <a:latin typeface="Times New Roman" panose="02020603050405020304" pitchFamily="18" charset="0"/>
                <a:ea typeface="Arial" panose="020B0604020202020204" pitchFamily="34" charset="0"/>
              </a:rPr>
              <a:t>?</a:t>
            </a:r>
            <a:endParaRPr lang="en-US" sz="2800" dirty="0">
              <a:solidFill>
                <a:srgbClr val="002060"/>
              </a:solidFill>
              <a:latin typeface="Arial" panose="020B0604020202020204" pitchFamily="34" charset="0"/>
              <a:ea typeface="Arial" panose="020B0604020202020204" pitchFamily="34" charset="0"/>
            </a:endParaRPr>
          </a:p>
          <a:p>
            <a:pPr>
              <a:lnSpc>
                <a:spcPct val="115000"/>
              </a:lnSpc>
              <a:spcAft>
                <a:spcPts val="0"/>
              </a:spcAft>
              <a:tabLst>
                <a:tab pos="227330" algn="l"/>
              </a:tabLst>
            </a:pPr>
            <a:r>
              <a:rPr lang="en-US" sz="2800" dirty="0">
                <a:latin typeface="Times New Roman" panose="02020603050405020304" pitchFamily="18" charset="0"/>
                <a:ea typeface="Arial" panose="020B0604020202020204" pitchFamily="34" charset="0"/>
              </a:rPr>
              <a:t>A. </a:t>
            </a:r>
            <a:r>
              <a:rPr lang="vi-VN" sz="2800" dirty="0" smtClean="0">
                <a:solidFill>
                  <a:srgbClr val="000000"/>
                </a:solidFill>
                <a:latin typeface="Times New Roman" panose="02020603050405020304" pitchFamily="18" charset="0"/>
                <a:ea typeface="Arial" panose="020B0604020202020204" pitchFamily="34" charset="0"/>
              </a:rPr>
              <a:t>Thế kỉ X</a:t>
            </a:r>
            <a:r>
              <a:rPr lang="en-US" sz="2800" dirty="0" smtClean="0">
                <a:solidFill>
                  <a:srgbClr val="000000"/>
                </a:solidFill>
                <a:latin typeface="Times New Roman" panose="02020603050405020304" pitchFamily="18" charset="0"/>
                <a:ea typeface="Arial" panose="020B0604020202020204" pitchFamily="34" charset="0"/>
              </a:rPr>
              <a:t>.</a:t>
            </a:r>
            <a:r>
              <a:rPr lang="en-US" sz="2800" dirty="0">
                <a:solidFill>
                  <a:srgbClr val="000000"/>
                </a:solidFill>
                <a:latin typeface="Times New Roman" panose="02020603050405020304" pitchFamily="18" charset="0"/>
                <a:ea typeface="Arial" panose="020B0604020202020204" pitchFamily="34" charset="0"/>
              </a:rPr>
              <a:t>	</a:t>
            </a:r>
          </a:p>
          <a:p>
            <a:pPr>
              <a:lnSpc>
                <a:spcPct val="115000"/>
              </a:lnSpc>
              <a:spcAft>
                <a:spcPts val="0"/>
              </a:spcAft>
              <a:tabLst>
                <a:tab pos="227330" algn="l"/>
              </a:tabLst>
            </a:pPr>
            <a:r>
              <a:rPr lang="en-US" sz="2800" dirty="0">
                <a:solidFill>
                  <a:srgbClr val="000000"/>
                </a:solidFill>
                <a:latin typeface="Times New Roman" panose="02020603050405020304" pitchFamily="18" charset="0"/>
                <a:ea typeface="Arial" panose="020B0604020202020204" pitchFamily="34" charset="0"/>
              </a:rPr>
              <a:t>B. </a:t>
            </a:r>
            <a:r>
              <a:rPr lang="vi-VN" sz="2800" dirty="0" smtClean="0">
                <a:solidFill>
                  <a:srgbClr val="000000"/>
                </a:solidFill>
                <a:latin typeface="Times New Roman" panose="02020603050405020304" pitchFamily="18" charset="0"/>
                <a:ea typeface="Arial" panose="020B0604020202020204" pitchFamily="34" charset="0"/>
              </a:rPr>
              <a:t>Thế kỉ XVI - XVII</a:t>
            </a:r>
            <a:r>
              <a:rPr lang="en-US" sz="2800" dirty="0" smtClean="0">
                <a:solidFill>
                  <a:srgbClr val="000000"/>
                </a:solidFill>
                <a:latin typeface="Times New Roman" panose="02020603050405020304" pitchFamily="18" charset="0"/>
                <a:ea typeface="Arial" panose="020B0604020202020204" pitchFamily="34" charset="0"/>
              </a:rPr>
              <a:t>.</a:t>
            </a:r>
            <a:r>
              <a:rPr lang="en-US" sz="2800" dirty="0" smtClean="0">
                <a:latin typeface="Times New Roman" panose="02020603050405020304" pitchFamily="18" charset="0"/>
                <a:ea typeface="Arial" panose="020B0604020202020204" pitchFamily="34" charset="0"/>
              </a:rPr>
              <a:t>       </a:t>
            </a:r>
            <a:endParaRPr lang="en-US" sz="2800" dirty="0">
              <a:latin typeface="Times New Roman" panose="02020603050405020304" pitchFamily="18" charset="0"/>
              <a:ea typeface="Arial" panose="020B0604020202020204" pitchFamily="34" charset="0"/>
            </a:endParaRPr>
          </a:p>
          <a:p>
            <a:pPr>
              <a:lnSpc>
                <a:spcPct val="115000"/>
              </a:lnSpc>
              <a:spcAft>
                <a:spcPts val="0"/>
              </a:spcAft>
              <a:tabLst>
                <a:tab pos="227330" algn="l"/>
              </a:tabLst>
            </a:pPr>
            <a:r>
              <a:rPr lang="en-US" sz="2800" dirty="0">
                <a:latin typeface="Times New Roman" panose="02020603050405020304" pitchFamily="18" charset="0"/>
                <a:ea typeface="Arial" panose="020B0604020202020204" pitchFamily="34" charset="0"/>
              </a:rPr>
              <a:t>C. </a:t>
            </a:r>
            <a:r>
              <a:rPr lang="vi-VN" sz="2800" dirty="0" smtClean="0">
                <a:solidFill>
                  <a:srgbClr val="000000"/>
                </a:solidFill>
                <a:latin typeface="Times New Roman" panose="02020603050405020304" pitchFamily="18" charset="0"/>
                <a:ea typeface="Arial" panose="020B0604020202020204" pitchFamily="34" charset="0"/>
              </a:rPr>
              <a:t>Thế kỉ XI - XV</a:t>
            </a:r>
            <a:r>
              <a:rPr lang="en-US" sz="2800" dirty="0" smtClean="0">
                <a:solidFill>
                  <a:srgbClr val="000000"/>
                </a:solidFill>
                <a:latin typeface="Times New Roman" panose="02020603050405020304" pitchFamily="18" charset="0"/>
                <a:ea typeface="Arial" panose="020B0604020202020204" pitchFamily="34" charset="0"/>
              </a:rPr>
              <a:t>.</a:t>
            </a:r>
            <a:r>
              <a:rPr lang="en-US" sz="2800" dirty="0">
                <a:solidFill>
                  <a:srgbClr val="000000"/>
                </a:solidFill>
                <a:latin typeface="Times New Roman" panose="02020603050405020304" pitchFamily="18" charset="0"/>
                <a:ea typeface="Arial" panose="020B0604020202020204" pitchFamily="34" charset="0"/>
              </a:rPr>
              <a:t>	             </a:t>
            </a:r>
          </a:p>
          <a:p>
            <a:pPr>
              <a:lnSpc>
                <a:spcPct val="115000"/>
              </a:lnSpc>
              <a:spcAft>
                <a:spcPts val="0"/>
              </a:spcAft>
              <a:tabLst>
                <a:tab pos="227330" algn="l"/>
              </a:tabLst>
            </a:pPr>
            <a:r>
              <a:rPr lang="en-US" sz="2800" dirty="0">
                <a:solidFill>
                  <a:srgbClr val="000000"/>
                </a:solidFill>
                <a:latin typeface="Times New Roman" panose="02020603050405020304" pitchFamily="18" charset="0"/>
                <a:ea typeface="Arial" panose="020B0604020202020204" pitchFamily="34" charset="0"/>
              </a:rPr>
              <a:t>D. </a:t>
            </a:r>
            <a:r>
              <a:rPr lang="vi-VN" sz="2800" dirty="0" smtClean="0">
                <a:solidFill>
                  <a:srgbClr val="000000"/>
                </a:solidFill>
                <a:latin typeface="Times New Roman" panose="02020603050405020304" pitchFamily="18" charset="0"/>
                <a:ea typeface="Arial" panose="020B0604020202020204" pitchFamily="34" charset="0"/>
              </a:rPr>
              <a:t>Thế kỉ XVIII – giữa XIX</a:t>
            </a:r>
            <a:r>
              <a:rPr lang="en-US" sz="2800" dirty="0" smtClean="0">
                <a:solidFill>
                  <a:srgbClr val="000000"/>
                </a:solidFill>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53771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a:extLst>
              <a:ext uri="{FF2B5EF4-FFF2-40B4-BE49-F238E27FC236}">
                <a16:creationId xmlns:a16="http://schemas.microsoft.com/office/drawing/2014/main" id="{8EF4173F-CC3A-4818-861B-A0641A6E823C}"/>
              </a:ext>
            </a:extLst>
          </p:cNvPr>
          <p:cNvGrpSpPr/>
          <p:nvPr/>
        </p:nvGrpSpPr>
        <p:grpSpPr>
          <a:xfrm>
            <a:off x="-230822" y="5713338"/>
            <a:ext cx="12422822" cy="3139114"/>
            <a:chOff x="0" y="0"/>
            <a:chExt cx="4166870" cy="1052924"/>
          </a:xfrm>
          <a:gradFill>
            <a:gsLst>
              <a:gs pos="0">
                <a:srgbClr val="FFFFFF"/>
              </a:gs>
              <a:gs pos="41000">
                <a:schemeClr val="accent1">
                  <a:lumMod val="45000"/>
                  <a:lumOff val="55000"/>
                </a:schemeClr>
              </a:gs>
              <a:gs pos="67000">
                <a:schemeClr val="accent1">
                  <a:lumMod val="45000"/>
                  <a:lumOff val="55000"/>
                </a:schemeClr>
              </a:gs>
              <a:gs pos="97000">
                <a:srgbClr val="FED63B"/>
              </a:gs>
            </a:gsLst>
            <a:lin ang="5400000" scaled="1"/>
          </a:gradFill>
        </p:grpSpPr>
        <p:sp>
          <p:nvSpPr>
            <p:cNvPr id="10" name="Freeform 5">
              <a:extLst>
                <a:ext uri="{FF2B5EF4-FFF2-40B4-BE49-F238E27FC236}">
                  <a16:creationId xmlns:a16="http://schemas.microsoft.com/office/drawing/2014/main" id="{94798C8C-86C0-40FE-A776-0CCE249BC3CE}"/>
                </a:ext>
              </a:extLst>
            </p:cNvPr>
            <p:cNvSpPr/>
            <p:nvPr/>
          </p:nvSpPr>
          <p:spPr>
            <a:xfrm>
              <a:off x="0" y="0"/>
              <a:ext cx="4168140" cy="1052924"/>
            </a:xfrm>
            <a:custGeom>
              <a:avLst/>
              <a:gdLst/>
              <a:ahLst/>
              <a:cxnLst/>
              <a:rect l="l" t="t" r="r" b="b"/>
              <a:pathLst>
                <a:path w="4168140" h="1052924">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052924"/>
                  </a:lnTo>
                  <a:lnTo>
                    <a:pt x="4166870" y="1052924"/>
                  </a:lnTo>
                  <a:lnTo>
                    <a:pt x="4166870" y="441960"/>
                  </a:lnTo>
                  <a:lnTo>
                    <a:pt x="4168140" y="441960"/>
                  </a:lnTo>
                  <a:lnTo>
                    <a:pt x="4166870" y="193040"/>
                  </a:lnTo>
                  <a:lnTo>
                    <a:pt x="4166870" y="193040"/>
                  </a:lnTo>
                  <a:close/>
                </a:path>
              </a:pathLst>
            </a:custGeom>
            <a:grpFill/>
          </p:spPr>
          <p:txBody>
            <a:bodyPr/>
            <a:lstStyle/>
            <a:p>
              <a:endParaRPr lang="en-US"/>
            </a:p>
          </p:txBody>
        </p:sp>
      </p:grpSp>
      <p:sp>
        <p:nvSpPr>
          <p:cNvPr id="3" name="Rectangle 2"/>
          <p:cNvSpPr/>
          <p:nvPr/>
        </p:nvSpPr>
        <p:spPr>
          <a:xfrm>
            <a:off x="897835" y="1222876"/>
            <a:ext cx="10243930" cy="1124090"/>
          </a:xfrm>
          <a:prstGeom prst="rect">
            <a:avLst/>
          </a:prstGeom>
        </p:spPr>
        <p:txBody>
          <a:bodyPr wrap="square">
            <a:spAutoFit/>
          </a:bodyPr>
          <a:lstStyle/>
          <a:p>
            <a:pPr marL="254000" indent="-254000" algn="ctr">
              <a:lnSpc>
                <a:spcPct val="115000"/>
              </a:lnSpc>
              <a:spcAft>
                <a:spcPts val="0"/>
              </a:spcAft>
            </a:pPr>
            <a:r>
              <a:rPr lang="vi-VN" sz="2000" dirty="0" smtClean="0">
                <a:latin typeface="Arial" panose="020B0604020202020204" pitchFamily="34" charset="0"/>
                <a:ea typeface="Arial" panose="020B0604020202020204" pitchFamily="34" charset="0"/>
              </a:rPr>
              <a:t>Các em hãy đọc thêm tư liệu trong cuốn E-book di sản văn hóa VN trong DHLS10 để giới thiệu về 01 di sản mà em yêu thích. Quét mã QR dưới đây để đọc: </a:t>
            </a:r>
          </a:p>
          <a:p>
            <a:pPr marL="254000" indent="-254000" algn="ctr">
              <a:lnSpc>
                <a:spcPct val="115000"/>
              </a:lnSpc>
              <a:spcAft>
                <a:spcPts val="0"/>
              </a:spcAft>
            </a:pPr>
            <a:endParaRPr lang="en-US" sz="2000" dirty="0">
              <a:effectLst/>
              <a:latin typeface="Arial" panose="020B0604020202020204" pitchFamily="34" charset="0"/>
              <a:ea typeface="Arial" panose="020B0604020202020204" pitchFamily="34" charset="0"/>
            </a:endParaRPr>
          </a:p>
        </p:txBody>
      </p:sp>
      <p:pic>
        <p:nvPicPr>
          <p:cNvPr id="7" name="Picture 6">
            <a:extLst>
              <a:ext uri="{FF2B5EF4-FFF2-40B4-BE49-F238E27FC236}">
                <a16:creationId xmlns:a16="http://schemas.microsoft.com/office/drawing/2014/main" id="{B8320654-3477-4626-896E-73DF2FE342F5}"/>
              </a:ext>
            </a:extLst>
          </p:cNvPr>
          <p:cNvPicPr>
            <a:picLocks noChangeAspect="1"/>
          </p:cNvPicPr>
          <p:nvPr/>
        </p:nvPicPr>
        <p:blipFill>
          <a:blip r:embed="rId2"/>
          <a:stretch>
            <a:fillRect/>
          </a:stretch>
        </p:blipFill>
        <p:spPr>
          <a:xfrm>
            <a:off x="-76200" y="40527"/>
            <a:ext cx="12192000" cy="780134"/>
          </a:xfrm>
          <a:prstGeom prst="rect">
            <a:avLst/>
          </a:prstGeom>
        </p:spPr>
      </p:pic>
      <p:sp>
        <p:nvSpPr>
          <p:cNvPr id="4" name="Rectangle 3"/>
          <p:cNvSpPr/>
          <p:nvPr/>
        </p:nvSpPr>
        <p:spPr>
          <a:xfrm>
            <a:off x="4099047" y="112775"/>
            <a:ext cx="3841506" cy="707886"/>
          </a:xfrm>
          <a:prstGeom prst="rect">
            <a:avLst/>
          </a:prstGeom>
        </p:spPr>
        <p:txBody>
          <a:bodyPr wrap="square">
            <a:spAutoFit/>
          </a:bodyPr>
          <a:lstStyle/>
          <a:p>
            <a:pPr lvl="0" defTabSz="609630">
              <a:lnSpc>
                <a:spcPts val="4800"/>
              </a:lnSpc>
              <a:spcBef>
                <a:spcPct val="0"/>
              </a:spcBef>
              <a:defRPr/>
            </a:pPr>
            <a:r>
              <a:rPr lang="en-US" sz="4400" b="1" spc="239" dirty="0">
                <a:solidFill>
                  <a:schemeClr val="bg1"/>
                </a:solidFill>
                <a:latin typeface="Times New Roman" panose="02020603050405020304" pitchFamily="18" charset="0"/>
                <a:cs typeface="Times New Roman" panose="02020603050405020304" pitchFamily="18" charset="0"/>
              </a:rPr>
              <a:t>VẬN DỤNG</a:t>
            </a:r>
          </a:p>
        </p:txBody>
      </p:sp>
      <p:pic>
        <p:nvPicPr>
          <p:cNvPr id="2050" name="Picture 2" descr="https://langson.qweb.com.vn/wp-content/uploads/2026/04/q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8904" y="2073783"/>
            <a:ext cx="3951649" cy="395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43299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Shape 6">
            <a:extLst>
              <a:ext uri="{FF2B5EF4-FFF2-40B4-BE49-F238E27FC236}">
                <a16:creationId xmlns:a16="http://schemas.microsoft.com/office/drawing/2014/main" id="{F11D5359-1C8D-44E4-A117-21C43CE04AF9}"/>
              </a:ext>
            </a:extLst>
          </p:cNvPr>
          <p:cNvSpPr/>
          <p:nvPr/>
        </p:nvSpPr>
        <p:spPr>
          <a:xfrm rot="5400000">
            <a:off x="4231202" y="2277825"/>
            <a:ext cx="2003607" cy="3787588"/>
          </a:xfrm>
          <a:prstGeom prst="corner">
            <a:avLst>
              <a:gd name="adj1" fmla="val 16120"/>
              <a:gd name="adj2" fmla="val 16110"/>
            </a:avLst>
          </a:prstGeom>
          <a:solidFill>
            <a:schemeClr val="accent6">
              <a:lumMod val="75000"/>
            </a:schemeClr>
          </a:solidFill>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 name="Freeform: Shape 7">
            <a:extLst>
              <a:ext uri="{FF2B5EF4-FFF2-40B4-BE49-F238E27FC236}">
                <a16:creationId xmlns:a16="http://schemas.microsoft.com/office/drawing/2014/main" id="{CF02611C-8846-4D51-A92D-3256E27648B2}"/>
              </a:ext>
            </a:extLst>
          </p:cNvPr>
          <p:cNvSpPr/>
          <p:nvPr/>
        </p:nvSpPr>
        <p:spPr>
          <a:xfrm>
            <a:off x="523858" y="4327915"/>
            <a:ext cx="2767981" cy="942085"/>
          </a:xfrm>
          <a:custGeom>
            <a:avLst/>
            <a:gdLst>
              <a:gd name="connsiteX0" fmla="*/ 0 w 2194742"/>
              <a:gd name="connsiteY0" fmla="*/ 0 h 1923820"/>
              <a:gd name="connsiteX1" fmla="*/ 2194742 w 2194742"/>
              <a:gd name="connsiteY1" fmla="*/ 0 h 1923820"/>
              <a:gd name="connsiteX2" fmla="*/ 2194742 w 2194742"/>
              <a:gd name="connsiteY2" fmla="*/ 1923820 h 1923820"/>
              <a:gd name="connsiteX3" fmla="*/ 0 w 2194742"/>
              <a:gd name="connsiteY3" fmla="*/ 1923820 h 1923820"/>
              <a:gd name="connsiteX4" fmla="*/ 0 w 2194742"/>
              <a:gd name="connsiteY4" fmla="*/ 0 h 192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742" h="1923820">
                <a:moveTo>
                  <a:pt x="0" y="0"/>
                </a:moveTo>
                <a:lnTo>
                  <a:pt x="2194742" y="0"/>
                </a:lnTo>
                <a:lnTo>
                  <a:pt x="2194742" y="1923820"/>
                </a:lnTo>
                <a:lnTo>
                  <a:pt x="0" y="1923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t"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1.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Khái</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niệm</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văn</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minh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Đại</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02235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9" name="Isosceles Triangle 8">
            <a:extLst>
              <a:ext uri="{FF2B5EF4-FFF2-40B4-BE49-F238E27FC236}">
                <a16:creationId xmlns:a16="http://schemas.microsoft.com/office/drawing/2014/main" id="{2A6FD79A-A108-4CD0-9D5D-B9B43262F340}"/>
              </a:ext>
            </a:extLst>
          </p:cNvPr>
          <p:cNvSpPr/>
          <p:nvPr/>
        </p:nvSpPr>
        <p:spPr>
          <a:xfrm>
            <a:off x="2253125" y="3230622"/>
            <a:ext cx="1038714" cy="574003"/>
          </a:xfrm>
          <a:prstGeom prst="triangle">
            <a:avLst>
              <a:gd name="adj" fmla="val 100000"/>
            </a:avLst>
          </a:prstGeom>
          <a:solidFill>
            <a:schemeClr val="accent2">
              <a:lumMod val="75000"/>
            </a:schemeClr>
          </a:solidFill>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L-Shape 9">
            <a:extLst>
              <a:ext uri="{FF2B5EF4-FFF2-40B4-BE49-F238E27FC236}">
                <a16:creationId xmlns:a16="http://schemas.microsoft.com/office/drawing/2014/main" id="{AD3885CF-4F24-4435-B363-C2003D3B8DEC}"/>
              </a:ext>
            </a:extLst>
          </p:cNvPr>
          <p:cNvSpPr/>
          <p:nvPr/>
        </p:nvSpPr>
        <p:spPr>
          <a:xfrm rot="5400000">
            <a:off x="8146924" y="1524704"/>
            <a:ext cx="1934805" cy="3880309"/>
          </a:xfrm>
          <a:prstGeom prst="corner">
            <a:avLst>
              <a:gd name="adj1" fmla="val 16120"/>
              <a:gd name="adj2" fmla="val 16110"/>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Freeform: Shape 10">
            <a:extLst>
              <a:ext uri="{FF2B5EF4-FFF2-40B4-BE49-F238E27FC236}">
                <a16:creationId xmlns:a16="http://schemas.microsoft.com/office/drawing/2014/main" id="{A457ED26-820D-4C07-8CA9-ECB103081C77}"/>
              </a:ext>
            </a:extLst>
          </p:cNvPr>
          <p:cNvSpPr/>
          <p:nvPr/>
        </p:nvSpPr>
        <p:spPr>
          <a:xfrm>
            <a:off x="7467401" y="3169815"/>
            <a:ext cx="3492335" cy="1158100"/>
          </a:xfrm>
          <a:custGeom>
            <a:avLst/>
            <a:gdLst>
              <a:gd name="connsiteX0" fmla="*/ 0 w 2194742"/>
              <a:gd name="connsiteY0" fmla="*/ 0 h 1923820"/>
              <a:gd name="connsiteX1" fmla="*/ 2194742 w 2194742"/>
              <a:gd name="connsiteY1" fmla="*/ 0 h 1923820"/>
              <a:gd name="connsiteX2" fmla="*/ 2194742 w 2194742"/>
              <a:gd name="connsiteY2" fmla="*/ 1923820 h 1923820"/>
              <a:gd name="connsiteX3" fmla="*/ 0 w 2194742"/>
              <a:gd name="connsiteY3" fmla="*/ 1923820 h 1923820"/>
              <a:gd name="connsiteX4" fmla="*/ 0 w 2194742"/>
              <a:gd name="connsiteY4" fmla="*/ 0 h 192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742" h="1923820">
                <a:moveTo>
                  <a:pt x="0" y="0"/>
                </a:moveTo>
                <a:lnTo>
                  <a:pt x="2194742" y="0"/>
                </a:lnTo>
                <a:lnTo>
                  <a:pt x="2194742" y="1923820"/>
                </a:lnTo>
                <a:lnTo>
                  <a:pt x="0" y="1923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t" anchorCtr="0">
            <a:noAutofit/>
          </a:bodyPr>
          <a:lstStyle/>
          <a:p>
            <a:pPr marL="0" marR="0" lvl="0" indent="0" algn="just" defTabSz="102235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3.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Quá</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trình</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phát</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triển</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của</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văn</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minh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Đại</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Việt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endParaRPr>
          </a:p>
        </p:txBody>
      </p:sp>
      <p:sp>
        <p:nvSpPr>
          <p:cNvPr id="12" name="Isosceles Triangle 11">
            <a:extLst>
              <a:ext uri="{FF2B5EF4-FFF2-40B4-BE49-F238E27FC236}">
                <a16:creationId xmlns:a16="http://schemas.microsoft.com/office/drawing/2014/main" id="{160CF656-A634-492F-81F1-FB0267FCACAA}"/>
              </a:ext>
            </a:extLst>
          </p:cNvPr>
          <p:cNvSpPr/>
          <p:nvPr/>
        </p:nvSpPr>
        <p:spPr>
          <a:xfrm>
            <a:off x="6218815" y="2544442"/>
            <a:ext cx="860612" cy="547610"/>
          </a:xfrm>
          <a:prstGeom prst="triangle">
            <a:avLst>
              <a:gd name="adj" fmla="val 10000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13" name="L-Shape 12">
            <a:extLst>
              <a:ext uri="{FF2B5EF4-FFF2-40B4-BE49-F238E27FC236}">
                <a16:creationId xmlns:a16="http://schemas.microsoft.com/office/drawing/2014/main" id="{F11D5359-1C8D-44E4-A117-21C43CE04AF9}"/>
              </a:ext>
            </a:extLst>
          </p:cNvPr>
          <p:cNvSpPr/>
          <p:nvPr/>
        </p:nvSpPr>
        <p:spPr>
          <a:xfrm rot="5400000">
            <a:off x="757737" y="3407532"/>
            <a:ext cx="2003607" cy="3064597"/>
          </a:xfrm>
          <a:prstGeom prst="corner">
            <a:avLst>
              <a:gd name="adj1" fmla="val 16120"/>
              <a:gd name="adj2" fmla="val 1611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4" name="Freeform: Shape 7">
            <a:extLst>
              <a:ext uri="{FF2B5EF4-FFF2-40B4-BE49-F238E27FC236}">
                <a16:creationId xmlns:a16="http://schemas.microsoft.com/office/drawing/2014/main" id="{CF02611C-8846-4D51-A92D-3256E27648B2}"/>
              </a:ext>
            </a:extLst>
          </p:cNvPr>
          <p:cNvSpPr/>
          <p:nvPr/>
        </p:nvSpPr>
        <p:spPr>
          <a:xfrm>
            <a:off x="3679814" y="3726423"/>
            <a:ext cx="3204312" cy="942085"/>
          </a:xfrm>
          <a:custGeom>
            <a:avLst/>
            <a:gdLst>
              <a:gd name="connsiteX0" fmla="*/ 0 w 2194742"/>
              <a:gd name="connsiteY0" fmla="*/ 0 h 1923820"/>
              <a:gd name="connsiteX1" fmla="*/ 2194742 w 2194742"/>
              <a:gd name="connsiteY1" fmla="*/ 0 h 1923820"/>
              <a:gd name="connsiteX2" fmla="*/ 2194742 w 2194742"/>
              <a:gd name="connsiteY2" fmla="*/ 1923820 h 1923820"/>
              <a:gd name="connsiteX3" fmla="*/ 0 w 2194742"/>
              <a:gd name="connsiteY3" fmla="*/ 1923820 h 1923820"/>
              <a:gd name="connsiteX4" fmla="*/ 0 w 2194742"/>
              <a:gd name="connsiteY4" fmla="*/ 0 h 192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742" h="1923820">
                <a:moveTo>
                  <a:pt x="0" y="0"/>
                </a:moveTo>
                <a:lnTo>
                  <a:pt x="2194742" y="0"/>
                </a:lnTo>
                <a:lnTo>
                  <a:pt x="2194742" y="1923820"/>
                </a:lnTo>
                <a:lnTo>
                  <a:pt x="0" y="1923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t"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2.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Cơ</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sở</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hình</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thành</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văn</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minh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Đại</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02235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9Slide02 Noi dung dai" panose="02000000000000000000" pitchFamily="2" charset="0"/>
              <a:ea typeface="#9Slide02 Noi dung dai" panose="02000000000000000000" pitchFamily="2" charset="0"/>
              <a:cs typeface="+mn-cs"/>
            </a:endParaRPr>
          </a:p>
        </p:txBody>
      </p:sp>
      <p:pic>
        <p:nvPicPr>
          <p:cNvPr id="15" name="Picture 14">
            <a:extLst>
              <a:ext uri="{FF2B5EF4-FFF2-40B4-BE49-F238E27FC236}">
                <a16:creationId xmlns:a16="http://schemas.microsoft.com/office/drawing/2014/main" id="{7A39A374-4D50-4B24-AB00-357316A97E02}"/>
              </a:ext>
            </a:extLst>
          </p:cNvPr>
          <p:cNvPicPr>
            <a:picLocks noChangeAspect="1"/>
          </p:cNvPicPr>
          <p:nvPr/>
        </p:nvPicPr>
        <p:blipFill>
          <a:blip r:embed="rId2"/>
          <a:stretch>
            <a:fillRect/>
          </a:stretch>
        </p:blipFill>
        <p:spPr>
          <a:xfrm>
            <a:off x="-76200" y="106745"/>
            <a:ext cx="12268200" cy="960056"/>
          </a:xfrm>
          <a:prstGeom prst="rect">
            <a:avLst/>
          </a:prstGeom>
        </p:spPr>
      </p:pic>
      <p:sp>
        <p:nvSpPr>
          <p:cNvPr id="2" name="Rectangle 1"/>
          <p:cNvSpPr/>
          <p:nvPr/>
        </p:nvSpPr>
        <p:spPr>
          <a:xfrm>
            <a:off x="3459950" y="217441"/>
            <a:ext cx="5517729" cy="738664"/>
          </a:xfrm>
          <a:prstGeom prst="rect">
            <a:avLst/>
          </a:prstGeom>
        </p:spPr>
        <p:txBody>
          <a:bodyPr wrap="none">
            <a:spAutoFit/>
          </a:bodyPr>
          <a:lstStyle/>
          <a:p>
            <a:pPr lvl="0">
              <a:defRPr/>
            </a:pPr>
            <a:r>
              <a:rPr lang="en-US" sz="4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TIẾN TRÌNH BÀI HỌC</a:t>
            </a:r>
          </a:p>
        </p:txBody>
      </p:sp>
    </p:spTree>
    <p:extLst>
      <p:ext uri="{BB962C8B-B14F-4D97-AF65-F5344CB8AC3E}">
        <p14:creationId xmlns:p14="http://schemas.microsoft.com/office/powerpoint/2010/main" val="381570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2C864D-9B13-4C43-9E2A-6CCB0887FBE2}"/>
              </a:ext>
            </a:extLst>
          </p:cNvPr>
          <p:cNvPicPr>
            <a:picLocks noChangeAspect="1"/>
          </p:cNvPicPr>
          <p:nvPr/>
        </p:nvPicPr>
        <p:blipFill>
          <a:blip r:embed="rId2"/>
          <a:stretch>
            <a:fillRect/>
          </a:stretch>
        </p:blipFill>
        <p:spPr>
          <a:xfrm>
            <a:off x="-53349" y="5968"/>
            <a:ext cx="12217046" cy="739749"/>
          </a:xfrm>
          <a:prstGeom prst="rect">
            <a:avLst/>
          </a:prstGeom>
        </p:spPr>
      </p:pic>
      <p:sp>
        <p:nvSpPr>
          <p:cNvPr id="4" name="Text Box 4"/>
          <p:cNvSpPr txBox="1">
            <a:spLocks noChangeArrowheads="1"/>
          </p:cNvSpPr>
          <p:nvPr/>
        </p:nvSpPr>
        <p:spPr bwMode="auto">
          <a:xfrm>
            <a:off x="1034670" y="81611"/>
            <a:ext cx="10638405"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dirty="0">
                <a:solidFill>
                  <a:srgbClr val="002060"/>
                </a:solidFill>
                <a:latin typeface="Times New Roman" panose="02020603050405020304" pitchFamily="18" charset="0"/>
                <a:cs typeface="Times New Roman" panose="02020603050405020304" pitchFamily="18" charset="0"/>
              </a:rPr>
              <a:t>3</a:t>
            </a:r>
            <a:r>
              <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Quá</a:t>
            </a:r>
            <a:r>
              <a:rPr kumimoji="0" lang="en-US" alt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trình</a:t>
            </a:r>
            <a:r>
              <a:rPr kumimoji="0" lang="en-US" alt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phát</a:t>
            </a:r>
            <a:r>
              <a:rPr kumimoji="0" lang="en-US" alt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triển</a:t>
            </a:r>
            <a:r>
              <a:rPr kumimoji="0" lang="en-US" alt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alt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văn</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minh</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Đại</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Việt</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CEE68C0-54A0-448B-BB9D-DDF480666C28}"/>
              </a:ext>
            </a:extLst>
          </p:cNvPr>
          <p:cNvSpPr txBox="1"/>
          <p:nvPr/>
        </p:nvSpPr>
        <p:spPr>
          <a:xfrm>
            <a:off x="738001" y="1381913"/>
            <a:ext cx="10634345" cy="2553891"/>
          </a:xfrm>
          <a:prstGeom prst="wedgeRoundRectCallout">
            <a:avLst>
              <a:gd name="adj1" fmla="val -3976"/>
              <a:gd name="adj2" fmla="val 7177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Nhiệm</a:t>
            </a:r>
            <a:r>
              <a:rPr lang="en-US" sz="3600" b="1" dirty="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vụ</a:t>
            </a:r>
            <a:r>
              <a:rPr lang="en-US" sz="3600" dirty="0" smtClean="0">
                <a:latin typeface="Times New Roman" panose="02020603050405020304" pitchFamily="18" charset="0"/>
                <a:cs typeface="Times New Roman" panose="02020603050405020304" pitchFamily="18" charset="0"/>
              </a:rPr>
              <a:t>: Chia </a:t>
            </a:r>
            <a:r>
              <a:rPr lang="vi-VN" sz="3600" dirty="0" smtClean="0">
                <a:latin typeface="Times New Roman" panose="02020603050405020304" pitchFamily="18" charset="0"/>
                <a:cs typeface="Times New Roman" panose="02020603050405020304" pitchFamily="18" charset="0"/>
              </a:rPr>
              <a:t>lớp thành 4 nhóm (tương đương 4 tổ)</a:t>
            </a:r>
            <a:r>
              <a:rPr lang="en-US" sz="3600" dirty="0" smtClean="0">
                <a:latin typeface="Times New Roman" panose="02020603050405020304" pitchFamily="18" charset="0"/>
                <a:cs typeface="Times New Roman" panose="02020603050405020304" pitchFamily="18" charset="0"/>
              </a:rPr>
              <a:t> </a:t>
            </a:r>
            <a:r>
              <a:rPr lang="vi-VN" sz="3600" dirty="0" smtClean="0">
                <a:solidFill>
                  <a:srgbClr val="FF0000"/>
                </a:solidFill>
                <a:latin typeface="Times New Roman" panose="02020603050405020304" pitchFamily="18" charset="0"/>
                <a:cs typeface="Times New Roman" panose="02020603050405020304" pitchFamily="18" charset="0"/>
              </a:rPr>
              <a:t>đọc thông tin </a:t>
            </a:r>
            <a:r>
              <a:rPr lang="vi-VN" sz="3600" dirty="0" smtClean="0">
                <a:latin typeface="Times New Roman" panose="02020603050405020304" pitchFamily="18" charset="0"/>
                <a:cs typeface="Times New Roman" panose="02020603050405020304" pitchFamily="18" charset="0"/>
              </a:rPr>
              <a:t>trong sách giáo khoa trang 67 và điền thông tin vào sơ đồ thông qua các câu hỏi gợi ý mà GV đưa ra. Trong vòng </a:t>
            </a:r>
            <a:r>
              <a:rPr lang="vi-VN" sz="3600" dirty="0" smtClean="0">
                <a:solidFill>
                  <a:srgbClr val="FF0000"/>
                </a:solidFill>
                <a:latin typeface="Times New Roman" panose="02020603050405020304" pitchFamily="18" charset="0"/>
                <a:cs typeface="Times New Roman" panose="02020603050405020304" pitchFamily="18" charset="0"/>
              </a:rPr>
              <a:t>10 phút. </a:t>
            </a:r>
            <a:endParaRPr lang="en-US" sz="4800"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4301096" y="4572001"/>
            <a:ext cx="3707524" cy="2285999"/>
          </a:xfrm>
          <a:prstGeom prst="rect">
            <a:avLst/>
          </a:prstGeom>
        </p:spPr>
      </p:pic>
    </p:spTree>
    <p:extLst>
      <p:ext uri="{BB962C8B-B14F-4D97-AF65-F5344CB8AC3E}">
        <p14:creationId xmlns:p14="http://schemas.microsoft.com/office/powerpoint/2010/main" val="28431915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142309" y="287360"/>
            <a:ext cx="8477794" cy="574789"/>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73129" y="287360"/>
            <a:ext cx="8216153"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minh </a:t>
            </a:r>
            <a:r>
              <a:rPr lang="en-US" sz="2800" b="1" dirty="0" err="1">
                <a:latin typeface="Times New Roman" panose="02020603050405020304" pitchFamily="18" charset="0"/>
                <a:cs typeface="Times New Roman" panose="02020603050405020304" pitchFamily="18" charset="0"/>
              </a:rPr>
              <a:t>Đại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endParaRPr lang="en-US" sz="4800" b="1" dirty="0">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a:xfrm flipV="1">
            <a:off x="255494" y="2309492"/>
            <a:ext cx="11725835" cy="2084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514102" y="1257743"/>
            <a:ext cx="1788458" cy="735369"/>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824197" y="1245802"/>
            <a:ext cx="2604248" cy="735369"/>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848550" y="1258134"/>
            <a:ext cx="2638877" cy="735369"/>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8660035" y="1241348"/>
            <a:ext cx="3321294" cy="735369"/>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15529" y="2864224"/>
            <a:ext cx="1102659" cy="3025588"/>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847164" y="1971548"/>
            <a:ext cx="1250576" cy="910606"/>
            <a:chOff x="847164" y="1971548"/>
            <a:chExt cx="1250576" cy="910606"/>
          </a:xfrm>
        </p:grpSpPr>
        <p:cxnSp>
          <p:nvCxnSpPr>
            <p:cNvPr id="20" name="Straight Connector 19"/>
            <p:cNvCxnSpPr/>
            <p:nvPr/>
          </p:nvCxnSpPr>
          <p:spPr>
            <a:xfrm>
              <a:off x="1432198" y="1971548"/>
              <a:ext cx="0" cy="65619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7164" y="2609809"/>
              <a:ext cx="125057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7164" y="2609809"/>
              <a:ext cx="0" cy="25441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075324" y="2627739"/>
              <a:ext cx="0" cy="25441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a:off x="3618212" y="1953618"/>
            <a:ext cx="1250576" cy="949147"/>
            <a:chOff x="3618212" y="1953618"/>
            <a:chExt cx="1250576" cy="949147"/>
          </a:xfrm>
        </p:grpSpPr>
        <p:cxnSp>
          <p:nvCxnSpPr>
            <p:cNvPr id="23" name="Straight Connector 22"/>
            <p:cNvCxnSpPr/>
            <p:nvPr/>
          </p:nvCxnSpPr>
          <p:spPr>
            <a:xfrm>
              <a:off x="4225029" y="1953618"/>
              <a:ext cx="0" cy="65619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618212" y="2630420"/>
              <a:ext cx="125057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618212" y="2630420"/>
              <a:ext cx="0" cy="25441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846372" y="2648350"/>
              <a:ext cx="0" cy="25441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a:off x="6642424" y="1994491"/>
            <a:ext cx="1491054" cy="908274"/>
            <a:chOff x="6642424" y="1994491"/>
            <a:chExt cx="1491054" cy="908274"/>
          </a:xfrm>
        </p:grpSpPr>
        <p:cxnSp>
          <p:nvCxnSpPr>
            <p:cNvPr id="24" name="Straight Connector 23"/>
            <p:cNvCxnSpPr/>
            <p:nvPr/>
          </p:nvCxnSpPr>
          <p:spPr>
            <a:xfrm>
              <a:off x="7285713" y="1994491"/>
              <a:ext cx="0" cy="65619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649824" y="2641913"/>
              <a:ext cx="1483654" cy="876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642424" y="2628818"/>
              <a:ext cx="0" cy="25441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126078" y="2648350"/>
              <a:ext cx="0" cy="25441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9702629" y="1985722"/>
            <a:ext cx="1411941" cy="938933"/>
            <a:chOff x="9702629" y="1985722"/>
            <a:chExt cx="1411941" cy="938933"/>
          </a:xfrm>
        </p:grpSpPr>
        <p:cxnSp>
          <p:nvCxnSpPr>
            <p:cNvPr id="25" name="Straight Connector 24"/>
            <p:cNvCxnSpPr/>
            <p:nvPr/>
          </p:nvCxnSpPr>
          <p:spPr>
            <a:xfrm>
              <a:off x="10422623" y="1985722"/>
              <a:ext cx="0" cy="656191"/>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9702629" y="2665757"/>
              <a:ext cx="1411941"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702629" y="2665757"/>
              <a:ext cx="0" cy="25441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1092154" y="2670240"/>
              <a:ext cx="0" cy="25441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0" name="Rounded Rectangle 39"/>
          <p:cNvSpPr/>
          <p:nvPr/>
        </p:nvSpPr>
        <p:spPr>
          <a:xfrm>
            <a:off x="1590979" y="2882155"/>
            <a:ext cx="1102659" cy="3007658"/>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010107" y="2894659"/>
            <a:ext cx="1102659" cy="2995154"/>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395558" y="2882155"/>
            <a:ext cx="1102659" cy="3007658"/>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6010288" y="2882155"/>
            <a:ext cx="1102659" cy="3007658"/>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7588197" y="2894659"/>
            <a:ext cx="1102659" cy="2995154"/>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9047385" y="2920173"/>
            <a:ext cx="1245988" cy="296964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10565081" y="2905898"/>
            <a:ext cx="1416248" cy="2983914"/>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150768" y="6031301"/>
            <a:ext cx="11897647" cy="708841"/>
            <a:chOff x="150768" y="6031301"/>
            <a:chExt cx="11897647" cy="708841"/>
          </a:xfrm>
        </p:grpSpPr>
        <p:sp>
          <p:nvSpPr>
            <p:cNvPr id="56" name="Rounded Rectangle 55"/>
            <p:cNvSpPr/>
            <p:nvPr/>
          </p:nvSpPr>
          <p:spPr>
            <a:xfrm>
              <a:off x="150768" y="6031301"/>
              <a:ext cx="11897647" cy="70884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p:cNvSpPr>
              <a:spLocks noChangeArrowheads="1"/>
            </p:cNvSpPr>
            <p:nvPr/>
          </p:nvSpPr>
          <p:spPr bwMode="auto">
            <a:xfrm>
              <a:off x="320681" y="6149888"/>
              <a:ext cx="11270684"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solidFill>
                    <a:schemeClr val="bg1"/>
                  </a:solidFill>
                  <a:latin typeface="Times New Roman" panose="02020603050405020304" pitchFamily="18" charset="0"/>
                  <a:cs typeface="Times New Roman" panose="02020603050405020304" pitchFamily="18" charset="0"/>
                </a:rPr>
                <a:t>1.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minh </a:t>
              </a:r>
              <a:r>
                <a:rPr lang="en-US" sz="2400" dirty="0" err="1">
                  <a:solidFill>
                    <a:schemeClr val="bg1"/>
                  </a:solidFill>
                  <a:latin typeface="Times New Roman" panose="02020603050405020304" pitchFamily="18" charset="0"/>
                  <a:cs typeface="Times New Roman" panose="02020603050405020304" pitchFamily="18" charset="0"/>
                </a:rPr>
                <a:t>Đại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Việt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phát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triển</a:t>
              </a:r>
              <a:r>
                <a:rPr lang="en-US" sz="2400" dirty="0">
                  <a:solidFill>
                    <a:schemeClr val="bg1"/>
                  </a:solidFill>
                  <a:latin typeface="Times New Roman" panose="02020603050405020304" pitchFamily="18" charset="0"/>
                  <a:cs typeface="Times New Roman" panose="02020603050405020304" pitchFamily="18" charset="0"/>
                </a:rPr>
                <a:t> qua </a:t>
              </a:r>
              <a:r>
                <a:rPr lang="en-US" sz="2400" dirty="0" err="1">
                  <a:solidFill>
                    <a:schemeClr val="bg1"/>
                  </a:solidFill>
                  <a:latin typeface="Times New Roman" panose="02020603050405020304" pitchFamily="18" charset="0"/>
                  <a:cs typeface="Times New Roman" panose="02020603050405020304" pitchFamily="18" charset="0"/>
                </a:rPr>
                <a:t>mấy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giai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đoạn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những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giai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đoạn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cs typeface="Times New Roman" panose="02020603050405020304" pitchFamily="18" charset="0"/>
                </a:rPr>
                <a:t>?</a:t>
              </a:r>
            </a:p>
          </p:txBody>
        </p:sp>
      </p:grpSp>
      <p:grpSp>
        <p:nvGrpSpPr>
          <p:cNvPr id="59" name="Group 58"/>
          <p:cNvGrpSpPr/>
          <p:nvPr/>
        </p:nvGrpSpPr>
        <p:grpSpPr>
          <a:xfrm>
            <a:off x="153836" y="6021453"/>
            <a:ext cx="11897647" cy="708841"/>
            <a:chOff x="150768" y="6031301"/>
            <a:chExt cx="11897647" cy="708841"/>
          </a:xfrm>
        </p:grpSpPr>
        <p:sp>
          <p:nvSpPr>
            <p:cNvPr id="60" name="Rounded Rectangle 59"/>
            <p:cNvSpPr/>
            <p:nvPr/>
          </p:nvSpPr>
          <p:spPr>
            <a:xfrm>
              <a:off x="150768" y="6031301"/>
              <a:ext cx="11897647" cy="70884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ectangle 60"/>
            <p:cNvSpPr>
              <a:spLocks noChangeArrowheads="1"/>
            </p:cNvSpPr>
            <p:nvPr/>
          </p:nvSpPr>
          <p:spPr bwMode="auto">
            <a:xfrm>
              <a:off x="320681" y="6149888"/>
              <a:ext cx="11270684"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solidFill>
                    <a:schemeClr val="bg1"/>
                  </a:solidFill>
                  <a:latin typeface="Times New Roman" panose="02020603050405020304" pitchFamily="18" charset="0"/>
                  <a:cs typeface="Times New Roman" panose="02020603050405020304" pitchFamily="18" charset="0"/>
                </a:rPr>
                <a:t>2.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kỉ</a:t>
              </a:r>
              <a:r>
                <a:rPr lang="en-US" sz="2400" dirty="0">
                  <a:solidFill>
                    <a:schemeClr val="bg1"/>
                  </a:solidFill>
                  <a:latin typeface="Times New Roman" panose="02020603050405020304" pitchFamily="18" charset="0"/>
                  <a:cs typeface="Times New Roman" panose="02020603050405020304" pitchFamily="18" charset="0"/>
                </a:rPr>
                <a:t> X,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minh </a:t>
              </a:r>
              <a:r>
                <a:rPr lang="en-US" sz="2400" dirty="0" err="1">
                  <a:solidFill>
                    <a:schemeClr val="bg1"/>
                  </a:solidFill>
                  <a:latin typeface="Times New Roman" panose="02020603050405020304" pitchFamily="18" charset="0"/>
                  <a:cs typeface="Times New Roman" panose="02020603050405020304" pitchFamily="18" charset="0"/>
                </a:rPr>
                <a:t>Đại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Việt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gắn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liền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triều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cs typeface="Times New Roman" panose="02020603050405020304" pitchFamily="18" charset="0"/>
                </a:rPr>
                <a:t>?</a:t>
              </a:r>
            </a:p>
          </p:txBody>
        </p:sp>
      </p:grpSp>
      <p:grpSp>
        <p:nvGrpSpPr>
          <p:cNvPr id="62" name="Group 61"/>
          <p:cNvGrpSpPr/>
          <p:nvPr/>
        </p:nvGrpSpPr>
        <p:grpSpPr>
          <a:xfrm>
            <a:off x="150767" y="6040403"/>
            <a:ext cx="11897647" cy="708841"/>
            <a:chOff x="150768" y="6031301"/>
            <a:chExt cx="11897647" cy="708841"/>
          </a:xfrm>
        </p:grpSpPr>
        <p:sp>
          <p:nvSpPr>
            <p:cNvPr id="63" name="Rounded Rectangle 62"/>
            <p:cNvSpPr/>
            <p:nvPr/>
          </p:nvSpPr>
          <p:spPr>
            <a:xfrm>
              <a:off x="150768" y="6031301"/>
              <a:ext cx="11897647" cy="70884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Rectangle 63"/>
            <p:cNvSpPr>
              <a:spLocks noChangeArrowheads="1"/>
            </p:cNvSpPr>
            <p:nvPr/>
          </p:nvSpPr>
          <p:spPr bwMode="auto">
            <a:xfrm>
              <a:off x="320681" y="6149888"/>
              <a:ext cx="11270684"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solidFill>
                    <a:schemeClr val="bg1"/>
                  </a:solidFill>
                  <a:latin typeface="Times New Roman" panose="02020603050405020304" pitchFamily="18" charset="0"/>
                  <a:cs typeface="Times New Roman" panose="02020603050405020304" pitchFamily="18" charset="0"/>
                </a:rPr>
                <a:t>3. </a:t>
              </a:r>
              <a:r>
                <a:rPr lang="en-US" sz="2400" dirty="0" err="1">
                  <a:solidFill>
                    <a:schemeClr val="bg1"/>
                  </a:solidFill>
                  <a:latin typeface="Times New Roman" panose="02020603050405020304" pitchFamily="18" charset="0"/>
                  <a:cs typeface="Times New Roman" panose="02020603050405020304" pitchFamily="18" charset="0"/>
                </a:rPr>
                <a:t>Đặc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trưng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minh </a:t>
              </a:r>
              <a:r>
                <a:rPr lang="en-US" sz="2400" dirty="0" err="1">
                  <a:solidFill>
                    <a:schemeClr val="bg1"/>
                  </a:solidFill>
                  <a:latin typeface="Times New Roman" panose="02020603050405020304" pitchFamily="18" charset="0"/>
                  <a:cs typeface="Times New Roman" panose="02020603050405020304" pitchFamily="18" charset="0"/>
                </a:rPr>
                <a:t>Đại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Việt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kỉ</a:t>
              </a:r>
              <a:r>
                <a:rPr lang="en-US" sz="2400" dirty="0">
                  <a:solidFill>
                    <a:schemeClr val="bg1"/>
                  </a:solidFill>
                  <a:latin typeface="Times New Roman" panose="02020603050405020304" pitchFamily="18" charset="0"/>
                  <a:cs typeface="Times New Roman" panose="02020603050405020304" pitchFamily="18" charset="0"/>
                </a:rPr>
                <a:t> X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gì</a:t>
              </a:r>
              <a:r>
                <a:rPr lang="en-US" sz="2400" dirty="0">
                  <a:solidFill>
                    <a:schemeClr val="bg1"/>
                  </a:solidFill>
                  <a:latin typeface="Times New Roman" panose="02020603050405020304" pitchFamily="18" charset="0"/>
                  <a:cs typeface="Times New Roman" panose="02020603050405020304" pitchFamily="18" charset="0"/>
                </a:rPr>
                <a:t>?</a:t>
              </a:r>
            </a:p>
          </p:txBody>
        </p:sp>
      </p:grpSp>
      <p:sp>
        <p:nvSpPr>
          <p:cNvPr id="66" name="Rounded Rectangle 65"/>
          <p:cNvSpPr/>
          <p:nvPr/>
        </p:nvSpPr>
        <p:spPr>
          <a:xfrm>
            <a:off x="115529" y="6043913"/>
            <a:ext cx="11897647" cy="70884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077021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142309" y="287360"/>
            <a:ext cx="8477794" cy="574789"/>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73129" y="287360"/>
            <a:ext cx="8216153"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minh </a:t>
            </a:r>
            <a:r>
              <a:rPr lang="en-US" sz="2800" b="1" dirty="0" err="1">
                <a:latin typeface="Times New Roman" panose="02020603050405020304" pitchFamily="18" charset="0"/>
                <a:cs typeface="Times New Roman" panose="02020603050405020304" pitchFamily="18" charset="0"/>
              </a:rPr>
              <a:t>Đại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endParaRPr lang="en-US" sz="4800" b="1" dirty="0">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a:xfrm flipV="1">
            <a:off x="255494" y="2309492"/>
            <a:ext cx="11725835" cy="2084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514102" y="1257743"/>
            <a:ext cx="1788458" cy="735369"/>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824197" y="1245802"/>
            <a:ext cx="2604248" cy="735369"/>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848550" y="1258134"/>
            <a:ext cx="2638877" cy="735369"/>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8660035" y="1241348"/>
            <a:ext cx="3321294" cy="735369"/>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15529" y="2864224"/>
            <a:ext cx="1102659" cy="3025588"/>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85439" y="1380046"/>
            <a:ext cx="1893518" cy="492443"/>
          </a:xfrm>
          <a:prstGeom prst="rect">
            <a:avLst/>
          </a:prstGeom>
          <a:noFill/>
        </p:spPr>
        <p:txBody>
          <a:bodyPr wrap="square" rtlCol="0">
            <a:spAutoFit/>
          </a:bodyPr>
          <a:lstStyle/>
          <a:p>
            <a:pPr algn="ctr"/>
            <a:r>
              <a:rPr lang="en-US" sz="2600" dirty="0" err="1">
                <a:latin typeface="Times New Roman" panose="02020603050405020304" pitchFamily="18" charset="0"/>
                <a:cs typeface="Times New Roman" panose="02020603050405020304" pitchFamily="18" charset="0"/>
              </a:rPr>
              <a:t>Thế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kỉ</a:t>
            </a:r>
            <a:r>
              <a:rPr lang="en-US" sz="2600" dirty="0">
                <a:latin typeface="Times New Roman" panose="02020603050405020304" pitchFamily="18" charset="0"/>
                <a:cs typeface="Times New Roman" panose="02020603050405020304" pitchFamily="18" charset="0"/>
              </a:rPr>
              <a:t> X</a:t>
            </a:r>
            <a:endParaRPr lang="en-US" sz="26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2778571" y="1374901"/>
            <a:ext cx="2663873" cy="492443"/>
          </a:xfrm>
          <a:prstGeom prst="rect">
            <a:avLst/>
          </a:prstGeom>
          <a:noFill/>
        </p:spPr>
        <p:txBody>
          <a:bodyPr wrap="square" rtlCol="0">
            <a:spAutoFit/>
          </a:bodyPr>
          <a:lstStyle/>
          <a:p>
            <a:pPr algn="ctr"/>
            <a:r>
              <a:rPr lang="en-US" sz="2600" dirty="0">
                <a:latin typeface="Times New Roman" panose="02020603050405020304" pitchFamily="18" charset="0"/>
                <a:cs typeface="Times New Roman" panose="02020603050405020304" pitchFamily="18" charset="0"/>
              </a:rPr>
              <a:t>TK XI – </a:t>
            </a:r>
            <a:r>
              <a:rPr lang="en-US" sz="2600" dirty="0" err="1">
                <a:latin typeface="Times New Roman" panose="02020603050405020304" pitchFamily="18" charset="0"/>
                <a:cs typeface="Times New Roman" panose="02020603050405020304" pitchFamily="18" charset="0"/>
              </a:rPr>
              <a:t>đầu</a:t>
            </a:r>
            <a:r>
              <a:rPr lang="en-US" sz="2600" dirty="0">
                <a:latin typeface="Times New Roman" panose="02020603050405020304" pitchFamily="18" charset="0"/>
                <a:cs typeface="Times New Roman" panose="02020603050405020304" pitchFamily="18" charset="0"/>
              </a:rPr>
              <a:t> XV</a:t>
            </a:r>
            <a:endParaRPr lang="en-US" sz="26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653389" y="1321301"/>
            <a:ext cx="2663873" cy="492443"/>
          </a:xfrm>
          <a:prstGeom prst="rect">
            <a:avLst/>
          </a:prstGeom>
          <a:noFill/>
        </p:spPr>
        <p:txBody>
          <a:bodyPr wrap="square" rtlCol="0">
            <a:spAutoFit/>
          </a:bodyPr>
          <a:lstStyle/>
          <a:p>
            <a:pPr algn="ctr"/>
            <a:r>
              <a:rPr lang="en-US" sz="2600" dirty="0">
                <a:latin typeface="Times New Roman" panose="02020603050405020304" pitchFamily="18" charset="0"/>
                <a:cs typeface="Times New Roman" panose="02020603050405020304" pitchFamily="18" charset="0"/>
              </a:rPr>
              <a:t>TK XV – XVII</a:t>
            </a:r>
            <a:endParaRPr lang="en-US" sz="26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8635039" y="1336690"/>
            <a:ext cx="3520002" cy="492443"/>
          </a:xfrm>
          <a:prstGeom prst="rect">
            <a:avLst/>
          </a:prstGeom>
          <a:noFill/>
        </p:spPr>
        <p:txBody>
          <a:bodyPr wrap="square" rtlCol="0">
            <a:spAutoFit/>
          </a:bodyPr>
          <a:lstStyle/>
          <a:p>
            <a:pPr algn="ctr"/>
            <a:r>
              <a:rPr lang="en-US" sz="2600" dirty="0" err="1">
                <a:latin typeface="Times New Roman" panose="02020603050405020304" pitchFamily="18" charset="0"/>
                <a:cs typeface="Times New Roman" panose="02020603050405020304" pitchFamily="18" charset="0"/>
              </a:rPr>
              <a:t>Đầu</a:t>
            </a:r>
            <a:r>
              <a:rPr lang="en-US" sz="2600" dirty="0">
                <a:latin typeface="Times New Roman" panose="02020603050405020304" pitchFamily="18" charset="0"/>
                <a:cs typeface="Times New Roman" panose="02020603050405020304" pitchFamily="18" charset="0"/>
              </a:rPr>
              <a:t> XVIII –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XIX</a:t>
            </a:r>
            <a:endParaRPr lang="en-US" sz="2600" b="1" dirty="0">
              <a:latin typeface="Times New Roman" panose="02020603050405020304" pitchFamily="18" charset="0"/>
              <a:cs typeface="Times New Roman" panose="02020603050405020304" pitchFamily="18" charset="0"/>
            </a:endParaRPr>
          </a:p>
        </p:txBody>
      </p:sp>
      <p:grpSp>
        <p:nvGrpSpPr>
          <p:cNvPr id="68" name="Group 67"/>
          <p:cNvGrpSpPr/>
          <p:nvPr/>
        </p:nvGrpSpPr>
        <p:grpSpPr>
          <a:xfrm>
            <a:off x="847164" y="1971548"/>
            <a:ext cx="1250576" cy="910606"/>
            <a:chOff x="847164" y="1971548"/>
            <a:chExt cx="1250576" cy="910606"/>
          </a:xfrm>
        </p:grpSpPr>
        <p:cxnSp>
          <p:nvCxnSpPr>
            <p:cNvPr id="20" name="Straight Connector 19"/>
            <p:cNvCxnSpPr/>
            <p:nvPr/>
          </p:nvCxnSpPr>
          <p:spPr>
            <a:xfrm>
              <a:off x="1432198" y="1971548"/>
              <a:ext cx="0" cy="65619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7164" y="2609809"/>
              <a:ext cx="125057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7164" y="2609809"/>
              <a:ext cx="0" cy="25441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075324" y="2627739"/>
              <a:ext cx="0" cy="25441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a:off x="3618212" y="1953618"/>
            <a:ext cx="1250576" cy="949147"/>
            <a:chOff x="3618212" y="1953618"/>
            <a:chExt cx="1250576" cy="949147"/>
          </a:xfrm>
        </p:grpSpPr>
        <p:cxnSp>
          <p:nvCxnSpPr>
            <p:cNvPr id="23" name="Straight Connector 22"/>
            <p:cNvCxnSpPr/>
            <p:nvPr/>
          </p:nvCxnSpPr>
          <p:spPr>
            <a:xfrm>
              <a:off x="4225029" y="1953618"/>
              <a:ext cx="0" cy="65619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618212" y="2630420"/>
              <a:ext cx="125057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618212" y="2630420"/>
              <a:ext cx="0" cy="25441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846372" y="2648350"/>
              <a:ext cx="0" cy="25441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a:off x="6642424" y="1994491"/>
            <a:ext cx="1491054" cy="908274"/>
            <a:chOff x="6642424" y="1994491"/>
            <a:chExt cx="1491054" cy="908274"/>
          </a:xfrm>
        </p:grpSpPr>
        <p:cxnSp>
          <p:nvCxnSpPr>
            <p:cNvPr id="24" name="Straight Connector 23"/>
            <p:cNvCxnSpPr/>
            <p:nvPr/>
          </p:nvCxnSpPr>
          <p:spPr>
            <a:xfrm>
              <a:off x="7285713" y="1994491"/>
              <a:ext cx="0" cy="65619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649824" y="2641913"/>
              <a:ext cx="1483654" cy="876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642424" y="2628818"/>
              <a:ext cx="0" cy="25441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126078" y="2648350"/>
              <a:ext cx="0" cy="25441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9702629" y="1985722"/>
            <a:ext cx="1411941" cy="938933"/>
            <a:chOff x="9702629" y="1985722"/>
            <a:chExt cx="1411941" cy="938933"/>
          </a:xfrm>
        </p:grpSpPr>
        <p:cxnSp>
          <p:nvCxnSpPr>
            <p:cNvPr id="25" name="Straight Connector 24"/>
            <p:cNvCxnSpPr/>
            <p:nvPr/>
          </p:nvCxnSpPr>
          <p:spPr>
            <a:xfrm>
              <a:off x="10422623" y="1985722"/>
              <a:ext cx="0" cy="656191"/>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9702629" y="2665757"/>
              <a:ext cx="1411941"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702629" y="2665757"/>
              <a:ext cx="0" cy="25441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1092154" y="2670240"/>
              <a:ext cx="0" cy="25441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0" name="Rounded Rectangle 39"/>
          <p:cNvSpPr/>
          <p:nvPr/>
        </p:nvSpPr>
        <p:spPr>
          <a:xfrm>
            <a:off x="1590979" y="2882155"/>
            <a:ext cx="1102659" cy="3007658"/>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010107" y="2894659"/>
            <a:ext cx="1102659" cy="2995154"/>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395558" y="2882155"/>
            <a:ext cx="1102659" cy="3007658"/>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6010288" y="2882155"/>
            <a:ext cx="1102659" cy="3007658"/>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7588197" y="2894659"/>
            <a:ext cx="1102659" cy="2995154"/>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9047385" y="2920173"/>
            <a:ext cx="1245988" cy="296964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10565081" y="2905898"/>
            <a:ext cx="1416248" cy="2983914"/>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150768" y="2920172"/>
            <a:ext cx="1102659" cy="2800767"/>
          </a:xfrm>
          <a:prstGeom prst="rect">
            <a:avLst/>
          </a:prstGeom>
          <a:noFill/>
        </p:spPr>
        <p:txBody>
          <a:bodyPr wrap="square" rtlCol="0">
            <a:spAutoFit/>
          </a:bodyPr>
          <a:lstStyle/>
          <a:p>
            <a:pPr algn="ctr"/>
            <a:r>
              <a:rPr lang="en-US" sz="2200" dirty="0" err="1">
                <a:latin typeface="Times New Roman" panose="02020603050405020304" pitchFamily="18" charset="0"/>
                <a:cs typeface="Times New Roman" panose="02020603050405020304" pitchFamily="18" charset="0"/>
              </a:rPr>
              <a:t>Họ</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Khúc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Ngô</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Lê</a:t>
            </a:r>
            <a:endParaRPr lang="en-US" sz="2200" b="1" dirty="0">
              <a:latin typeface="Times New Roman" panose="02020603050405020304" pitchFamily="18" charset="0"/>
              <a:cs typeface="Times New Roman" panose="02020603050405020304" pitchFamily="18" charset="0"/>
            </a:endParaRPr>
          </a:p>
        </p:txBody>
      </p:sp>
      <p:sp>
        <p:nvSpPr>
          <p:cNvPr id="49" name="TextBox 48"/>
          <p:cNvSpPr txBox="1"/>
          <p:nvPr/>
        </p:nvSpPr>
        <p:spPr>
          <a:xfrm>
            <a:off x="1630568" y="2920172"/>
            <a:ext cx="1102659" cy="1785104"/>
          </a:xfrm>
          <a:prstGeom prst="rect">
            <a:avLst/>
          </a:prstGeom>
          <a:noFill/>
        </p:spPr>
        <p:txBody>
          <a:bodyPr wrap="square" rtlCol="0">
            <a:spAutoFit/>
          </a:bodyPr>
          <a:lstStyle/>
          <a:p>
            <a:pPr algn="ctr"/>
            <a:r>
              <a:rPr lang="en-US" sz="2200" dirty="0" err="1">
                <a:latin typeface="Times New Roman" panose="02020603050405020304" pitchFamily="18" charset="0"/>
                <a:cs typeface="Times New Roman" panose="02020603050405020304" pitchFamily="18" charset="0"/>
              </a:rPr>
              <a:t>Bước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endParaRPr lang="en-US" sz="2200" b="1" dirty="0">
              <a:latin typeface="Times New Roman" panose="02020603050405020304" pitchFamily="18" charset="0"/>
              <a:cs typeface="Times New Roman" panose="02020603050405020304" pitchFamily="18" charset="0"/>
            </a:endParaRPr>
          </a:p>
        </p:txBody>
      </p:sp>
      <p:sp>
        <p:nvSpPr>
          <p:cNvPr id="50" name="TextBox 49"/>
          <p:cNvSpPr txBox="1"/>
          <p:nvPr/>
        </p:nvSpPr>
        <p:spPr>
          <a:xfrm>
            <a:off x="3044127" y="3001840"/>
            <a:ext cx="1102659" cy="1107996"/>
          </a:xfrm>
          <a:prstGeom prst="rect">
            <a:avLst/>
          </a:prstGeom>
          <a:noFill/>
        </p:spPr>
        <p:txBody>
          <a:bodyPr wrap="square" rtlCol="0">
            <a:spAutoFit/>
          </a:bodyPr>
          <a:lstStyle/>
          <a:p>
            <a:pPr algn="ctr"/>
            <a:r>
              <a:rPr lang="en-US" sz="2200" dirty="0" err="1">
                <a:latin typeface="Times New Roman" panose="02020603050405020304" pitchFamily="18" charset="0"/>
                <a:cs typeface="Times New Roman" panose="02020603050405020304" pitchFamily="18" charset="0"/>
              </a:rPr>
              <a:t>Lý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Hồ</a:t>
            </a:r>
            <a:endParaRPr lang="en-US" sz="2200" b="1" dirty="0">
              <a:latin typeface="Times New Roman" panose="02020603050405020304" pitchFamily="18" charset="0"/>
              <a:cs typeface="Times New Roman" panose="02020603050405020304" pitchFamily="18" charset="0"/>
            </a:endParaRPr>
          </a:p>
        </p:txBody>
      </p:sp>
      <p:sp>
        <p:nvSpPr>
          <p:cNvPr id="51" name="TextBox 50"/>
          <p:cNvSpPr txBox="1"/>
          <p:nvPr/>
        </p:nvSpPr>
        <p:spPr>
          <a:xfrm>
            <a:off x="4389646" y="2979795"/>
            <a:ext cx="1102659" cy="2123658"/>
          </a:xfrm>
          <a:prstGeom prst="rect">
            <a:avLst/>
          </a:prstGeom>
          <a:noFill/>
        </p:spPr>
        <p:txBody>
          <a:bodyPr wrap="square" rtlCol="0">
            <a:spAutoFit/>
          </a:bodyPr>
          <a:lstStyle/>
          <a:p>
            <a:pPr algn="ct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toàn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diện</a:t>
            </a:r>
            <a:endParaRPr lang="en-US" sz="2200" b="1" dirty="0">
              <a:latin typeface="Times New Roman" panose="02020603050405020304" pitchFamily="18" charset="0"/>
              <a:cs typeface="Times New Roman" panose="02020603050405020304" pitchFamily="18" charset="0"/>
            </a:endParaRPr>
          </a:p>
        </p:txBody>
      </p:sp>
      <p:sp>
        <p:nvSpPr>
          <p:cNvPr id="52" name="TextBox 51"/>
          <p:cNvSpPr txBox="1"/>
          <p:nvPr/>
        </p:nvSpPr>
        <p:spPr>
          <a:xfrm>
            <a:off x="6005528" y="2992669"/>
            <a:ext cx="1102659" cy="1785104"/>
          </a:xfrm>
          <a:prstGeom prst="rect">
            <a:avLst/>
          </a:prstGeom>
          <a:noFill/>
        </p:spPr>
        <p:txBody>
          <a:bodyPr wrap="square" rtlCol="0">
            <a:spAutoFit/>
          </a:bodyPr>
          <a:lstStyle/>
          <a:p>
            <a:pPr algn="ctr"/>
            <a:r>
              <a:rPr lang="en-US" sz="2200" dirty="0" err="1">
                <a:latin typeface="Times New Roman" panose="02020603050405020304" pitchFamily="18" charset="0"/>
                <a:cs typeface="Times New Roman" panose="02020603050405020304" pitchFamily="18" charset="0"/>
              </a:rPr>
              <a:t>Lê</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Lê</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hưng</a:t>
            </a:r>
            <a:endParaRPr lang="en-US" sz="2200" b="1" dirty="0">
              <a:latin typeface="Times New Roman" panose="02020603050405020304" pitchFamily="18" charset="0"/>
              <a:cs typeface="Times New Roman" panose="02020603050405020304" pitchFamily="18" charset="0"/>
            </a:endParaRPr>
          </a:p>
        </p:txBody>
      </p:sp>
      <p:sp>
        <p:nvSpPr>
          <p:cNvPr id="53" name="TextBox 52"/>
          <p:cNvSpPr txBox="1"/>
          <p:nvPr/>
        </p:nvSpPr>
        <p:spPr>
          <a:xfrm>
            <a:off x="7590280" y="2992669"/>
            <a:ext cx="1102659" cy="2800767"/>
          </a:xfrm>
          <a:prstGeom prst="rect">
            <a:avLst/>
          </a:prstGeom>
          <a:noFill/>
        </p:spPr>
        <p:txBody>
          <a:bodyPr wrap="square" rtlCol="0">
            <a:spAutoFit/>
          </a:bodyPr>
          <a:lstStyle/>
          <a:p>
            <a:pPr algn="ctr"/>
            <a:r>
              <a:rPr lang="en-US" sz="2200" dirty="0" err="1">
                <a:latin typeface="Times New Roman" panose="02020603050405020304" pitchFamily="18" charset="0"/>
                <a:cs typeface="Times New Roman" panose="02020603050405020304" pitchFamily="18" charset="0"/>
              </a:rPr>
              <a:t>Tiếp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tục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sắc</a:t>
            </a:r>
            <a:endParaRPr lang="en-US" sz="2200" b="1" dirty="0">
              <a:latin typeface="Times New Roman" panose="02020603050405020304" pitchFamily="18" charset="0"/>
              <a:cs typeface="Times New Roman" panose="02020603050405020304" pitchFamily="18" charset="0"/>
            </a:endParaRPr>
          </a:p>
        </p:txBody>
      </p:sp>
      <p:sp>
        <p:nvSpPr>
          <p:cNvPr id="54" name="TextBox 53"/>
          <p:cNvSpPr txBox="1"/>
          <p:nvPr/>
        </p:nvSpPr>
        <p:spPr>
          <a:xfrm>
            <a:off x="9081405" y="2979795"/>
            <a:ext cx="1222229" cy="2462213"/>
          </a:xfrm>
          <a:prstGeom prst="rect">
            <a:avLst/>
          </a:prstGeom>
          <a:noFill/>
        </p:spPr>
        <p:txBody>
          <a:bodyPr wrap="square" rtlCol="0">
            <a:spAutoFit/>
          </a:bodyPr>
          <a:lstStyle/>
          <a:p>
            <a:pPr algn="ctr"/>
            <a:r>
              <a:rPr lang="en-US" sz="2200" dirty="0" err="1">
                <a:latin typeface="Times New Roman" panose="02020603050405020304" pitchFamily="18" charset="0"/>
                <a:cs typeface="Times New Roman" panose="02020603050405020304" pitchFamily="18" charset="0"/>
              </a:rPr>
              <a:t>Lê</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hưng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đoạn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hậu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Nguyễn</a:t>
            </a:r>
            <a:endParaRPr lang="en-US" sz="2200" b="1" dirty="0">
              <a:latin typeface="Times New Roman" panose="02020603050405020304" pitchFamily="18" charset="0"/>
              <a:cs typeface="Times New Roman" panose="02020603050405020304" pitchFamily="18" charset="0"/>
            </a:endParaRPr>
          </a:p>
        </p:txBody>
      </p:sp>
      <p:sp>
        <p:nvSpPr>
          <p:cNvPr id="55" name="TextBox 54"/>
          <p:cNvSpPr txBox="1"/>
          <p:nvPr/>
        </p:nvSpPr>
        <p:spPr>
          <a:xfrm>
            <a:off x="10672222" y="3001177"/>
            <a:ext cx="1231942" cy="2462213"/>
          </a:xfrm>
          <a:prstGeom prst="rect">
            <a:avLst/>
          </a:prstGeom>
          <a:noFill/>
        </p:spPr>
        <p:txBody>
          <a:bodyPr wrap="square" rtlCol="0">
            <a:spAutoFit/>
          </a:bodyPr>
          <a:lstStyle/>
          <a:p>
            <a:pPr algn="ct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trước</a:t>
            </a:r>
            <a:endParaRPr lang="en-US" sz="2200" b="1" dirty="0">
              <a:latin typeface="Times New Roman" panose="02020603050405020304" pitchFamily="18" charset="0"/>
              <a:cs typeface="Times New Roman" panose="02020603050405020304" pitchFamily="18" charset="0"/>
            </a:endParaRPr>
          </a:p>
        </p:txBody>
      </p:sp>
      <p:grpSp>
        <p:nvGrpSpPr>
          <p:cNvPr id="58" name="Group 57"/>
          <p:cNvGrpSpPr/>
          <p:nvPr/>
        </p:nvGrpSpPr>
        <p:grpSpPr>
          <a:xfrm>
            <a:off x="150768" y="6031301"/>
            <a:ext cx="11897647" cy="708841"/>
            <a:chOff x="150768" y="6031301"/>
            <a:chExt cx="11897647" cy="708841"/>
          </a:xfrm>
        </p:grpSpPr>
        <p:sp>
          <p:nvSpPr>
            <p:cNvPr id="56" name="Rounded Rectangle 55"/>
            <p:cNvSpPr/>
            <p:nvPr/>
          </p:nvSpPr>
          <p:spPr>
            <a:xfrm>
              <a:off x="150768" y="6031301"/>
              <a:ext cx="11897647" cy="70884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p:cNvSpPr>
              <a:spLocks noChangeArrowheads="1"/>
            </p:cNvSpPr>
            <p:nvPr/>
          </p:nvSpPr>
          <p:spPr bwMode="auto">
            <a:xfrm>
              <a:off x="320681" y="6149888"/>
              <a:ext cx="11270684"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solidFill>
                    <a:schemeClr val="bg1"/>
                  </a:solidFill>
                  <a:latin typeface="Times New Roman" panose="02020603050405020304" pitchFamily="18" charset="0"/>
                  <a:cs typeface="Times New Roman" panose="02020603050405020304" pitchFamily="18" charset="0"/>
                </a:rPr>
                <a:t>1.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minh </a:t>
              </a:r>
              <a:r>
                <a:rPr lang="en-US" sz="2400" dirty="0" err="1">
                  <a:solidFill>
                    <a:schemeClr val="bg1"/>
                  </a:solidFill>
                  <a:latin typeface="Times New Roman" panose="02020603050405020304" pitchFamily="18" charset="0"/>
                  <a:cs typeface="Times New Roman" panose="02020603050405020304" pitchFamily="18" charset="0"/>
                </a:rPr>
                <a:t>Đại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Việt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phát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triển</a:t>
              </a:r>
              <a:r>
                <a:rPr lang="en-US" sz="2400" dirty="0">
                  <a:solidFill>
                    <a:schemeClr val="bg1"/>
                  </a:solidFill>
                  <a:latin typeface="Times New Roman" panose="02020603050405020304" pitchFamily="18" charset="0"/>
                  <a:cs typeface="Times New Roman" panose="02020603050405020304" pitchFamily="18" charset="0"/>
                </a:rPr>
                <a:t> qua </a:t>
              </a:r>
              <a:r>
                <a:rPr lang="en-US" sz="2400" dirty="0" err="1">
                  <a:solidFill>
                    <a:schemeClr val="bg1"/>
                  </a:solidFill>
                  <a:latin typeface="Times New Roman" panose="02020603050405020304" pitchFamily="18" charset="0"/>
                  <a:cs typeface="Times New Roman" panose="02020603050405020304" pitchFamily="18" charset="0"/>
                </a:rPr>
                <a:t>mấy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giai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đoạn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những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giai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đoạn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cs typeface="Times New Roman" panose="02020603050405020304" pitchFamily="18" charset="0"/>
                </a:rPr>
                <a:t>?</a:t>
              </a:r>
            </a:p>
          </p:txBody>
        </p:sp>
      </p:grpSp>
      <p:grpSp>
        <p:nvGrpSpPr>
          <p:cNvPr id="59" name="Group 58"/>
          <p:cNvGrpSpPr/>
          <p:nvPr/>
        </p:nvGrpSpPr>
        <p:grpSpPr>
          <a:xfrm>
            <a:off x="153836" y="6021453"/>
            <a:ext cx="11897647" cy="708841"/>
            <a:chOff x="150768" y="6031301"/>
            <a:chExt cx="11897647" cy="708841"/>
          </a:xfrm>
        </p:grpSpPr>
        <p:sp>
          <p:nvSpPr>
            <p:cNvPr id="60" name="Rounded Rectangle 59"/>
            <p:cNvSpPr/>
            <p:nvPr/>
          </p:nvSpPr>
          <p:spPr>
            <a:xfrm>
              <a:off x="150768" y="6031301"/>
              <a:ext cx="11897647" cy="70884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ectangle 60"/>
            <p:cNvSpPr>
              <a:spLocks noChangeArrowheads="1"/>
            </p:cNvSpPr>
            <p:nvPr/>
          </p:nvSpPr>
          <p:spPr bwMode="auto">
            <a:xfrm>
              <a:off x="320681" y="6149888"/>
              <a:ext cx="11270684"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solidFill>
                    <a:schemeClr val="bg1"/>
                  </a:solidFill>
                  <a:latin typeface="Times New Roman" panose="02020603050405020304" pitchFamily="18" charset="0"/>
                  <a:cs typeface="Times New Roman" panose="02020603050405020304" pitchFamily="18" charset="0"/>
                </a:rPr>
                <a:t>2.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kỉ</a:t>
              </a:r>
              <a:r>
                <a:rPr lang="en-US" sz="2400" dirty="0">
                  <a:solidFill>
                    <a:schemeClr val="bg1"/>
                  </a:solidFill>
                  <a:latin typeface="Times New Roman" panose="02020603050405020304" pitchFamily="18" charset="0"/>
                  <a:cs typeface="Times New Roman" panose="02020603050405020304" pitchFamily="18" charset="0"/>
                </a:rPr>
                <a:t> X,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minh </a:t>
              </a:r>
              <a:r>
                <a:rPr lang="en-US" sz="2400" dirty="0" err="1">
                  <a:solidFill>
                    <a:schemeClr val="bg1"/>
                  </a:solidFill>
                  <a:latin typeface="Times New Roman" panose="02020603050405020304" pitchFamily="18" charset="0"/>
                  <a:cs typeface="Times New Roman" panose="02020603050405020304" pitchFamily="18" charset="0"/>
                </a:rPr>
                <a:t>Đại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Việt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gắn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liền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triều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cs typeface="Times New Roman" panose="02020603050405020304" pitchFamily="18" charset="0"/>
                </a:rPr>
                <a:t>?</a:t>
              </a:r>
            </a:p>
          </p:txBody>
        </p:sp>
      </p:grpSp>
      <p:grpSp>
        <p:nvGrpSpPr>
          <p:cNvPr id="62" name="Group 61"/>
          <p:cNvGrpSpPr/>
          <p:nvPr/>
        </p:nvGrpSpPr>
        <p:grpSpPr>
          <a:xfrm>
            <a:off x="150767" y="6040403"/>
            <a:ext cx="11897647" cy="708841"/>
            <a:chOff x="150768" y="6031301"/>
            <a:chExt cx="11897647" cy="708841"/>
          </a:xfrm>
        </p:grpSpPr>
        <p:sp>
          <p:nvSpPr>
            <p:cNvPr id="63" name="Rounded Rectangle 62"/>
            <p:cNvSpPr/>
            <p:nvPr/>
          </p:nvSpPr>
          <p:spPr>
            <a:xfrm>
              <a:off x="150768" y="6031301"/>
              <a:ext cx="11897647" cy="70884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Rectangle 63"/>
            <p:cNvSpPr>
              <a:spLocks noChangeArrowheads="1"/>
            </p:cNvSpPr>
            <p:nvPr/>
          </p:nvSpPr>
          <p:spPr bwMode="auto">
            <a:xfrm>
              <a:off x="320681" y="6149888"/>
              <a:ext cx="11270684"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solidFill>
                    <a:schemeClr val="bg1"/>
                  </a:solidFill>
                  <a:latin typeface="Times New Roman" panose="02020603050405020304" pitchFamily="18" charset="0"/>
                  <a:cs typeface="Times New Roman" panose="02020603050405020304" pitchFamily="18" charset="0"/>
                </a:rPr>
                <a:t>3. </a:t>
              </a:r>
              <a:r>
                <a:rPr lang="en-US" sz="2400" dirty="0" err="1">
                  <a:solidFill>
                    <a:schemeClr val="bg1"/>
                  </a:solidFill>
                  <a:latin typeface="Times New Roman" panose="02020603050405020304" pitchFamily="18" charset="0"/>
                  <a:cs typeface="Times New Roman" panose="02020603050405020304" pitchFamily="18" charset="0"/>
                </a:rPr>
                <a:t>Đặc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trưng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minh </a:t>
              </a:r>
              <a:r>
                <a:rPr lang="en-US" sz="2400" dirty="0" err="1">
                  <a:solidFill>
                    <a:schemeClr val="bg1"/>
                  </a:solidFill>
                  <a:latin typeface="Times New Roman" panose="02020603050405020304" pitchFamily="18" charset="0"/>
                  <a:cs typeface="Times New Roman" panose="02020603050405020304" pitchFamily="18" charset="0"/>
                </a:rPr>
                <a:t>Đại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Việt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kỉ</a:t>
              </a:r>
              <a:r>
                <a:rPr lang="en-US" sz="2400" dirty="0">
                  <a:solidFill>
                    <a:schemeClr val="bg1"/>
                  </a:solidFill>
                  <a:latin typeface="Times New Roman" panose="02020603050405020304" pitchFamily="18" charset="0"/>
                  <a:cs typeface="Times New Roman" panose="02020603050405020304" pitchFamily="18" charset="0"/>
                </a:rPr>
                <a:t> X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gì</a:t>
              </a:r>
              <a:r>
                <a:rPr lang="en-US" sz="2400" dirty="0">
                  <a:solidFill>
                    <a:schemeClr val="bg1"/>
                  </a:solidFill>
                  <a:latin typeface="Times New Roman" panose="02020603050405020304" pitchFamily="18" charset="0"/>
                  <a:cs typeface="Times New Roman" panose="02020603050405020304" pitchFamily="18" charset="0"/>
                </a:rPr>
                <a:t>?</a:t>
              </a:r>
            </a:p>
          </p:txBody>
        </p:sp>
      </p:grpSp>
      <p:grpSp>
        <p:nvGrpSpPr>
          <p:cNvPr id="77" name="Group 76"/>
          <p:cNvGrpSpPr/>
          <p:nvPr/>
        </p:nvGrpSpPr>
        <p:grpSpPr>
          <a:xfrm>
            <a:off x="115529" y="6043913"/>
            <a:ext cx="11897647" cy="708841"/>
            <a:chOff x="115529" y="6043913"/>
            <a:chExt cx="11897647" cy="708841"/>
          </a:xfrm>
        </p:grpSpPr>
        <p:sp>
          <p:nvSpPr>
            <p:cNvPr id="66" name="Rounded Rectangle 65"/>
            <p:cNvSpPr/>
            <p:nvPr/>
          </p:nvSpPr>
          <p:spPr>
            <a:xfrm>
              <a:off x="115529" y="6043913"/>
              <a:ext cx="11897647" cy="70884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Rectangle 66"/>
            <p:cNvSpPr>
              <a:spLocks noChangeArrowheads="1"/>
            </p:cNvSpPr>
            <p:nvPr/>
          </p:nvSpPr>
          <p:spPr bwMode="auto">
            <a:xfrm>
              <a:off x="285442" y="6162500"/>
              <a:ext cx="11270684"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solidFill>
                    <a:schemeClr val="bg1"/>
                  </a:solidFill>
                  <a:latin typeface="Times New Roman" panose="02020603050405020304" pitchFamily="18" charset="0"/>
                  <a:cs typeface="Times New Roman" panose="02020603050405020304" pitchFamily="18" charset="0"/>
                </a:rPr>
                <a:t>4.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kỉ</a:t>
              </a:r>
              <a:r>
                <a:rPr lang="en-US" sz="2400" dirty="0">
                  <a:solidFill>
                    <a:schemeClr val="bg1"/>
                  </a:solidFill>
                  <a:latin typeface="Times New Roman" panose="02020603050405020304" pitchFamily="18" charset="0"/>
                  <a:cs typeface="Times New Roman" panose="02020603050405020304" pitchFamily="18" charset="0"/>
                </a:rPr>
                <a:t> XI - XV,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minh </a:t>
              </a:r>
              <a:r>
                <a:rPr lang="en-US" sz="2400" dirty="0" err="1">
                  <a:solidFill>
                    <a:schemeClr val="bg1"/>
                  </a:solidFill>
                  <a:latin typeface="Times New Roman" panose="02020603050405020304" pitchFamily="18" charset="0"/>
                  <a:cs typeface="Times New Roman" panose="02020603050405020304" pitchFamily="18" charset="0"/>
                </a:rPr>
                <a:t>Đại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Việt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gắn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liền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triều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cs typeface="Times New Roman" panose="02020603050405020304" pitchFamily="18" charset="0"/>
                </a:rPr>
                <a:t>?</a:t>
              </a:r>
            </a:p>
          </p:txBody>
        </p:sp>
      </p:grpSp>
      <p:grpSp>
        <p:nvGrpSpPr>
          <p:cNvPr id="78" name="Group 77"/>
          <p:cNvGrpSpPr/>
          <p:nvPr/>
        </p:nvGrpSpPr>
        <p:grpSpPr>
          <a:xfrm>
            <a:off x="133148" y="6021504"/>
            <a:ext cx="11897647" cy="708841"/>
            <a:chOff x="115529" y="6043913"/>
            <a:chExt cx="11897647" cy="708841"/>
          </a:xfrm>
        </p:grpSpPr>
        <p:sp>
          <p:nvSpPr>
            <p:cNvPr id="79" name="Rounded Rectangle 78"/>
            <p:cNvSpPr/>
            <p:nvPr/>
          </p:nvSpPr>
          <p:spPr>
            <a:xfrm>
              <a:off x="115529" y="6043913"/>
              <a:ext cx="11897647" cy="70884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Rectangle 79"/>
            <p:cNvSpPr>
              <a:spLocks noChangeArrowheads="1"/>
            </p:cNvSpPr>
            <p:nvPr/>
          </p:nvSpPr>
          <p:spPr bwMode="auto">
            <a:xfrm>
              <a:off x="285442" y="6162500"/>
              <a:ext cx="11270684"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solidFill>
                    <a:schemeClr val="bg1"/>
                  </a:solidFill>
                  <a:latin typeface="Times New Roman" panose="02020603050405020304" pitchFamily="18" charset="0"/>
                  <a:cs typeface="Times New Roman" panose="02020603050405020304" pitchFamily="18" charset="0"/>
                </a:rPr>
                <a:t>5. </a:t>
              </a:r>
              <a:r>
                <a:rPr lang="en-US" sz="2400" dirty="0" err="1">
                  <a:solidFill>
                    <a:schemeClr val="bg1"/>
                  </a:solidFill>
                  <a:latin typeface="Times New Roman" panose="02020603050405020304" pitchFamily="18" charset="0"/>
                  <a:cs typeface="Times New Roman" panose="02020603050405020304" pitchFamily="18" charset="0"/>
                </a:rPr>
                <a:t>Đặc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trưng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minh </a:t>
              </a:r>
              <a:r>
                <a:rPr lang="en-US" sz="2400" dirty="0" err="1">
                  <a:solidFill>
                    <a:schemeClr val="bg1"/>
                  </a:solidFill>
                  <a:latin typeface="Times New Roman" panose="02020603050405020304" pitchFamily="18" charset="0"/>
                  <a:cs typeface="Times New Roman" panose="02020603050405020304" pitchFamily="18" charset="0"/>
                </a:rPr>
                <a:t>Đại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Việt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kỉ</a:t>
              </a:r>
              <a:r>
                <a:rPr lang="en-US" sz="2400" dirty="0">
                  <a:solidFill>
                    <a:schemeClr val="bg1"/>
                  </a:solidFill>
                  <a:latin typeface="Times New Roman" panose="02020603050405020304" pitchFamily="18" charset="0"/>
                  <a:cs typeface="Times New Roman" panose="02020603050405020304" pitchFamily="18" charset="0"/>
                </a:rPr>
                <a:t> XI - XV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gì</a:t>
              </a:r>
              <a:r>
                <a:rPr lang="en-US" sz="2400" dirty="0">
                  <a:solidFill>
                    <a:schemeClr val="bg1"/>
                  </a:solidFill>
                  <a:latin typeface="Times New Roman" panose="02020603050405020304" pitchFamily="18" charset="0"/>
                  <a:cs typeface="Times New Roman" panose="02020603050405020304" pitchFamily="18" charset="0"/>
                </a:rPr>
                <a:t>?</a:t>
              </a:r>
            </a:p>
          </p:txBody>
        </p:sp>
      </p:grpSp>
      <p:grpSp>
        <p:nvGrpSpPr>
          <p:cNvPr id="81" name="Group 80"/>
          <p:cNvGrpSpPr/>
          <p:nvPr/>
        </p:nvGrpSpPr>
        <p:grpSpPr>
          <a:xfrm>
            <a:off x="150767" y="6066322"/>
            <a:ext cx="11897647" cy="708841"/>
            <a:chOff x="115529" y="6043913"/>
            <a:chExt cx="11897647" cy="708841"/>
          </a:xfrm>
        </p:grpSpPr>
        <p:sp>
          <p:nvSpPr>
            <p:cNvPr id="82" name="Rounded Rectangle 81"/>
            <p:cNvSpPr/>
            <p:nvPr/>
          </p:nvSpPr>
          <p:spPr>
            <a:xfrm>
              <a:off x="115529" y="6043913"/>
              <a:ext cx="11897647" cy="70884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Rectangle 82"/>
            <p:cNvSpPr>
              <a:spLocks noChangeArrowheads="1"/>
            </p:cNvSpPr>
            <p:nvPr/>
          </p:nvSpPr>
          <p:spPr bwMode="auto">
            <a:xfrm>
              <a:off x="285442" y="6162500"/>
              <a:ext cx="11270684"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solidFill>
                    <a:schemeClr val="bg1"/>
                  </a:solidFill>
                  <a:latin typeface="Times New Roman" panose="02020603050405020304" pitchFamily="18" charset="0"/>
                  <a:cs typeface="Times New Roman" panose="02020603050405020304" pitchFamily="18" charset="0"/>
                </a:rPr>
                <a:t>6 .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kỉ</a:t>
              </a:r>
              <a:r>
                <a:rPr lang="en-US" sz="2400" dirty="0">
                  <a:solidFill>
                    <a:schemeClr val="bg1"/>
                  </a:solidFill>
                  <a:latin typeface="Times New Roman" panose="02020603050405020304" pitchFamily="18" charset="0"/>
                  <a:cs typeface="Times New Roman" panose="02020603050405020304" pitchFamily="18" charset="0"/>
                </a:rPr>
                <a:t> XV - XVII,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minh </a:t>
              </a:r>
              <a:r>
                <a:rPr lang="en-US" sz="2400" dirty="0" err="1">
                  <a:solidFill>
                    <a:schemeClr val="bg1"/>
                  </a:solidFill>
                  <a:latin typeface="Times New Roman" panose="02020603050405020304" pitchFamily="18" charset="0"/>
                  <a:cs typeface="Times New Roman" panose="02020603050405020304" pitchFamily="18" charset="0"/>
                </a:rPr>
                <a:t>Đại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Việt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gắn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liền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triều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cs typeface="Times New Roman" panose="02020603050405020304" pitchFamily="18" charset="0"/>
                </a:rPr>
                <a:t>?</a:t>
              </a:r>
            </a:p>
          </p:txBody>
        </p:sp>
      </p:grpSp>
      <p:grpSp>
        <p:nvGrpSpPr>
          <p:cNvPr id="84" name="Group 83"/>
          <p:cNvGrpSpPr/>
          <p:nvPr/>
        </p:nvGrpSpPr>
        <p:grpSpPr>
          <a:xfrm>
            <a:off x="115528" y="6043907"/>
            <a:ext cx="11897647" cy="708841"/>
            <a:chOff x="115529" y="6043913"/>
            <a:chExt cx="11897647" cy="708841"/>
          </a:xfrm>
        </p:grpSpPr>
        <p:sp>
          <p:nvSpPr>
            <p:cNvPr id="85" name="Rounded Rectangle 84"/>
            <p:cNvSpPr/>
            <p:nvPr/>
          </p:nvSpPr>
          <p:spPr>
            <a:xfrm>
              <a:off x="115529" y="6043913"/>
              <a:ext cx="11897647" cy="70884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Rectangle 85"/>
            <p:cNvSpPr>
              <a:spLocks noChangeArrowheads="1"/>
            </p:cNvSpPr>
            <p:nvPr/>
          </p:nvSpPr>
          <p:spPr bwMode="auto">
            <a:xfrm>
              <a:off x="285442" y="6162500"/>
              <a:ext cx="11270684"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solidFill>
                    <a:schemeClr val="bg1"/>
                  </a:solidFill>
                  <a:latin typeface="Times New Roman" panose="02020603050405020304" pitchFamily="18" charset="0"/>
                  <a:cs typeface="Times New Roman" panose="02020603050405020304" pitchFamily="18" charset="0"/>
                </a:rPr>
                <a:t>7. </a:t>
              </a:r>
              <a:r>
                <a:rPr lang="en-US" sz="2400" dirty="0" err="1">
                  <a:solidFill>
                    <a:schemeClr val="bg1"/>
                  </a:solidFill>
                  <a:latin typeface="Times New Roman" panose="02020603050405020304" pitchFamily="18" charset="0"/>
                  <a:cs typeface="Times New Roman" panose="02020603050405020304" pitchFamily="18" charset="0"/>
                </a:rPr>
                <a:t>Đặc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trưng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minh </a:t>
              </a:r>
              <a:r>
                <a:rPr lang="en-US" sz="2400" dirty="0" err="1">
                  <a:solidFill>
                    <a:schemeClr val="bg1"/>
                  </a:solidFill>
                  <a:latin typeface="Times New Roman" panose="02020603050405020304" pitchFamily="18" charset="0"/>
                  <a:cs typeface="Times New Roman" panose="02020603050405020304" pitchFamily="18" charset="0"/>
                </a:rPr>
                <a:t>Đại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Việt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kỉ</a:t>
              </a:r>
              <a:r>
                <a:rPr lang="en-US" sz="2400" dirty="0">
                  <a:solidFill>
                    <a:schemeClr val="bg1"/>
                  </a:solidFill>
                  <a:latin typeface="Times New Roman" panose="02020603050405020304" pitchFamily="18" charset="0"/>
                  <a:cs typeface="Times New Roman" panose="02020603050405020304" pitchFamily="18" charset="0"/>
                </a:rPr>
                <a:t> XV - XVII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gì</a:t>
              </a:r>
              <a:r>
                <a:rPr lang="en-US" sz="2400" dirty="0">
                  <a:solidFill>
                    <a:schemeClr val="bg1"/>
                  </a:solidFill>
                  <a:latin typeface="Times New Roman" panose="02020603050405020304" pitchFamily="18" charset="0"/>
                  <a:cs typeface="Times New Roman" panose="02020603050405020304" pitchFamily="18" charset="0"/>
                </a:rPr>
                <a:t>?</a:t>
              </a:r>
            </a:p>
          </p:txBody>
        </p:sp>
      </p:grpSp>
      <p:grpSp>
        <p:nvGrpSpPr>
          <p:cNvPr id="87" name="Group 86"/>
          <p:cNvGrpSpPr/>
          <p:nvPr/>
        </p:nvGrpSpPr>
        <p:grpSpPr>
          <a:xfrm>
            <a:off x="124337" y="6021453"/>
            <a:ext cx="11897647" cy="708841"/>
            <a:chOff x="115529" y="6043913"/>
            <a:chExt cx="11897647" cy="708841"/>
          </a:xfrm>
        </p:grpSpPr>
        <p:sp>
          <p:nvSpPr>
            <p:cNvPr id="88" name="Rounded Rectangle 87"/>
            <p:cNvSpPr/>
            <p:nvPr/>
          </p:nvSpPr>
          <p:spPr>
            <a:xfrm>
              <a:off x="115529" y="6043913"/>
              <a:ext cx="11897647" cy="70884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Rectangle 88"/>
            <p:cNvSpPr>
              <a:spLocks noChangeArrowheads="1"/>
            </p:cNvSpPr>
            <p:nvPr/>
          </p:nvSpPr>
          <p:spPr bwMode="auto">
            <a:xfrm>
              <a:off x="191676" y="6123442"/>
              <a:ext cx="11727733"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solidFill>
                    <a:schemeClr val="bg1"/>
                  </a:solidFill>
                  <a:latin typeface="Times New Roman" panose="02020603050405020304" pitchFamily="18" charset="0"/>
                  <a:cs typeface="Times New Roman" panose="02020603050405020304" pitchFamily="18" charset="0"/>
                </a:rPr>
                <a:t>8 .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kỉ</a:t>
              </a:r>
              <a:r>
                <a:rPr lang="en-US" sz="2400" dirty="0">
                  <a:solidFill>
                    <a:schemeClr val="bg1"/>
                  </a:solidFill>
                  <a:latin typeface="Times New Roman" panose="02020603050405020304" pitchFamily="18" charset="0"/>
                  <a:cs typeface="Times New Roman" panose="02020603050405020304" pitchFamily="18" charset="0"/>
                </a:rPr>
                <a:t> XVIII – </a:t>
              </a:r>
              <a:r>
                <a:rPr lang="en-US" sz="2400" dirty="0" err="1">
                  <a:solidFill>
                    <a:schemeClr val="bg1"/>
                  </a:solidFill>
                  <a:latin typeface="Times New Roman" panose="02020603050405020304" pitchFamily="18" charset="0"/>
                  <a:cs typeface="Times New Roman" panose="02020603050405020304" pitchFamily="18" charset="0"/>
                </a:rPr>
                <a:t>giữa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kỉ</a:t>
              </a:r>
              <a:r>
                <a:rPr lang="en-US" sz="2400" dirty="0">
                  <a:solidFill>
                    <a:schemeClr val="bg1"/>
                  </a:solidFill>
                  <a:latin typeface="Times New Roman" panose="02020603050405020304" pitchFamily="18" charset="0"/>
                  <a:cs typeface="Times New Roman" panose="02020603050405020304" pitchFamily="18" charset="0"/>
                </a:rPr>
                <a:t> XIX,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minh </a:t>
              </a:r>
              <a:r>
                <a:rPr lang="en-US" sz="2400" dirty="0" err="1">
                  <a:solidFill>
                    <a:schemeClr val="bg1"/>
                  </a:solidFill>
                  <a:latin typeface="Times New Roman" panose="02020603050405020304" pitchFamily="18" charset="0"/>
                  <a:cs typeface="Times New Roman" panose="02020603050405020304" pitchFamily="18" charset="0"/>
                </a:rPr>
                <a:t>Đại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Việt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gắn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liền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triều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cs typeface="Times New Roman" panose="02020603050405020304" pitchFamily="18" charset="0"/>
                </a:rPr>
                <a:t>?</a:t>
              </a:r>
            </a:p>
          </p:txBody>
        </p:sp>
      </p:grpSp>
      <p:grpSp>
        <p:nvGrpSpPr>
          <p:cNvPr id="90" name="Group 89"/>
          <p:cNvGrpSpPr/>
          <p:nvPr/>
        </p:nvGrpSpPr>
        <p:grpSpPr>
          <a:xfrm>
            <a:off x="130080" y="6038970"/>
            <a:ext cx="11897647" cy="708841"/>
            <a:chOff x="115529" y="6043913"/>
            <a:chExt cx="11897647" cy="708841"/>
          </a:xfrm>
        </p:grpSpPr>
        <p:sp>
          <p:nvSpPr>
            <p:cNvPr id="91" name="Rounded Rectangle 90"/>
            <p:cNvSpPr/>
            <p:nvPr/>
          </p:nvSpPr>
          <p:spPr>
            <a:xfrm>
              <a:off x="115529" y="6043913"/>
              <a:ext cx="11897647" cy="70884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Rectangle 91"/>
            <p:cNvSpPr>
              <a:spLocks noChangeArrowheads="1"/>
            </p:cNvSpPr>
            <p:nvPr/>
          </p:nvSpPr>
          <p:spPr bwMode="auto">
            <a:xfrm>
              <a:off x="191676" y="6123442"/>
              <a:ext cx="11727733"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solidFill>
                    <a:schemeClr val="bg1"/>
                  </a:solidFill>
                  <a:latin typeface="Times New Roman" panose="02020603050405020304" pitchFamily="18" charset="0"/>
                  <a:cs typeface="Times New Roman" panose="02020603050405020304" pitchFamily="18" charset="0"/>
                </a:rPr>
                <a:t>9. </a:t>
              </a:r>
              <a:r>
                <a:rPr lang="en-US" sz="2400" dirty="0" err="1">
                  <a:solidFill>
                    <a:schemeClr val="bg1"/>
                  </a:solidFill>
                  <a:latin typeface="Times New Roman" panose="02020603050405020304" pitchFamily="18" charset="0"/>
                  <a:cs typeface="Times New Roman" panose="02020603050405020304" pitchFamily="18" charset="0"/>
                </a:rPr>
                <a:t>Đặc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trưng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minh </a:t>
              </a:r>
              <a:r>
                <a:rPr lang="en-US" sz="2400" dirty="0" err="1">
                  <a:solidFill>
                    <a:schemeClr val="bg1"/>
                  </a:solidFill>
                  <a:latin typeface="Times New Roman" panose="02020603050405020304" pitchFamily="18" charset="0"/>
                  <a:cs typeface="Times New Roman" panose="02020603050405020304" pitchFamily="18" charset="0"/>
                </a:rPr>
                <a:t>Đại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Việt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kỉ</a:t>
              </a:r>
              <a:r>
                <a:rPr lang="en-US" sz="2400" dirty="0">
                  <a:solidFill>
                    <a:schemeClr val="bg1"/>
                  </a:solidFill>
                  <a:latin typeface="Times New Roman" panose="02020603050405020304" pitchFamily="18" charset="0"/>
                  <a:cs typeface="Times New Roman" panose="02020603050405020304" pitchFamily="18" charset="0"/>
                </a:rPr>
                <a:t> XVIII – </a:t>
              </a:r>
              <a:r>
                <a:rPr lang="en-US" sz="2400" dirty="0" err="1">
                  <a:solidFill>
                    <a:schemeClr val="bg1"/>
                  </a:solidFill>
                  <a:latin typeface="Times New Roman" panose="02020603050405020304" pitchFamily="18" charset="0"/>
                  <a:cs typeface="Times New Roman" panose="02020603050405020304" pitchFamily="18" charset="0"/>
                </a:rPr>
                <a:t>giữa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kỉ</a:t>
              </a:r>
              <a:r>
                <a:rPr lang="en-US" sz="2400" dirty="0">
                  <a:solidFill>
                    <a:schemeClr val="bg1"/>
                  </a:solidFill>
                  <a:latin typeface="Times New Roman" panose="02020603050405020304" pitchFamily="18" charset="0"/>
                  <a:cs typeface="Times New Roman" panose="02020603050405020304" pitchFamily="18" charset="0"/>
                </a:rPr>
                <a:t> XIX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gì</a:t>
              </a:r>
              <a:r>
                <a:rPr lang="en-US" sz="2400" dirty="0">
                  <a:solidFill>
                    <a:schemeClr val="bg1"/>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51361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down)">
                                      <p:cBhvr>
                                        <p:cTn id="32" dur="50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down)">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wipe(down)">
                                      <p:cBhvr>
                                        <p:cTn id="42" dur="500"/>
                                        <p:tgtEl>
                                          <p:spTgt spid="6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down)">
                                      <p:cBhvr>
                                        <p:cTn id="47" dur="500"/>
                                        <p:tgtEl>
                                          <p:spTgt spid="4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wipe(down)">
                                      <p:cBhvr>
                                        <p:cTn id="52" dur="500"/>
                                        <p:tgtEl>
                                          <p:spTgt spid="7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down)">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78"/>
                                        </p:tgtEl>
                                        <p:attrNameLst>
                                          <p:attrName>style.visibility</p:attrName>
                                        </p:attrNameLst>
                                      </p:cBhvr>
                                      <p:to>
                                        <p:strVal val="visible"/>
                                      </p:to>
                                    </p:set>
                                    <p:animEffect transition="in" filter="wipe(down)">
                                      <p:cBhvr>
                                        <p:cTn id="62" dur="500"/>
                                        <p:tgtEl>
                                          <p:spTgt spid="7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wipe(down)">
                                      <p:cBhvr>
                                        <p:cTn id="67" dur="500"/>
                                        <p:tgtEl>
                                          <p:spTgt spid="5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81"/>
                                        </p:tgtEl>
                                        <p:attrNameLst>
                                          <p:attrName>style.visibility</p:attrName>
                                        </p:attrNameLst>
                                      </p:cBhvr>
                                      <p:to>
                                        <p:strVal val="visible"/>
                                      </p:to>
                                    </p:set>
                                    <p:animEffect transition="in" filter="wipe(down)">
                                      <p:cBhvr>
                                        <p:cTn id="72" dur="500"/>
                                        <p:tgtEl>
                                          <p:spTgt spid="8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wipe(down)">
                                      <p:cBhvr>
                                        <p:cTn id="77" dur="500"/>
                                        <p:tgtEl>
                                          <p:spTgt spid="5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84"/>
                                        </p:tgtEl>
                                        <p:attrNameLst>
                                          <p:attrName>style.visibility</p:attrName>
                                        </p:attrNameLst>
                                      </p:cBhvr>
                                      <p:to>
                                        <p:strVal val="visible"/>
                                      </p:to>
                                    </p:set>
                                    <p:animEffect transition="in" filter="wipe(down)">
                                      <p:cBhvr>
                                        <p:cTn id="82" dur="500"/>
                                        <p:tgtEl>
                                          <p:spTgt spid="8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53"/>
                                        </p:tgtEl>
                                        <p:attrNameLst>
                                          <p:attrName>style.visibility</p:attrName>
                                        </p:attrNameLst>
                                      </p:cBhvr>
                                      <p:to>
                                        <p:strVal val="visible"/>
                                      </p:to>
                                    </p:set>
                                    <p:animEffect transition="in" filter="wipe(down)">
                                      <p:cBhvr>
                                        <p:cTn id="87" dur="500"/>
                                        <p:tgtEl>
                                          <p:spTgt spid="5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87"/>
                                        </p:tgtEl>
                                        <p:attrNameLst>
                                          <p:attrName>style.visibility</p:attrName>
                                        </p:attrNameLst>
                                      </p:cBhvr>
                                      <p:to>
                                        <p:strVal val="visible"/>
                                      </p:to>
                                    </p:set>
                                    <p:animEffect transition="in" filter="wipe(down)">
                                      <p:cBhvr>
                                        <p:cTn id="92" dur="500"/>
                                        <p:tgtEl>
                                          <p:spTgt spid="87"/>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wipe(down)">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90"/>
                                        </p:tgtEl>
                                        <p:attrNameLst>
                                          <p:attrName>style.visibility</p:attrName>
                                        </p:attrNameLst>
                                      </p:cBhvr>
                                      <p:to>
                                        <p:strVal val="visible"/>
                                      </p:to>
                                    </p:set>
                                    <p:animEffect transition="in" filter="wipe(down)">
                                      <p:cBhvr>
                                        <p:cTn id="102" dur="500"/>
                                        <p:tgtEl>
                                          <p:spTgt spid="90"/>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wipe(down)">
                                      <p:cBhvr>
                                        <p:cTn id="10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48" grpId="0"/>
      <p:bldP spid="49" grpId="0"/>
      <p:bldP spid="50" grpId="0"/>
      <p:bldP spid="51" grpId="0"/>
      <p:bldP spid="52" grpId="0"/>
      <p:bldP spid="53" grpId="0"/>
      <p:bldP spid="54" grpId="0"/>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EE68C0-54A0-448B-BB9D-DDF480666C28}"/>
              </a:ext>
            </a:extLst>
          </p:cNvPr>
          <p:cNvSpPr txBox="1"/>
          <p:nvPr/>
        </p:nvSpPr>
        <p:spPr>
          <a:xfrm>
            <a:off x="207826" y="1041339"/>
            <a:ext cx="4259671" cy="3200876"/>
          </a:xfrm>
          <a:prstGeom prst="wedgeRoundRectCallout">
            <a:avLst>
              <a:gd name="adj1" fmla="val 1851"/>
              <a:gd name="adj2" fmla="val 6320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b="1" dirty="0" err="1">
                <a:latin typeface="Times New Roman" panose="02020603050405020304" pitchFamily="18" charset="0"/>
                <a:ea typeface="Calibri" panose="020F0502020204030204" pitchFamily="34" charset="0"/>
              </a:rPr>
              <a:t>Nhiệm</a:t>
            </a:r>
            <a:r>
              <a:rPr lang="en-US" sz="2600" b="1" dirty="0">
                <a:latin typeface="Times New Roman" panose="02020603050405020304" pitchFamily="18" charset="0"/>
                <a:ea typeface="Calibri" panose="020F0502020204030204" pitchFamily="34" charset="0"/>
              </a:rPr>
              <a:t> </a:t>
            </a:r>
            <a:r>
              <a:rPr lang="en-US" sz="2600" b="1" dirty="0" err="1" smtClean="0">
                <a:latin typeface="Times New Roman" panose="02020603050405020304" pitchFamily="18" charset="0"/>
                <a:ea typeface="Calibri" panose="020F0502020204030204" pitchFamily="34" charset="0"/>
              </a:rPr>
              <a:t>vụ</a:t>
            </a:r>
            <a:r>
              <a:rPr lang="en-US" sz="2600" dirty="0" smtClean="0">
                <a:latin typeface="Times New Roman" panose="02020603050405020304" pitchFamily="18" charset="0"/>
                <a:ea typeface="Calibri" panose="020F0502020204030204" pitchFamily="34" charset="0"/>
              </a:rPr>
              <a:t>: </a:t>
            </a:r>
            <a:r>
              <a:rPr lang="en-US" sz="2600" dirty="0">
                <a:latin typeface="Times New Roman" panose="02020603050405020304" pitchFamily="18" charset="0"/>
                <a:ea typeface="Calibri" panose="020F0502020204030204" pitchFamily="34" charset="0"/>
              </a:rPr>
              <a:t>HS </a:t>
            </a:r>
            <a:r>
              <a:rPr lang="en-US" sz="2600" dirty="0" err="1">
                <a:latin typeface="Times New Roman" panose="02020603050405020304" pitchFamily="18" charset="0"/>
                <a:ea typeface="Calibri" panose="020F0502020204030204" pitchFamily="34" charset="0"/>
              </a:rPr>
              <a:t>nhìn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hình</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ảnh</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thông</a:t>
            </a:r>
            <a:r>
              <a:rPr lang="en-US" sz="2600" dirty="0">
                <a:latin typeface="Times New Roman" panose="02020603050405020304" pitchFamily="18" charset="0"/>
                <a:ea typeface="Calibri" panose="020F0502020204030204" pitchFamily="34" charset="0"/>
              </a:rPr>
              <a:t> tin </a:t>
            </a:r>
            <a:r>
              <a:rPr lang="en-US" sz="2600" dirty="0" err="1">
                <a:latin typeface="Times New Roman" panose="02020603050405020304" pitchFamily="18" charset="0"/>
                <a:ea typeface="Calibri" panose="020F0502020204030204" pitchFamily="34" charset="0"/>
              </a:rPr>
              <a:t>hỗ</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trợ</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của</a:t>
            </a:r>
            <a:r>
              <a:rPr lang="en-US" sz="2600" dirty="0">
                <a:latin typeface="Times New Roman" panose="02020603050405020304" pitchFamily="18" charset="0"/>
                <a:ea typeface="Calibri" panose="020F0502020204030204" pitchFamily="34" charset="0"/>
              </a:rPr>
              <a:t> GV </a:t>
            </a:r>
            <a:r>
              <a:rPr lang="en-US" sz="2600" dirty="0" err="1">
                <a:latin typeface="Times New Roman" panose="02020603050405020304" pitchFamily="18" charset="0"/>
                <a:ea typeface="Calibri" panose="020F0502020204030204" pitchFamily="34" charset="0"/>
              </a:rPr>
              <a:t>để</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đoán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tên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những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nhân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vật</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có</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đóng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góp</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nổi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bật</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hoặc</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những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thành</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tựu</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tiêu</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biểu</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của</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văn</a:t>
            </a:r>
            <a:r>
              <a:rPr lang="en-US" sz="2600" dirty="0">
                <a:latin typeface="Times New Roman" panose="02020603050405020304" pitchFamily="18" charset="0"/>
                <a:ea typeface="Calibri" panose="020F0502020204030204" pitchFamily="34" charset="0"/>
              </a:rPr>
              <a:t> minh </a:t>
            </a:r>
            <a:r>
              <a:rPr lang="en-US" sz="2600" dirty="0" err="1">
                <a:latin typeface="Times New Roman" panose="02020603050405020304" pitchFamily="18" charset="0"/>
                <a:ea typeface="Calibri" panose="020F0502020204030204" pitchFamily="34" charset="0"/>
              </a:rPr>
              <a:t>Đại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Việt</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thời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kì</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này</a:t>
            </a:r>
            <a:r>
              <a:rPr lang="en-US" sz="2600" dirty="0">
                <a:latin typeface="Times New Roman" panose="02020603050405020304" pitchFamily="18" charset="0"/>
                <a:cs typeface="Times New Roman" panose="02020603050405020304" pitchFamily="18" charset="0"/>
              </a:rPr>
              <a:t>.</a:t>
            </a:r>
            <a:endParaRPr lang="en-US" sz="2600" dirty="0"/>
          </a:p>
        </p:txBody>
      </p:sp>
      <p:pic>
        <p:nvPicPr>
          <p:cNvPr id="5" name="Picture 4">
            <a:extLst>
              <a:ext uri="{FF2B5EF4-FFF2-40B4-BE49-F238E27FC236}">
                <a16:creationId xmlns:a16="http://schemas.microsoft.com/office/drawing/2014/main" id="{B02C864D-9B13-4C43-9E2A-6CCB0887FBE2}"/>
              </a:ext>
            </a:extLst>
          </p:cNvPr>
          <p:cNvPicPr>
            <a:picLocks noChangeAspect="1"/>
          </p:cNvPicPr>
          <p:nvPr/>
        </p:nvPicPr>
        <p:blipFill>
          <a:blip r:embed="rId2"/>
          <a:stretch>
            <a:fillRect/>
          </a:stretch>
        </p:blipFill>
        <p:spPr>
          <a:xfrm>
            <a:off x="-53349" y="5968"/>
            <a:ext cx="12217046" cy="739749"/>
          </a:xfrm>
          <a:prstGeom prst="rect">
            <a:avLst/>
          </a:prstGeom>
        </p:spPr>
      </p:pic>
      <p:sp>
        <p:nvSpPr>
          <p:cNvPr id="6" name="Text Box 4"/>
          <p:cNvSpPr txBox="1">
            <a:spLocks noChangeArrowheads="1"/>
          </p:cNvSpPr>
          <p:nvPr/>
        </p:nvSpPr>
        <p:spPr bwMode="auto">
          <a:xfrm>
            <a:off x="1034670" y="81611"/>
            <a:ext cx="10638405"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dirty="0">
                <a:solidFill>
                  <a:srgbClr val="002060"/>
                </a:solidFill>
                <a:latin typeface="Times New Roman" panose="02020603050405020304" pitchFamily="18" charset="0"/>
                <a:cs typeface="Times New Roman" panose="02020603050405020304" pitchFamily="18" charset="0"/>
              </a:rPr>
              <a:t>3</a:t>
            </a:r>
            <a:r>
              <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Quá</a:t>
            </a:r>
            <a:r>
              <a:rPr kumimoji="0" lang="en-US" alt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trình</a:t>
            </a:r>
            <a:r>
              <a:rPr kumimoji="0" lang="en-US" alt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phát</a:t>
            </a:r>
            <a:r>
              <a:rPr kumimoji="0" lang="en-US" alt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triển</a:t>
            </a:r>
            <a:r>
              <a:rPr kumimoji="0" lang="en-US" alt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alt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văn</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minh</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Đại</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Việt</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07826" y="4930093"/>
            <a:ext cx="2677886" cy="1661546"/>
          </a:xfrm>
          <a:prstGeom prst="rect">
            <a:avLst/>
          </a:prstGeom>
        </p:spPr>
      </p:pic>
      <p:pic>
        <p:nvPicPr>
          <p:cNvPr id="8" name="Picture 7"/>
          <p:cNvPicPr>
            <a:picLocks noChangeAspect="1"/>
          </p:cNvPicPr>
          <p:nvPr/>
        </p:nvPicPr>
        <p:blipFill>
          <a:blip r:embed="rId4"/>
          <a:stretch>
            <a:fillRect/>
          </a:stretch>
        </p:blipFill>
        <p:spPr>
          <a:xfrm>
            <a:off x="4815075" y="1041339"/>
            <a:ext cx="6858000" cy="5254958"/>
          </a:xfrm>
          <a:prstGeom prst="rect">
            <a:avLst/>
          </a:prstGeom>
        </p:spPr>
      </p:pic>
    </p:spTree>
    <p:extLst>
      <p:ext uri="{BB962C8B-B14F-4D97-AF65-F5344CB8AC3E}">
        <p14:creationId xmlns:p14="http://schemas.microsoft.com/office/powerpoint/2010/main" val="35016649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0914" y="500759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05480" y="907923"/>
            <a:ext cx="1078144" cy="1032861"/>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0"/>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35493" y="229753"/>
            <a:ext cx="1519851" cy="1519851"/>
          </a:xfrm>
          <a:prstGeom prst="rect">
            <a:avLst/>
          </a:prstGeom>
        </p:spPr>
      </p:pic>
      <p:sp>
        <p:nvSpPr>
          <p:cNvPr id="26" name="Rectangle 25">
            <a:extLst>
              <a:ext uri="{FF2B5EF4-FFF2-40B4-BE49-F238E27FC236}">
                <a16:creationId xmlns:a16="http://schemas.microsoft.com/office/drawing/2014/main" id="{043762B3-8E3F-4C90-9088-084C5087FB35}"/>
              </a:ext>
            </a:extLst>
          </p:cNvPr>
          <p:cNvSpPr/>
          <p:nvPr/>
        </p:nvSpPr>
        <p:spPr>
          <a:xfrm>
            <a:off x="4348153" y="5189334"/>
            <a:ext cx="3865581" cy="523220"/>
          </a:xfrm>
          <a:prstGeom prst="rect">
            <a:avLst/>
          </a:prstGeom>
          <a:noFill/>
        </p:spPr>
        <p:txBody>
          <a:bodyPr wrap="square" lIns="91440" tIns="45720" rIns="91440" bIns="45720">
            <a:spAutoFit/>
          </a:bodyPr>
          <a:lstStyle/>
          <a:p>
            <a:r>
              <a:rPr lang="en-US" sz="2800" dirty="0" err="1">
                <a:solidFill>
                  <a:srgbClr val="C00000"/>
                </a:solidFill>
                <a:latin typeface="Times New Roman" panose="02020603050405020304" pitchFamily="18" charset="0"/>
                <a:cs typeface="Times New Roman" panose="02020603050405020304" pitchFamily="18" charset="0"/>
              </a:rPr>
              <a:t>Hoàng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thành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Thăng</a:t>
            </a:r>
            <a:r>
              <a:rPr lang="en-US" sz="2800" dirty="0">
                <a:solidFill>
                  <a:srgbClr val="C00000"/>
                </a:solidFill>
                <a:latin typeface="Times New Roman" panose="02020603050405020304" pitchFamily="18" charset="0"/>
                <a:cs typeface="Times New Roman" panose="02020603050405020304" pitchFamily="18" charset="0"/>
              </a:rPr>
              <a:t> Long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413927" y="5407754"/>
            <a:ext cx="609600" cy="609600"/>
          </a:xfrm>
          <a:prstGeom prst="rect">
            <a:avLst/>
          </a:prstGeom>
        </p:spPr>
      </p:pic>
      <p:sp>
        <p:nvSpPr>
          <p:cNvPr id="21" name="Rectangle 20"/>
          <p:cNvSpPr/>
          <p:nvPr/>
        </p:nvSpPr>
        <p:spPr>
          <a:xfrm>
            <a:off x="2583121" y="359569"/>
            <a:ext cx="7426411" cy="553357"/>
          </a:xfrm>
          <a:prstGeom prst="rect">
            <a:avLst/>
          </a:prstGeom>
        </p:spPr>
        <p:txBody>
          <a:bodyPr wrap="square">
            <a:spAutoFit/>
          </a:bodyPr>
          <a:lstStyle/>
          <a:p>
            <a:pPr algn="just">
              <a:lnSpc>
                <a:spcPct val="107000"/>
              </a:lnSpc>
              <a:spcBef>
                <a:spcPts val="100"/>
              </a:spcBef>
              <a:spcAft>
                <a:spcPts val="100"/>
              </a:spcAft>
            </a:pP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khu</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di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12"/>
          <a:stretch>
            <a:fillRect/>
          </a:stretch>
        </p:blipFill>
        <p:spPr>
          <a:xfrm>
            <a:off x="326362" y="5407754"/>
            <a:ext cx="1373854" cy="1185508"/>
          </a:xfrm>
          <a:prstGeom prst="rect">
            <a:avLst/>
          </a:prstGeom>
        </p:spPr>
      </p:pic>
      <p:pic>
        <p:nvPicPr>
          <p:cNvPr id="16" name="Picture 15"/>
          <p:cNvPicPr>
            <a:picLocks noChangeAspect="1"/>
          </p:cNvPicPr>
          <p:nvPr/>
        </p:nvPicPr>
        <p:blipFill>
          <a:blip r:embed="rId13"/>
          <a:stretch>
            <a:fillRect/>
          </a:stretch>
        </p:blipFill>
        <p:spPr>
          <a:xfrm>
            <a:off x="148469" y="229752"/>
            <a:ext cx="2137531" cy="1505387"/>
          </a:xfrm>
          <a:prstGeom prst="rect">
            <a:avLst/>
          </a:prstGeom>
        </p:spPr>
      </p:pic>
      <p:pic>
        <p:nvPicPr>
          <p:cNvPr id="11" name="Picture 10"/>
          <p:cNvPicPr>
            <a:picLocks noChangeAspect="1"/>
          </p:cNvPicPr>
          <p:nvPr/>
        </p:nvPicPr>
        <p:blipFill>
          <a:blip r:embed="rId14"/>
          <a:stretch>
            <a:fillRect/>
          </a:stretch>
        </p:blipFill>
        <p:spPr>
          <a:xfrm>
            <a:off x="2417693" y="1104514"/>
            <a:ext cx="7074441" cy="3903081"/>
          </a:xfrm>
          <a:prstGeom prst="rect">
            <a:avLst/>
          </a:prstGeom>
        </p:spPr>
      </p:pic>
      <p:sp>
        <p:nvSpPr>
          <p:cNvPr id="4" name="Rectangle 3"/>
          <p:cNvSpPr/>
          <p:nvPr/>
        </p:nvSpPr>
        <p:spPr>
          <a:xfrm>
            <a:off x="2215244" y="5826831"/>
            <a:ext cx="8005920" cy="907749"/>
          </a:xfrm>
          <a:prstGeom prst="rect">
            <a:avLst/>
          </a:prstGeom>
        </p:spPr>
        <p:txBody>
          <a:bodyPr wrap="square">
            <a:spAutoFit/>
          </a:bodyPr>
          <a:lstStyle/>
          <a:p>
            <a:pPr algn="ctr">
              <a:lnSpc>
                <a:spcPct val="115000"/>
              </a:lnSpc>
              <a:spcBef>
                <a:spcPts val="1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(Di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Môn</a:t>
            </a:r>
            <a:r>
              <a:rPr lang="en-US" sz="2400" dirty="0">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cổng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phía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nam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Thăng</a:t>
            </a:r>
            <a:r>
              <a:rPr lang="en-US" sz="2400" dirty="0">
                <a:latin typeface="Times New Roman" panose="02020603050405020304" pitchFamily="18" charset="0"/>
                <a:ea typeface="Calibri" panose="020F0502020204030204" pitchFamily="34" charset="0"/>
                <a:cs typeface="Times New Roman" panose="02020603050405020304" pitchFamily="18" charset="0"/>
              </a:rPr>
              <a:t> Long.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tựu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minh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kỉ</a:t>
            </a:r>
            <a:r>
              <a:rPr lang="en-US" sz="2400" dirty="0">
                <a:latin typeface="Times New Roman" panose="02020603050405020304" pitchFamily="18" charset="0"/>
                <a:ea typeface="Calibri" panose="020F0502020204030204" pitchFamily="34" charset="0"/>
                <a:cs typeface="Times New Roman" panose="02020603050405020304" pitchFamily="18" charset="0"/>
              </a:rPr>
              <a:t> XI - XV)</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17151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audio>
              <p:cMediaNode vol="80000">
                <p:cTn id="14" fill="hold" display="0">
                  <p:stCondLst>
                    <p:cond delay="indefinite"/>
                  </p:stCondLst>
                  <p:endCondLst>
                    <p:cond evt="onStopAudio" delay="0">
                      <p:tgtEl>
                        <p:sldTgt/>
                      </p:tgtEl>
                    </p:cond>
                  </p:endCondLst>
                </p:cTn>
                <p:tgtEl>
                  <p:spTgt spid="3"/>
                </p:tgtEl>
              </p:cMediaNode>
            </p:audio>
            <p:audio>
              <p:cMediaNode vol="80000">
                <p:cTn id="15" fill="hold" display="0">
                  <p:stCondLst>
                    <p:cond delay="indefinite"/>
                  </p:stCondLst>
                  <p:endCondLst>
                    <p:cond evt="onStopAudio" delay="0">
                      <p:tgtEl>
                        <p:sldTgt/>
                      </p:tgtEl>
                    </p:cond>
                  </p:endCondLst>
                </p:cTn>
                <p:tgtEl>
                  <p:spTgt spid="133"/>
                </p:tgtEl>
              </p:cMediaNode>
            </p:audio>
          </p:childTnLst>
        </p:cTn>
      </p:par>
    </p:tnLst>
    <p:bldLst>
      <p:bldP spid="26"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0914" y="500759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05480" y="907923"/>
            <a:ext cx="1078144" cy="1032861"/>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0"/>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35493" y="229753"/>
            <a:ext cx="1519851" cy="1519851"/>
          </a:xfrm>
          <a:prstGeom prst="rect">
            <a:avLst/>
          </a:prstGeom>
        </p:spPr>
      </p:pic>
      <p:sp>
        <p:nvSpPr>
          <p:cNvPr id="26" name="Rectangle 25">
            <a:extLst>
              <a:ext uri="{FF2B5EF4-FFF2-40B4-BE49-F238E27FC236}">
                <a16:creationId xmlns:a16="http://schemas.microsoft.com/office/drawing/2014/main" id="{043762B3-8E3F-4C90-9088-084C5087FB35}"/>
              </a:ext>
            </a:extLst>
          </p:cNvPr>
          <p:cNvSpPr/>
          <p:nvPr/>
        </p:nvSpPr>
        <p:spPr>
          <a:xfrm>
            <a:off x="3388659" y="5838151"/>
            <a:ext cx="5292237" cy="461665"/>
          </a:xfrm>
          <a:prstGeom prst="rect">
            <a:avLst/>
          </a:prstGeom>
          <a:noFill/>
        </p:spPr>
        <p:txBody>
          <a:bodyPr wrap="square" lIns="91440" tIns="45720" rIns="91440" bIns="45720">
            <a:spAutoFit/>
          </a:bodyPr>
          <a:lstStyle/>
          <a:p>
            <a:r>
              <a:rPr lang="en-US" sz="2400" dirty="0">
                <a:latin typeface="Times New Roman" panose="02020603050405020304" pitchFamily="18" charset="0"/>
                <a:cs typeface="Times New Roman" panose="02020603050405020304" pitchFamily="18" charset="0"/>
              </a:rPr>
              <a:t>82 </a:t>
            </a:r>
            <a:r>
              <a:rPr lang="en-US" sz="2400" dirty="0" err="1">
                <a:latin typeface="Times New Roman" panose="02020603050405020304" pitchFamily="18" charset="0"/>
                <a:cs typeface="Times New Roman" panose="02020603050405020304" pitchFamily="18" charset="0"/>
              </a:rPr>
              <a:t>bia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giám</a:t>
            </a:r>
            <a:endParaRPr lang="en-US" sz="2400" dirty="0">
              <a:latin typeface="Times New Roman" panose="02020603050405020304" pitchFamily="18" charset="0"/>
              <a:cs typeface="Times New Roman" panose="02020603050405020304" pitchFamily="18" charset="0"/>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413927" y="5407754"/>
            <a:ext cx="609600" cy="609600"/>
          </a:xfrm>
          <a:prstGeom prst="rect">
            <a:avLst/>
          </a:prstGeom>
        </p:spPr>
      </p:pic>
      <p:sp>
        <p:nvSpPr>
          <p:cNvPr id="21" name="Rectangle 20"/>
          <p:cNvSpPr/>
          <p:nvPr/>
        </p:nvSpPr>
        <p:spPr>
          <a:xfrm>
            <a:off x="2627199" y="560677"/>
            <a:ext cx="7426411" cy="1014380"/>
          </a:xfrm>
          <a:prstGeom prst="rect">
            <a:avLst/>
          </a:prstGeom>
        </p:spPr>
        <p:txBody>
          <a:bodyPr wrap="square">
            <a:spAutoFit/>
          </a:bodyPr>
          <a:lstStyle/>
          <a:p>
            <a:pPr algn="just">
              <a:lnSpc>
                <a:spcPct val="107000"/>
              </a:lnSpc>
              <a:spcBef>
                <a:spcPts val="100"/>
              </a:spcBef>
              <a:spcAft>
                <a:spcPts val="100"/>
              </a:spcAft>
            </a:pP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Di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tư</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UNESCO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Hà</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12"/>
          <a:stretch>
            <a:fillRect/>
          </a:stretch>
        </p:blipFill>
        <p:spPr>
          <a:xfrm>
            <a:off x="326362" y="5407754"/>
            <a:ext cx="1373854" cy="1185508"/>
          </a:xfrm>
          <a:prstGeom prst="rect">
            <a:avLst/>
          </a:prstGeom>
        </p:spPr>
      </p:pic>
      <p:pic>
        <p:nvPicPr>
          <p:cNvPr id="16" name="Picture 15"/>
          <p:cNvPicPr>
            <a:picLocks noChangeAspect="1"/>
          </p:cNvPicPr>
          <p:nvPr/>
        </p:nvPicPr>
        <p:blipFill>
          <a:blip r:embed="rId13"/>
          <a:stretch>
            <a:fillRect/>
          </a:stretch>
        </p:blipFill>
        <p:spPr>
          <a:xfrm>
            <a:off x="148469" y="229752"/>
            <a:ext cx="2137531" cy="1505387"/>
          </a:xfrm>
          <a:prstGeom prst="rect">
            <a:avLst/>
          </a:prstGeom>
        </p:spPr>
      </p:pic>
      <p:pic>
        <p:nvPicPr>
          <p:cNvPr id="4" name="Picture 3"/>
          <p:cNvPicPr>
            <a:picLocks noChangeAspect="1"/>
          </p:cNvPicPr>
          <p:nvPr/>
        </p:nvPicPr>
        <p:blipFill>
          <a:blip r:embed="rId14"/>
          <a:stretch>
            <a:fillRect/>
          </a:stretch>
        </p:blipFill>
        <p:spPr>
          <a:xfrm>
            <a:off x="2627199" y="1876424"/>
            <a:ext cx="6920213" cy="3531329"/>
          </a:xfrm>
          <a:prstGeom prst="rect">
            <a:avLst/>
          </a:prstGeom>
        </p:spPr>
      </p:pic>
    </p:spTree>
    <p:extLst>
      <p:ext uri="{BB962C8B-B14F-4D97-AF65-F5344CB8AC3E}">
        <p14:creationId xmlns:p14="http://schemas.microsoft.com/office/powerpoint/2010/main" val="36764432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audio>
              <p:cMediaNode vol="80000">
                <p:cTn id="14" fill="hold" display="0">
                  <p:stCondLst>
                    <p:cond delay="indefinite"/>
                  </p:stCondLst>
                  <p:endCondLst>
                    <p:cond evt="onStopAudio" delay="0">
                      <p:tgtEl>
                        <p:sldTgt/>
                      </p:tgtEl>
                    </p:cond>
                  </p:endCondLst>
                </p:cTn>
                <p:tgtEl>
                  <p:spTgt spid="3"/>
                </p:tgtEl>
              </p:cMediaNode>
            </p:audio>
            <p:audio>
              <p:cMediaNode vol="80000">
                <p:cTn id="15" fill="hold" display="0">
                  <p:stCondLst>
                    <p:cond delay="indefinite"/>
                  </p:stCondLst>
                  <p:endCondLst>
                    <p:cond evt="onStopAudio" delay="0">
                      <p:tgtEl>
                        <p:sldTgt/>
                      </p:tgtEl>
                    </p:cond>
                  </p:endCondLst>
                </p:cTn>
                <p:tgtEl>
                  <p:spTgt spid="133"/>
                </p:tgtEl>
              </p:cMediaNode>
            </p:audio>
          </p:childTnLst>
        </p:cTn>
      </p:par>
    </p:tnLst>
    <p:bldLst>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3600</TotalTime>
  <Words>1394</Words>
  <Application>Microsoft Office PowerPoint</Application>
  <PresentationFormat>Widescreen</PresentationFormat>
  <Paragraphs>95</Paragraphs>
  <Slides>22</Slides>
  <Notes>1</Notes>
  <HiddenSlides>0</HiddenSlides>
  <MMClips>30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#9Slide02 Noi dung dai</vt:lpstr>
      <vt:lpstr>#9Slide02 Tieu de rat dai 01</vt:lpstr>
      <vt:lpstr>Arial</vt:lpstr>
      <vt:lpstr>Calibri</vt:lpstr>
      <vt:lpstr>Calibri Light</vt:lpstr>
      <vt:lpstr>Tahoma</vt:lpstr>
      <vt:lpstr>Times New Roman</vt:lpstr>
      <vt:lpstr>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FPT SHOP</cp:lastModifiedBy>
  <cp:revision>77</cp:revision>
  <dcterms:created xsi:type="dcterms:W3CDTF">2022-10-08T23:26:22Z</dcterms:created>
  <dcterms:modified xsi:type="dcterms:W3CDTF">2026-04-28T05:33:16Z</dcterms:modified>
</cp:coreProperties>
</file>